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97" r:id="rId9"/>
    <p:sldId id="261" r:id="rId10"/>
    <p:sldId id="298" r:id="rId11"/>
    <p:sldId id="299" r:id="rId12"/>
    <p:sldId id="263" r:id="rId13"/>
    <p:sldId id="301" r:id="rId14"/>
    <p:sldId id="305" r:id="rId15"/>
    <p:sldId id="303" r:id="rId16"/>
    <p:sldId id="304" r:id="rId17"/>
    <p:sldId id="306" r:id="rId18"/>
    <p:sldId id="307" r:id="rId19"/>
    <p:sldId id="308" r:id="rId20"/>
    <p:sldId id="309" r:id="rId21"/>
    <p:sldId id="310" r:id="rId22"/>
    <p:sldId id="295" r:id="rId23"/>
  </p:sldIdLst>
  <p:sldSz cx="9144000" cy="5143500"/>
  <p:notesSz cx="6858000" cy="9144000"/>
  <p:embeddedFontLst>
    <p:embeddedFont>
      <p:font typeface="Amatic SC" panose="00000500000000000000"/>
      <p:regular r:id="rId27"/>
    </p:embeddedFont>
    <p:embeddedFont>
      <p:font typeface="Merriweather" panose="00000500000000000000"/>
      <p:regular r:id="rId28"/>
    </p:embeddedFont>
    <p:embeddedFont>
      <p:font typeface="Montserrat" panose="00000500000000000000"/>
      <p:regular r:id="rId29"/>
      <p:bold r:id="rId30"/>
      <p:italic r:id="rId31"/>
      <p:boldItalic r:id="rId32"/>
    </p:embeddedFont>
    <p:embeddedFont>
      <p:font typeface="Comic Sans MS" panose="030F0702030302020204" charset="0"/>
      <p:regular r:id="rId33"/>
    </p:embeddedFont>
    <p:embeddedFont>
      <p:font typeface="Amatic SC" panose="00000500000000000000"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font" Target="fonts/font9.fntdata"/><Relationship Id="rId34" Type="http://schemas.openxmlformats.org/officeDocument/2006/relationships/font" Target="fonts/font8.fntdata"/><Relationship Id="rId33" Type="http://schemas.openxmlformats.org/officeDocument/2006/relationships/font" Target="fonts/font7.fntdata"/><Relationship Id="rId32" Type="http://schemas.openxmlformats.org/officeDocument/2006/relationships/font" Target="fonts/font6.fntdata"/><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7" name="Shape 1887"/>
        <p:cNvGrpSpPr/>
        <p:nvPr/>
      </p:nvGrpSpPr>
      <p:grpSpPr>
        <a:xfrm>
          <a:off x="0" y="0"/>
          <a:ext cx="0" cy="0"/>
          <a:chOff x="0" y="0"/>
          <a:chExt cx="0" cy="0"/>
        </a:xfrm>
      </p:grpSpPr>
      <p:sp>
        <p:nvSpPr>
          <p:cNvPr id="1888" name="Google Shape;1888;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2" name="Shape 1892"/>
        <p:cNvGrpSpPr/>
        <p:nvPr/>
      </p:nvGrpSpPr>
      <p:grpSpPr>
        <a:xfrm>
          <a:off x="0" y="0"/>
          <a:ext cx="0" cy="0"/>
          <a:chOff x="0" y="0"/>
          <a:chExt cx="0" cy="0"/>
        </a:xfrm>
      </p:grpSpPr>
      <p:sp>
        <p:nvSpPr>
          <p:cNvPr id="1893" name="Google Shape;1893;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1" name="Shape 1901"/>
        <p:cNvGrpSpPr/>
        <p:nvPr/>
      </p:nvGrpSpPr>
      <p:grpSpPr>
        <a:xfrm>
          <a:off x="0" y="0"/>
          <a:ext cx="0" cy="0"/>
          <a:chOff x="0" y="0"/>
          <a:chExt cx="0" cy="0"/>
        </a:xfrm>
      </p:grpSpPr>
      <p:sp>
        <p:nvSpPr>
          <p:cNvPr id="1902" name="Google Shape;1902;g35f391192_0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0" name="Shape 1910"/>
        <p:cNvGrpSpPr/>
        <p:nvPr/>
      </p:nvGrpSpPr>
      <p:grpSpPr>
        <a:xfrm>
          <a:off x="0" y="0"/>
          <a:ext cx="0" cy="0"/>
          <a:chOff x="0" y="0"/>
          <a:chExt cx="0" cy="0"/>
        </a:xfrm>
      </p:grpSpPr>
      <p:sp>
        <p:nvSpPr>
          <p:cNvPr id="1911" name="Google Shape;1911;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7" name="Shape 1917"/>
        <p:cNvGrpSpPr/>
        <p:nvPr/>
      </p:nvGrpSpPr>
      <p:grpSpPr>
        <a:xfrm>
          <a:off x="0" y="0"/>
          <a:ext cx="0" cy="0"/>
          <a:chOff x="0" y="0"/>
          <a:chExt cx="0" cy="0"/>
        </a:xfrm>
      </p:grpSpPr>
      <p:sp>
        <p:nvSpPr>
          <p:cNvPr id="1918" name="Google Shape;1918;g35f391192_0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3" name="Shape 1923"/>
        <p:cNvGrpSpPr/>
        <p:nvPr/>
      </p:nvGrpSpPr>
      <p:grpSpPr>
        <a:xfrm>
          <a:off x="0" y="0"/>
          <a:ext cx="0" cy="0"/>
          <a:chOff x="0" y="0"/>
          <a:chExt cx="0" cy="0"/>
        </a:xfrm>
      </p:grpSpPr>
      <p:sp>
        <p:nvSpPr>
          <p:cNvPr id="1924" name="Google Shape;1924;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9" name="Shape 1939"/>
        <p:cNvGrpSpPr/>
        <p:nvPr/>
      </p:nvGrpSpPr>
      <p:grpSpPr>
        <a:xfrm>
          <a:off x="0" y="0"/>
          <a:ext cx="0" cy="0"/>
          <a:chOff x="0" y="0"/>
          <a:chExt cx="0" cy="0"/>
        </a:xfrm>
      </p:grpSpPr>
      <p:sp>
        <p:nvSpPr>
          <p:cNvPr id="1940" name="Google Shape;1940;g35f391192_01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1" name="Google Shape;1941;g35f391192_0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75" name="Shape 2975"/>
        <p:cNvGrpSpPr/>
        <p:nvPr/>
      </p:nvGrpSpPr>
      <p:grpSpPr>
        <a:xfrm>
          <a:off x="0" y="0"/>
          <a:ext cx="0" cy="0"/>
          <a:chOff x="0" y="0"/>
          <a:chExt cx="0" cy="0"/>
        </a:xfrm>
      </p:grpSpPr>
      <p:sp>
        <p:nvSpPr>
          <p:cNvPr id="2976" name="Google Shape;2976;g7085f372ae_10_5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7" name="Google Shape;2977;g7085f372ae_10_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chemeClr val="accent1"/>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211" name="Google Shape;211;p2"/>
          <p:cNvSpPr txBox="1"/>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663" name="Shape 1663"/>
        <p:cNvGrpSpPr/>
        <p:nvPr/>
      </p:nvGrpSpPr>
      <p:grpSpPr>
        <a:xfrm>
          <a:off x="0" y="0"/>
          <a:ext cx="0" cy="0"/>
          <a:chOff x="0" y="0"/>
          <a:chExt cx="0" cy="0"/>
        </a:xfrm>
      </p:grpSpPr>
      <p:grpSp>
        <p:nvGrpSpPr>
          <p:cNvPr id="1664" name="Google Shape;1664;p11"/>
          <p:cNvGrpSpPr/>
          <p:nvPr/>
        </p:nvGrpSpPr>
        <p:grpSpPr>
          <a:xfrm>
            <a:off x="3" y="1362853"/>
            <a:ext cx="830992" cy="1847937"/>
            <a:chOff x="3" y="1439053"/>
            <a:chExt cx="830992" cy="1847937"/>
          </a:xfrm>
        </p:grpSpPr>
        <p:sp>
          <p:nvSpPr>
            <p:cNvPr id="1665" name="Google Shape;1665;p11"/>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6" name="Google Shape;1666;p11"/>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7" name="Google Shape;1667;p11"/>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668" name="Google Shape;1668;p11"/>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nvGrpSpPr>
          <p:cNvPr id="1669" name="Google Shape;1669;p11"/>
          <p:cNvGrpSpPr/>
          <p:nvPr/>
        </p:nvGrpSpPr>
        <p:grpSpPr>
          <a:xfrm>
            <a:off x="1390437" y="-6"/>
            <a:ext cx="1603317" cy="405444"/>
            <a:chOff x="448987" y="-6"/>
            <a:chExt cx="1603317" cy="405444"/>
          </a:xfrm>
        </p:grpSpPr>
        <p:sp>
          <p:nvSpPr>
            <p:cNvPr id="1670" name="Google Shape;1670;p11"/>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1" name="Google Shape;1671;p11"/>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2" name="Google Shape;1672;p11"/>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3" name="Google Shape;1673;p11"/>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4" name="Google Shape;1674;p11"/>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5" name="Google Shape;1675;p11"/>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6" name="Google Shape;1676;p11"/>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7" name="Google Shape;1677;p11"/>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78" name="Google Shape;1678;p11"/>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679" name="Google Shape;1679;p11"/>
          <p:cNvGrpSpPr/>
          <p:nvPr/>
        </p:nvGrpSpPr>
        <p:grpSpPr>
          <a:xfrm>
            <a:off x="7935832" y="1674515"/>
            <a:ext cx="1207974" cy="1445876"/>
            <a:chOff x="5654182" y="1903115"/>
            <a:chExt cx="1207974" cy="1445876"/>
          </a:xfrm>
        </p:grpSpPr>
        <p:sp>
          <p:nvSpPr>
            <p:cNvPr id="1680" name="Google Shape;1680;p11"/>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1" name="Google Shape;1681;p11"/>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2" name="Google Shape;1682;p11"/>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3" name="Google Shape;1683;p11"/>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4" name="Google Shape;1684;p11"/>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5" name="Google Shape;1685;p11"/>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6" name="Google Shape;1686;p11"/>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7" name="Google Shape;1687;p11"/>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8" name="Google Shape;1688;p11"/>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89" name="Google Shape;1689;p11"/>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0" name="Google Shape;1690;p11"/>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1" name="Google Shape;1691;p11"/>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2" name="Google Shape;1692;p11"/>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3" name="Google Shape;1693;p11"/>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694" name="Google Shape;1694;p11"/>
          <p:cNvGrpSpPr/>
          <p:nvPr/>
        </p:nvGrpSpPr>
        <p:grpSpPr>
          <a:xfrm>
            <a:off x="8106707" y="3508074"/>
            <a:ext cx="1037098" cy="1476031"/>
            <a:chOff x="5825057" y="3508074"/>
            <a:chExt cx="1037098" cy="1476031"/>
          </a:xfrm>
        </p:grpSpPr>
        <p:sp>
          <p:nvSpPr>
            <p:cNvPr id="1695" name="Google Shape;1695;p11"/>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6" name="Google Shape;1696;p11"/>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97" name="Google Shape;1697;p11"/>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698" name="Google Shape;1698;p11"/>
          <p:cNvGrpSpPr/>
          <p:nvPr/>
        </p:nvGrpSpPr>
        <p:grpSpPr>
          <a:xfrm>
            <a:off x="3462913" y="4724358"/>
            <a:ext cx="2218152" cy="422263"/>
            <a:chOff x="2330363" y="4724358"/>
            <a:chExt cx="2218152" cy="422263"/>
          </a:xfrm>
        </p:grpSpPr>
        <p:sp>
          <p:nvSpPr>
            <p:cNvPr id="1699" name="Google Shape;1699;p11"/>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0" name="Google Shape;1700;p11"/>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1" name="Google Shape;1701;p11"/>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2" name="Google Shape;1702;p11"/>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3" name="Google Shape;1703;p11"/>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4" name="Google Shape;1704;p11"/>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5" name="Google Shape;1705;p11"/>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6" name="Google Shape;1706;p11"/>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7" name="Google Shape;1707;p11"/>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8" name="Google Shape;1708;p11"/>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09" name="Google Shape;1709;p11"/>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0" name="Google Shape;1710;p11"/>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1" name="Google Shape;1711;p11"/>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2" name="Google Shape;1712;p11"/>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3" name="Google Shape;1713;p11"/>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4" name="Google Shape;1714;p11"/>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5" name="Google Shape;1715;p11"/>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6" name="Google Shape;1716;p11"/>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7" name="Google Shape;1717;p11"/>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8" name="Google Shape;1718;p11"/>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19" name="Google Shape;1719;p11"/>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0" name="Google Shape;1720;p11"/>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1" name="Google Shape;1721;p11"/>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2" name="Google Shape;1722;p11"/>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3" name="Google Shape;1723;p11"/>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4" name="Google Shape;1724;p11"/>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5" name="Google Shape;1725;p11"/>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6" name="Google Shape;1726;p11"/>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7" name="Google Shape;1727;p11"/>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8" name="Google Shape;1728;p11"/>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29" name="Google Shape;1729;p11"/>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0" name="Google Shape;1730;p11"/>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1" name="Google Shape;1731;p11"/>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2" name="Google Shape;1732;p11"/>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3" name="Google Shape;1733;p11"/>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4" name="Google Shape;1734;p11"/>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5" name="Google Shape;1735;p11"/>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6" name="Google Shape;1736;p11"/>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7" name="Google Shape;1737;p11"/>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8" name="Google Shape;1738;p11"/>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39" name="Google Shape;1739;p11"/>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0" name="Google Shape;1740;p11"/>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1" name="Google Shape;1741;p11"/>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2" name="Google Shape;1742;p11"/>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3" name="Google Shape;1743;p11"/>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4" name="Google Shape;1744;p11"/>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5" name="Google Shape;1745;p11"/>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6" name="Google Shape;1746;p11"/>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7" name="Google Shape;1747;p11"/>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8" name="Google Shape;1748;p11"/>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49" name="Google Shape;1749;p11"/>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0" name="Google Shape;1750;p11"/>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1" name="Google Shape;1751;p11"/>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2" name="Google Shape;1752;p11"/>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3" name="Google Shape;1753;p11"/>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4" name="Google Shape;1754;p11"/>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5" name="Google Shape;1755;p11"/>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6" name="Google Shape;1756;p11"/>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57" name="Google Shape;1757;p11"/>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758" name="Google Shape;1758;p11"/>
          <p:cNvGrpSpPr/>
          <p:nvPr/>
        </p:nvGrpSpPr>
        <p:grpSpPr>
          <a:xfrm>
            <a:off x="669098" y="3632076"/>
            <a:ext cx="366930" cy="1514545"/>
            <a:chOff x="135698" y="3632076"/>
            <a:chExt cx="366930" cy="1514545"/>
          </a:xfrm>
        </p:grpSpPr>
        <p:sp>
          <p:nvSpPr>
            <p:cNvPr id="1759" name="Google Shape;1759;p11"/>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0" name="Google Shape;1760;p11"/>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1" name="Google Shape;1761;p11"/>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2" name="Google Shape;1762;p11"/>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3" name="Google Shape;1763;p11"/>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4" name="Google Shape;1764;p11"/>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5" name="Google Shape;1765;p11"/>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6" name="Google Shape;1766;p11"/>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7" name="Google Shape;1767;p11"/>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8" name="Google Shape;1768;p11"/>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69" name="Google Shape;1769;p11"/>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0" name="Google Shape;1770;p11"/>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1" name="Google Shape;1771;p11"/>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2" name="Google Shape;1772;p11"/>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3" name="Google Shape;1773;p11"/>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774" name="Google Shape;1774;p11"/>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775"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886" name="Google Shape;1886;p12"/>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212"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477" name="Google Shape;477;p3"/>
          <p:cNvSpPr txBox="1"/>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p:txBody>
      </p:sp>
      <p:sp>
        <p:nvSpPr>
          <p:cNvPr id="478" name="Google Shape;478;p3"/>
          <p:cNvSpPr txBox="1"/>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479" name="Google Shape;479;p3"/>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480" name="Shape 480"/>
        <p:cNvGrpSpPr/>
        <p:nvPr/>
      </p:nvGrpSpPr>
      <p:grpSpPr>
        <a:xfrm>
          <a:off x="0" y="0"/>
          <a:ext cx="0" cy="0"/>
          <a:chOff x="0" y="0"/>
          <a:chExt cx="0" cy="0"/>
        </a:xfrm>
      </p:grpSpPr>
      <p:sp>
        <p:nvSpPr>
          <p:cNvPr id="481" name="Google Shape;481;p4"/>
          <p:cNvSpPr txBox="1"/>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Char char="✖"/>
              <a:defRPr sz="2000" i="1">
                <a:solidFill>
                  <a:schemeClr val="accent1"/>
                </a:solidFill>
              </a:defRPr>
            </a:lvl1pPr>
            <a:lvl2pPr marL="914400" lvl="1" indent="-355600" algn="ctr" rtl="0">
              <a:spcBef>
                <a:spcPts val="0"/>
              </a:spcBef>
              <a:spcAft>
                <a:spcPts val="0"/>
              </a:spcAft>
              <a:buSzPts val="2000"/>
              <a:buChar char="○"/>
              <a:defRPr sz="2000" i="1">
                <a:solidFill>
                  <a:schemeClr val="accent1"/>
                </a:solidFill>
              </a:defRPr>
            </a:lvl2pPr>
            <a:lvl3pPr marL="1371600" lvl="2" indent="-355600" algn="ctr" rtl="0">
              <a:spcBef>
                <a:spcPts val="0"/>
              </a:spcBef>
              <a:spcAft>
                <a:spcPts val="0"/>
              </a:spcAft>
              <a:buSzPts val="2000"/>
              <a:buChar char="■"/>
              <a:defRPr sz="2000" i="1">
                <a:solidFill>
                  <a:schemeClr val="accent1"/>
                </a:solidFill>
              </a:defRPr>
            </a:lvl3pPr>
            <a:lvl4pPr marL="1828800" lvl="3" indent="-355600" algn="ctr" rtl="0">
              <a:spcBef>
                <a:spcPts val="0"/>
              </a:spcBef>
              <a:spcAft>
                <a:spcPts val="0"/>
              </a:spcAft>
              <a:buClr>
                <a:schemeClr val="accent1"/>
              </a:buClr>
              <a:buSzPts val="2000"/>
              <a:buChar char="●"/>
              <a:defRPr sz="2000" i="1">
                <a:solidFill>
                  <a:schemeClr val="accent1"/>
                </a:solidFill>
              </a:defRPr>
            </a:lvl4pPr>
            <a:lvl5pPr marL="2286000" lvl="4" indent="-355600" algn="ctr" rtl="0">
              <a:spcBef>
                <a:spcPts val="0"/>
              </a:spcBef>
              <a:spcAft>
                <a:spcPts val="0"/>
              </a:spcAft>
              <a:buClr>
                <a:schemeClr val="accent1"/>
              </a:buClr>
              <a:buSzPts val="2000"/>
              <a:buChar char="○"/>
              <a:defRPr sz="2000" i="1">
                <a:solidFill>
                  <a:schemeClr val="accent1"/>
                </a:solidFill>
              </a:defRPr>
            </a:lvl5pPr>
            <a:lvl6pPr marL="2743200" lvl="5" indent="-355600" algn="ctr" rtl="0">
              <a:spcBef>
                <a:spcPts val="0"/>
              </a:spcBef>
              <a:spcAft>
                <a:spcPts val="0"/>
              </a:spcAft>
              <a:buClr>
                <a:schemeClr val="accent1"/>
              </a:buClr>
              <a:buSzPts val="2000"/>
              <a:buChar char="■"/>
              <a:defRPr sz="2000" i="1">
                <a:solidFill>
                  <a:schemeClr val="accent1"/>
                </a:solidFill>
              </a:defRPr>
            </a:lvl6pPr>
            <a:lvl7pPr marL="3200400" lvl="6" indent="-355600" algn="ctr" rtl="0">
              <a:spcBef>
                <a:spcPts val="0"/>
              </a:spcBef>
              <a:spcAft>
                <a:spcPts val="0"/>
              </a:spcAft>
              <a:buClr>
                <a:schemeClr val="accent1"/>
              </a:buClr>
              <a:buSzPts val="2000"/>
              <a:buChar char="●"/>
              <a:defRPr sz="2000" i="1">
                <a:solidFill>
                  <a:schemeClr val="accent1"/>
                </a:solidFill>
              </a:defRPr>
            </a:lvl7pPr>
            <a:lvl8pPr marL="3657600" lvl="7" indent="-355600" algn="ctr" rtl="0">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p:txBody>
      </p:sp>
      <p:sp>
        <p:nvSpPr>
          <p:cNvPr id="482" name="Google Shape;482;p4"/>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GB"/>
            </a:fld>
            <a:endParaRPr lang="en-GB"/>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684"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869" name="Google Shape;869;p5"/>
          <p:cNvSpPr txBox="1"/>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870" name="Google Shape;870;p5"/>
          <p:cNvSpPr txBox="1"/>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p:txBody>
      </p:sp>
      <p:sp>
        <p:nvSpPr>
          <p:cNvPr id="871" name="Google Shape;871;p5"/>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872"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057" name="Google Shape;1057;p6"/>
          <p:cNvSpPr txBox="1"/>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058" name="Google Shape;1058;p6"/>
          <p:cNvSpPr txBox="1"/>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1059" name="Google Shape;1059;p6"/>
          <p:cNvSpPr txBox="1"/>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1060" name="Google Shape;1060;p6"/>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061" name="Shape 1061"/>
        <p:cNvGrpSpPr/>
        <p:nvPr/>
      </p:nvGrpSpPr>
      <p:grpSpPr>
        <a:xfrm>
          <a:off x="0" y="0"/>
          <a:ext cx="0" cy="0"/>
          <a:chOff x="0" y="0"/>
          <a:chExt cx="0" cy="0"/>
        </a:xfrm>
      </p:grpSpPr>
      <p:grpSp>
        <p:nvGrpSpPr>
          <p:cNvPr id="1062" name="Google Shape;1062;p7"/>
          <p:cNvGrpSpPr/>
          <p:nvPr/>
        </p:nvGrpSpPr>
        <p:grpSpPr>
          <a:xfrm>
            <a:off x="1841376" y="4540815"/>
            <a:ext cx="1110494" cy="612269"/>
            <a:chOff x="1003176" y="4540815"/>
            <a:chExt cx="1110494" cy="612269"/>
          </a:xfrm>
        </p:grpSpPr>
        <p:sp>
          <p:nvSpPr>
            <p:cNvPr id="1063" name="Google Shape;1063;p7"/>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64" name="Google Shape;1064;p7"/>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65" name="Google Shape;1065;p7"/>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66" name="Google Shape;1066;p7"/>
          <p:cNvGrpSpPr/>
          <p:nvPr/>
        </p:nvGrpSpPr>
        <p:grpSpPr>
          <a:xfrm>
            <a:off x="342281" y="4183488"/>
            <a:ext cx="369035" cy="728056"/>
            <a:chOff x="342281" y="4183488"/>
            <a:chExt cx="369035" cy="728056"/>
          </a:xfrm>
        </p:grpSpPr>
        <p:sp>
          <p:nvSpPr>
            <p:cNvPr id="1067" name="Google Shape;1067;p7"/>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68" name="Google Shape;1068;p7"/>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69" name="Google Shape;1069;p7"/>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70" name="Google Shape;1070;p7"/>
          <p:cNvGrpSpPr/>
          <p:nvPr/>
        </p:nvGrpSpPr>
        <p:grpSpPr>
          <a:xfrm>
            <a:off x="50" y="1232900"/>
            <a:ext cx="454630" cy="816989"/>
            <a:chOff x="50" y="1232900"/>
            <a:chExt cx="454630" cy="816989"/>
          </a:xfrm>
        </p:grpSpPr>
        <p:sp>
          <p:nvSpPr>
            <p:cNvPr id="1071" name="Google Shape;1071;p7"/>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72" name="Google Shape;1072;p7"/>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73" name="Google Shape;1073;p7"/>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74" name="Google Shape;1074;p7"/>
          <p:cNvGrpSpPr/>
          <p:nvPr/>
        </p:nvGrpSpPr>
        <p:grpSpPr>
          <a:xfrm>
            <a:off x="50" y="3073044"/>
            <a:ext cx="729750" cy="1046771"/>
            <a:chOff x="50" y="3073044"/>
            <a:chExt cx="729750" cy="1046771"/>
          </a:xfrm>
        </p:grpSpPr>
        <p:sp>
          <p:nvSpPr>
            <p:cNvPr id="1075" name="Google Shape;1075;p7"/>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76" name="Google Shape;1076;p7"/>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77" name="Google Shape;1077;p7"/>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78" name="Google Shape;1078;p7"/>
          <p:cNvGrpSpPr/>
          <p:nvPr/>
        </p:nvGrpSpPr>
        <p:grpSpPr>
          <a:xfrm>
            <a:off x="5944880" y="-7"/>
            <a:ext cx="2524606" cy="759943"/>
            <a:chOff x="4012455" y="-7"/>
            <a:chExt cx="2524606" cy="759943"/>
          </a:xfrm>
        </p:grpSpPr>
        <p:sp>
          <p:nvSpPr>
            <p:cNvPr id="1079" name="Google Shape;1079;p7"/>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0" name="Google Shape;1080;p7"/>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1" name="Google Shape;1081;p7"/>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2" name="Google Shape;1082;p7"/>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3" name="Google Shape;1083;p7"/>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4" name="Google Shape;1084;p7"/>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5" name="Google Shape;1085;p7"/>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6" name="Google Shape;1086;p7"/>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87" name="Google Shape;1087;p7"/>
          <p:cNvGrpSpPr/>
          <p:nvPr/>
        </p:nvGrpSpPr>
        <p:grpSpPr>
          <a:xfrm>
            <a:off x="8506368" y="1564091"/>
            <a:ext cx="637429" cy="1130622"/>
            <a:chOff x="6233393" y="2021291"/>
            <a:chExt cx="637429" cy="1130622"/>
          </a:xfrm>
        </p:grpSpPr>
        <p:sp>
          <p:nvSpPr>
            <p:cNvPr id="1088" name="Google Shape;1088;p7"/>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89" name="Google Shape;1089;p7"/>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0" name="Google Shape;1090;p7"/>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1" name="Google Shape;1091;p7"/>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2" name="Google Shape;1092;p7"/>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3" name="Google Shape;1093;p7"/>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4" name="Google Shape;1094;p7"/>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5" name="Google Shape;1095;p7"/>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096" name="Google Shape;1096;p7"/>
          <p:cNvGrpSpPr/>
          <p:nvPr/>
        </p:nvGrpSpPr>
        <p:grpSpPr>
          <a:xfrm>
            <a:off x="7464679" y="3618202"/>
            <a:ext cx="1679118" cy="1534882"/>
            <a:chOff x="5191704" y="3618202"/>
            <a:chExt cx="1679118" cy="1534882"/>
          </a:xfrm>
        </p:grpSpPr>
        <p:sp>
          <p:nvSpPr>
            <p:cNvPr id="1097" name="Google Shape;1097;p7"/>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8" name="Google Shape;1098;p7"/>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099" name="Google Shape;1099;p7"/>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0" name="Google Shape;1100;p7"/>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1" name="Google Shape;1101;p7"/>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2" name="Google Shape;1102;p7"/>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3" name="Google Shape;1103;p7"/>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4" name="Google Shape;1104;p7"/>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5" name="Google Shape;1105;p7"/>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6" name="Google Shape;1106;p7"/>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107" name="Google Shape;1107;p7"/>
          <p:cNvGrpSpPr/>
          <p:nvPr/>
        </p:nvGrpSpPr>
        <p:grpSpPr>
          <a:xfrm>
            <a:off x="7847220" y="3073038"/>
            <a:ext cx="598866" cy="595528"/>
            <a:chOff x="5944870" y="3341438"/>
            <a:chExt cx="598866" cy="595528"/>
          </a:xfrm>
        </p:grpSpPr>
        <p:sp>
          <p:nvSpPr>
            <p:cNvPr id="1108" name="Google Shape;1108;p7"/>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09" name="Google Shape;1109;p7"/>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110" name="Google Shape;1110;p7"/>
          <p:cNvGrpSpPr/>
          <p:nvPr/>
        </p:nvGrpSpPr>
        <p:grpSpPr>
          <a:xfrm>
            <a:off x="2204197" y="105666"/>
            <a:ext cx="546902" cy="236607"/>
            <a:chOff x="2204197" y="105666"/>
            <a:chExt cx="546902" cy="236607"/>
          </a:xfrm>
        </p:grpSpPr>
        <p:sp>
          <p:nvSpPr>
            <p:cNvPr id="1111" name="Google Shape;1111;p7"/>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2" name="Google Shape;1112;p7"/>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3" name="Google Shape;1113;p7"/>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4" name="Google Shape;1114;p7"/>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115" name="Google Shape;1115;p7"/>
          <p:cNvGrpSpPr/>
          <p:nvPr/>
        </p:nvGrpSpPr>
        <p:grpSpPr>
          <a:xfrm>
            <a:off x="50" y="-7"/>
            <a:ext cx="2049897" cy="773345"/>
            <a:chOff x="50" y="-7"/>
            <a:chExt cx="2049897" cy="773345"/>
          </a:xfrm>
        </p:grpSpPr>
        <p:sp>
          <p:nvSpPr>
            <p:cNvPr id="1116" name="Google Shape;1116;p7"/>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7" name="Google Shape;1117;p7"/>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8" name="Google Shape;1118;p7"/>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19" name="Google Shape;1119;p7"/>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0" name="Google Shape;1120;p7"/>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1" name="Google Shape;1121;p7"/>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2" name="Google Shape;1122;p7"/>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3" name="Google Shape;1123;p7"/>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4" name="Google Shape;1124;p7"/>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5" name="Google Shape;1125;p7"/>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6" name="Google Shape;1126;p7"/>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7" name="Google Shape;1127;p7"/>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8" name="Google Shape;1128;p7"/>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29" name="Google Shape;1129;p7"/>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0" name="Google Shape;1130;p7"/>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1" name="Google Shape;1131;p7"/>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2" name="Google Shape;1132;p7"/>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3" name="Google Shape;1133;p7"/>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4" name="Google Shape;1134;p7"/>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5" name="Google Shape;1135;p7"/>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6" name="Google Shape;1136;p7"/>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7" name="Google Shape;1137;p7"/>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8" name="Google Shape;1138;p7"/>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39" name="Google Shape;1139;p7"/>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0" name="Google Shape;1140;p7"/>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1" name="Google Shape;1141;p7"/>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2" name="Google Shape;1142;p7"/>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3" name="Google Shape;1143;p7"/>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4" name="Google Shape;1144;p7"/>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5" name="Google Shape;1145;p7"/>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6" name="Google Shape;1146;p7"/>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7" name="Google Shape;1147;p7"/>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8" name="Google Shape;1148;p7"/>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49" name="Google Shape;1149;p7"/>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0" name="Google Shape;1150;p7"/>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1" name="Google Shape;1151;p7"/>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2" name="Google Shape;1152;p7"/>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3" name="Google Shape;1153;p7"/>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4" name="Google Shape;1154;p7"/>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5" name="Google Shape;1155;p7"/>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6" name="Google Shape;1156;p7"/>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7" name="Google Shape;1157;p7"/>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8" name="Google Shape;1158;p7"/>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59" name="Google Shape;1159;p7"/>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0" name="Google Shape;1160;p7"/>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1" name="Google Shape;1161;p7"/>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2" name="Google Shape;1162;p7"/>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3" name="Google Shape;1163;p7"/>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4" name="Google Shape;1164;p7"/>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5" name="Google Shape;1165;p7"/>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6" name="Google Shape;1166;p7"/>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7" name="Google Shape;1167;p7"/>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8" name="Google Shape;1168;p7"/>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69" name="Google Shape;1169;p7"/>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0" name="Google Shape;1170;p7"/>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1" name="Google Shape;1171;p7"/>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2" name="Google Shape;1172;p7"/>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3" name="Google Shape;1173;p7"/>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4" name="Google Shape;1174;p7"/>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5" name="Google Shape;1175;p7"/>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6" name="Google Shape;1176;p7"/>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7" name="Google Shape;1177;p7"/>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8" name="Google Shape;1178;p7"/>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79" name="Google Shape;1179;p7"/>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0" name="Google Shape;1180;p7"/>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1" name="Google Shape;1181;p7"/>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2" name="Google Shape;1182;p7"/>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3" name="Google Shape;1183;p7"/>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4" name="Google Shape;1184;p7"/>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5" name="Google Shape;1185;p7"/>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6" name="Google Shape;1186;p7"/>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7" name="Google Shape;1187;p7"/>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8" name="Google Shape;1188;p7"/>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89" name="Google Shape;1189;p7"/>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0" name="Google Shape;1190;p7"/>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1" name="Google Shape;1191;p7"/>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2" name="Google Shape;1192;p7"/>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3" name="Google Shape;1193;p7"/>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4" name="Google Shape;1194;p7"/>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5" name="Google Shape;1195;p7"/>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6" name="Google Shape;1196;p7"/>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7" name="Google Shape;1197;p7"/>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8" name="Google Shape;1198;p7"/>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199" name="Google Shape;1199;p7"/>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0" name="Google Shape;1200;p7"/>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1" name="Google Shape;1201;p7"/>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2" name="Google Shape;1202;p7"/>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3" name="Google Shape;1203;p7"/>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4" name="Google Shape;1204;p7"/>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5" name="Google Shape;1205;p7"/>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6" name="Google Shape;1206;p7"/>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7" name="Google Shape;1207;p7"/>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8" name="Google Shape;1208;p7"/>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09" name="Google Shape;1209;p7"/>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0" name="Google Shape;1210;p7"/>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1" name="Google Shape;1211;p7"/>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2" name="Google Shape;1212;p7"/>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3" name="Google Shape;1213;p7"/>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4" name="Google Shape;1214;p7"/>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5" name="Google Shape;1215;p7"/>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6" name="Google Shape;1216;p7"/>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7" name="Google Shape;1217;p7"/>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8" name="Google Shape;1218;p7"/>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19" name="Google Shape;1219;p7"/>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0" name="Google Shape;1220;p7"/>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1" name="Google Shape;1221;p7"/>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2" name="Google Shape;1222;p7"/>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3" name="Google Shape;1223;p7"/>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4" name="Google Shape;1224;p7"/>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5" name="Google Shape;1225;p7"/>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6" name="Google Shape;1226;p7"/>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7" name="Google Shape;1227;p7"/>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8" name="Google Shape;1228;p7"/>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29" name="Google Shape;1229;p7"/>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0" name="Google Shape;1230;p7"/>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1" name="Google Shape;1231;p7"/>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2" name="Google Shape;1232;p7"/>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3" name="Google Shape;1233;p7"/>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4" name="Google Shape;1234;p7"/>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5" name="Google Shape;1235;p7"/>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6" name="Google Shape;1236;p7"/>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7" name="Google Shape;1237;p7"/>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8" name="Google Shape;1238;p7"/>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39" name="Google Shape;1239;p7"/>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0" name="Google Shape;1240;p7"/>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1" name="Google Shape;1241;p7"/>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2" name="Google Shape;1242;p7"/>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3" name="Google Shape;1243;p7"/>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4" name="Google Shape;1244;p7"/>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45" name="Google Shape;1245;p7"/>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246" name="Google Shape;1246;p7"/>
          <p:cNvSpPr txBox="1"/>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247" name="Google Shape;1247;p7"/>
          <p:cNvSpPr txBox="1"/>
          <p:nvPr>
            <p:ph type="body" idx="1"/>
          </p:nvPr>
        </p:nvSpPr>
        <p:spPr>
          <a:xfrm>
            <a:off x="977300"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1248" name="Google Shape;1248;p7"/>
          <p:cNvSpPr txBox="1"/>
          <p:nvPr>
            <p:ph type="body" idx="2"/>
          </p:nvPr>
        </p:nvSpPr>
        <p:spPr>
          <a:xfrm>
            <a:off x="3391603"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1249" name="Google Shape;1249;p7"/>
          <p:cNvSpPr txBox="1"/>
          <p:nvPr>
            <p:ph type="body" idx="3"/>
          </p:nvPr>
        </p:nvSpPr>
        <p:spPr>
          <a:xfrm>
            <a:off x="5805905"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1250" name="Google Shape;1250;p7"/>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251" name="Shape 1251"/>
        <p:cNvGrpSpPr/>
        <p:nvPr/>
      </p:nvGrpSpPr>
      <p:grpSpPr>
        <a:xfrm>
          <a:off x="0" y="0"/>
          <a:ext cx="0" cy="0"/>
          <a:chOff x="0" y="0"/>
          <a:chExt cx="0" cy="0"/>
        </a:xfrm>
      </p:grpSpPr>
      <p:grpSp>
        <p:nvGrpSpPr>
          <p:cNvPr id="1252" name="Google Shape;1252;p8"/>
          <p:cNvGrpSpPr/>
          <p:nvPr/>
        </p:nvGrpSpPr>
        <p:grpSpPr>
          <a:xfrm>
            <a:off x="1841376" y="4540815"/>
            <a:ext cx="1110494" cy="612269"/>
            <a:chOff x="1003176" y="4540815"/>
            <a:chExt cx="1110494" cy="612269"/>
          </a:xfrm>
        </p:grpSpPr>
        <p:sp>
          <p:nvSpPr>
            <p:cNvPr id="1253" name="Google Shape;1253;p8"/>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54" name="Google Shape;1254;p8"/>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55" name="Google Shape;1255;p8"/>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56" name="Google Shape;1256;p8"/>
          <p:cNvGrpSpPr/>
          <p:nvPr/>
        </p:nvGrpSpPr>
        <p:grpSpPr>
          <a:xfrm>
            <a:off x="342281" y="4183488"/>
            <a:ext cx="369035" cy="728056"/>
            <a:chOff x="342281" y="4183488"/>
            <a:chExt cx="369035" cy="728056"/>
          </a:xfrm>
        </p:grpSpPr>
        <p:sp>
          <p:nvSpPr>
            <p:cNvPr id="1257" name="Google Shape;1257;p8"/>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58" name="Google Shape;1258;p8"/>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59" name="Google Shape;1259;p8"/>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60" name="Google Shape;1260;p8"/>
          <p:cNvGrpSpPr/>
          <p:nvPr/>
        </p:nvGrpSpPr>
        <p:grpSpPr>
          <a:xfrm>
            <a:off x="50" y="1232900"/>
            <a:ext cx="454630" cy="816989"/>
            <a:chOff x="50" y="1232900"/>
            <a:chExt cx="454630" cy="816989"/>
          </a:xfrm>
        </p:grpSpPr>
        <p:sp>
          <p:nvSpPr>
            <p:cNvPr id="1261" name="Google Shape;1261;p8"/>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62" name="Google Shape;1262;p8"/>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63" name="Google Shape;1263;p8"/>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64" name="Google Shape;1264;p8"/>
          <p:cNvGrpSpPr/>
          <p:nvPr/>
        </p:nvGrpSpPr>
        <p:grpSpPr>
          <a:xfrm>
            <a:off x="50" y="3073044"/>
            <a:ext cx="729750" cy="1046771"/>
            <a:chOff x="50" y="3073044"/>
            <a:chExt cx="729750" cy="1046771"/>
          </a:xfrm>
        </p:grpSpPr>
        <p:sp>
          <p:nvSpPr>
            <p:cNvPr id="1265" name="Google Shape;1265;p8"/>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66" name="Google Shape;1266;p8"/>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67" name="Google Shape;1267;p8"/>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68" name="Google Shape;1268;p8"/>
          <p:cNvGrpSpPr/>
          <p:nvPr/>
        </p:nvGrpSpPr>
        <p:grpSpPr>
          <a:xfrm>
            <a:off x="5944880" y="-7"/>
            <a:ext cx="2524606" cy="759943"/>
            <a:chOff x="4012455" y="-7"/>
            <a:chExt cx="2524606" cy="759943"/>
          </a:xfrm>
        </p:grpSpPr>
        <p:sp>
          <p:nvSpPr>
            <p:cNvPr id="1269" name="Google Shape;1269;p8"/>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0" name="Google Shape;1270;p8"/>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1" name="Google Shape;1271;p8"/>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2" name="Google Shape;1272;p8"/>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3" name="Google Shape;1273;p8"/>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4" name="Google Shape;1274;p8"/>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5" name="Google Shape;1275;p8"/>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6" name="Google Shape;1276;p8"/>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77" name="Google Shape;1277;p8"/>
          <p:cNvGrpSpPr/>
          <p:nvPr/>
        </p:nvGrpSpPr>
        <p:grpSpPr>
          <a:xfrm>
            <a:off x="8506368" y="1564091"/>
            <a:ext cx="637429" cy="1130622"/>
            <a:chOff x="6233393" y="2021291"/>
            <a:chExt cx="637429" cy="1130622"/>
          </a:xfrm>
        </p:grpSpPr>
        <p:sp>
          <p:nvSpPr>
            <p:cNvPr id="1278" name="Google Shape;1278;p8"/>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79" name="Google Shape;1279;p8"/>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0" name="Google Shape;1280;p8"/>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1" name="Google Shape;1281;p8"/>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2" name="Google Shape;1282;p8"/>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3" name="Google Shape;1283;p8"/>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4" name="Google Shape;1284;p8"/>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5" name="Google Shape;1285;p8"/>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86" name="Google Shape;1286;p8"/>
          <p:cNvGrpSpPr/>
          <p:nvPr/>
        </p:nvGrpSpPr>
        <p:grpSpPr>
          <a:xfrm>
            <a:off x="7464679" y="3618202"/>
            <a:ext cx="1679118" cy="1534882"/>
            <a:chOff x="5191704" y="3618202"/>
            <a:chExt cx="1679118" cy="1534882"/>
          </a:xfrm>
        </p:grpSpPr>
        <p:sp>
          <p:nvSpPr>
            <p:cNvPr id="1287" name="Google Shape;1287;p8"/>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8" name="Google Shape;1288;p8"/>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89" name="Google Shape;1289;p8"/>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0" name="Google Shape;1290;p8"/>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1" name="Google Shape;1291;p8"/>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2" name="Google Shape;1292;p8"/>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3" name="Google Shape;1293;p8"/>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4" name="Google Shape;1294;p8"/>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5" name="Google Shape;1295;p8"/>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6" name="Google Shape;1296;p8"/>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297" name="Google Shape;1297;p8"/>
          <p:cNvGrpSpPr/>
          <p:nvPr/>
        </p:nvGrpSpPr>
        <p:grpSpPr>
          <a:xfrm>
            <a:off x="7847220" y="3073038"/>
            <a:ext cx="598866" cy="595528"/>
            <a:chOff x="5944870" y="3341438"/>
            <a:chExt cx="598866" cy="595528"/>
          </a:xfrm>
        </p:grpSpPr>
        <p:sp>
          <p:nvSpPr>
            <p:cNvPr id="1298" name="Google Shape;1298;p8"/>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299" name="Google Shape;1299;p8"/>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300" name="Google Shape;1300;p8"/>
          <p:cNvGrpSpPr/>
          <p:nvPr/>
        </p:nvGrpSpPr>
        <p:grpSpPr>
          <a:xfrm>
            <a:off x="2204197" y="105666"/>
            <a:ext cx="546902" cy="236607"/>
            <a:chOff x="2204197" y="105666"/>
            <a:chExt cx="546902" cy="236607"/>
          </a:xfrm>
        </p:grpSpPr>
        <p:sp>
          <p:nvSpPr>
            <p:cNvPr id="1301" name="Google Shape;1301;p8"/>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2" name="Google Shape;1302;p8"/>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3" name="Google Shape;1303;p8"/>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4" name="Google Shape;1304;p8"/>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305" name="Google Shape;1305;p8"/>
          <p:cNvGrpSpPr/>
          <p:nvPr/>
        </p:nvGrpSpPr>
        <p:grpSpPr>
          <a:xfrm>
            <a:off x="50" y="-7"/>
            <a:ext cx="2049897" cy="773345"/>
            <a:chOff x="50" y="-7"/>
            <a:chExt cx="2049897" cy="773345"/>
          </a:xfrm>
        </p:grpSpPr>
        <p:sp>
          <p:nvSpPr>
            <p:cNvPr id="1306" name="Google Shape;1306;p8"/>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7" name="Google Shape;1307;p8"/>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8" name="Google Shape;1308;p8"/>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09" name="Google Shape;1309;p8"/>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0" name="Google Shape;1310;p8"/>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1" name="Google Shape;1311;p8"/>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2" name="Google Shape;1312;p8"/>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3" name="Google Shape;1313;p8"/>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4" name="Google Shape;1314;p8"/>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5" name="Google Shape;1315;p8"/>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6" name="Google Shape;1316;p8"/>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7" name="Google Shape;1317;p8"/>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8" name="Google Shape;1318;p8"/>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19" name="Google Shape;1319;p8"/>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0" name="Google Shape;1320;p8"/>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1" name="Google Shape;1321;p8"/>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2" name="Google Shape;1322;p8"/>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3" name="Google Shape;1323;p8"/>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4" name="Google Shape;1324;p8"/>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5" name="Google Shape;1325;p8"/>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6" name="Google Shape;1326;p8"/>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7" name="Google Shape;1327;p8"/>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8" name="Google Shape;1328;p8"/>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29" name="Google Shape;1329;p8"/>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0" name="Google Shape;1330;p8"/>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1" name="Google Shape;1331;p8"/>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2" name="Google Shape;1332;p8"/>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3" name="Google Shape;1333;p8"/>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4" name="Google Shape;1334;p8"/>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5" name="Google Shape;1335;p8"/>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6" name="Google Shape;1336;p8"/>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7" name="Google Shape;1337;p8"/>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8" name="Google Shape;1338;p8"/>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39" name="Google Shape;1339;p8"/>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0" name="Google Shape;1340;p8"/>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1" name="Google Shape;1341;p8"/>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2" name="Google Shape;1342;p8"/>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3" name="Google Shape;1343;p8"/>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4" name="Google Shape;1344;p8"/>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5" name="Google Shape;1345;p8"/>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6" name="Google Shape;1346;p8"/>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7" name="Google Shape;1347;p8"/>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8" name="Google Shape;1348;p8"/>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49" name="Google Shape;1349;p8"/>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0" name="Google Shape;1350;p8"/>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1" name="Google Shape;1351;p8"/>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2" name="Google Shape;1352;p8"/>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3" name="Google Shape;1353;p8"/>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4" name="Google Shape;1354;p8"/>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5" name="Google Shape;1355;p8"/>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6" name="Google Shape;1356;p8"/>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7" name="Google Shape;1357;p8"/>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8" name="Google Shape;1358;p8"/>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59" name="Google Shape;1359;p8"/>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0" name="Google Shape;1360;p8"/>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1" name="Google Shape;1361;p8"/>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2" name="Google Shape;1362;p8"/>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3" name="Google Shape;1363;p8"/>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4" name="Google Shape;1364;p8"/>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5" name="Google Shape;1365;p8"/>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6" name="Google Shape;1366;p8"/>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7" name="Google Shape;1367;p8"/>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8" name="Google Shape;1368;p8"/>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69" name="Google Shape;1369;p8"/>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0" name="Google Shape;1370;p8"/>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1" name="Google Shape;1371;p8"/>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2" name="Google Shape;1372;p8"/>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3" name="Google Shape;1373;p8"/>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4" name="Google Shape;1374;p8"/>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5" name="Google Shape;1375;p8"/>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6" name="Google Shape;1376;p8"/>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7" name="Google Shape;1377;p8"/>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8" name="Google Shape;1378;p8"/>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79" name="Google Shape;1379;p8"/>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0" name="Google Shape;1380;p8"/>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1" name="Google Shape;1381;p8"/>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2" name="Google Shape;1382;p8"/>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3" name="Google Shape;1383;p8"/>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4" name="Google Shape;1384;p8"/>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5" name="Google Shape;1385;p8"/>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6" name="Google Shape;1386;p8"/>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7" name="Google Shape;1387;p8"/>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8" name="Google Shape;1388;p8"/>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89" name="Google Shape;1389;p8"/>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0" name="Google Shape;1390;p8"/>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1" name="Google Shape;1391;p8"/>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2" name="Google Shape;1392;p8"/>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3" name="Google Shape;1393;p8"/>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4" name="Google Shape;1394;p8"/>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5" name="Google Shape;1395;p8"/>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6" name="Google Shape;1396;p8"/>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7" name="Google Shape;1397;p8"/>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8" name="Google Shape;1398;p8"/>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399" name="Google Shape;1399;p8"/>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0" name="Google Shape;1400;p8"/>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1" name="Google Shape;1401;p8"/>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2" name="Google Shape;1402;p8"/>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3" name="Google Shape;1403;p8"/>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4" name="Google Shape;1404;p8"/>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5" name="Google Shape;1405;p8"/>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6" name="Google Shape;1406;p8"/>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7" name="Google Shape;1407;p8"/>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8" name="Google Shape;1408;p8"/>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09" name="Google Shape;1409;p8"/>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0" name="Google Shape;1410;p8"/>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1" name="Google Shape;1411;p8"/>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2" name="Google Shape;1412;p8"/>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3" name="Google Shape;1413;p8"/>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4" name="Google Shape;1414;p8"/>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5" name="Google Shape;1415;p8"/>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6" name="Google Shape;1416;p8"/>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7" name="Google Shape;1417;p8"/>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8" name="Google Shape;1418;p8"/>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19" name="Google Shape;1419;p8"/>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0" name="Google Shape;1420;p8"/>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1" name="Google Shape;1421;p8"/>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2" name="Google Shape;1422;p8"/>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3" name="Google Shape;1423;p8"/>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4" name="Google Shape;1424;p8"/>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5" name="Google Shape;1425;p8"/>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6" name="Google Shape;1426;p8"/>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7" name="Google Shape;1427;p8"/>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8" name="Google Shape;1428;p8"/>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29" name="Google Shape;1429;p8"/>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0" name="Google Shape;1430;p8"/>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1" name="Google Shape;1431;p8"/>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2" name="Google Shape;1432;p8"/>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3" name="Google Shape;1433;p8"/>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4" name="Google Shape;1434;p8"/>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35" name="Google Shape;1435;p8"/>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436" name="Google Shape;1436;p8"/>
          <p:cNvSpPr txBox="1"/>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437" name="Google Shape;1437;p8"/>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438" name="Shape 1438"/>
        <p:cNvGrpSpPr/>
        <p:nvPr/>
      </p:nvGrpSpPr>
      <p:grpSpPr>
        <a:xfrm>
          <a:off x="0" y="0"/>
          <a:ext cx="0" cy="0"/>
          <a:chOff x="0" y="0"/>
          <a:chExt cx="0" cy="0"/>
        </a:xfrm>
      </p:grpSpPr>
      <p:grpSp>
        <p:nvGrpSpPr>
          <p:cNvPr id="1439" name="Google Shape;1439;p9"/>
          <p:cNvGrpSpPr/>
          <p:nvPr/>
        </p:nvGrpSpPr>
        <p:grpSpPr>
          <a:xfrm>
            <a:off x="3" y="1362853"/>
            <a:ext cx="830992" cy="1847937"/>
            <a:chOff x="3" y="1439053"/>
            <a:chExt cx="830992" cy="1847937"/>
          </a:xfrm>
        </p:grpSpPr>
        <p:sp>
          <p:nvSpPr>
            <p:cNvPr id="1440" name="Google Shape;1440;p9"/>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1" name="Google Shape;1441;p9"/>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2" name="Google Shape;1442;p9"/>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443" name="Google Shape;1443;p9"/>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nvGrpSpPr>
          <p:cNvPr id="1444" name="Google Shape;1444;p9"/>
          <p:cNvGrpSpPr/>
          <p:nvPr/>
        </p:nvGrpSpPr>
        <p:grpSpPr>
          <a:xfrm>
            <a:off x="1390437" y="-6"/>
            <a:ext cx="1603317" cy="405444"/>
            <a:chOff x="448987" y="-6"/>
            <a:chExt cx="1603317" cy="405444"/>
          </a:xfrm>
        </p:grpSpPr>
        <p:sp>
          <p:nvSpPr>
            <p:cNvPr id="1445" name="Google Shape;1445;p9"/>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6" name="Google Shape;1446;p9"/>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7" name="Google Shape;1447;p9"/>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8" name="Google Shape;1448;p9"/>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49" name="Google Shape;1449;p9"/>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0" name="Google Shape;1450;p9"/>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1" name="Google Shape;1451;p9"/>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2" name="Google Shape;1452;p9"/>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3" name="Google Shape;1453;p9"/>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454" name="Google Shape;1454;p9"/>
          <p:cNvGrpSpPr/>
          <p:nvPr/>
        </p:nvGrpSpPr>
        <p:grpSpPr>
          <a:xfrm>
            <a:off x="7935832" y="1674515"/>
            <a:ext cx="1207974" cy="1445876"/>
            <a:chOff x="5654182" y="1903115"/>
            <a:chExt cx="1207974" cy="1445876"/>
          </a:xfrm>
        </p:grpSpPr>
        <p:sp>
          <p:nvSpPr>
            <p:cNvPr id="1455" name="Google Shape;1455;p9"/>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6" name="Google Shape;1456;p9"/>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7" name="Google Shape;1457;p9"/>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8" name="Google Shape;1458;p9"/>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59" name="Google Shape;1459;p9"/>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0" name="Google Shape;1460;p9"/>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1" name="Google Shape;1461;p9"/>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2" name="Google Shape;1462;p9"/>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3" name="Google Shape;1463;p9"/>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4" name="Google Shape;1464;p9"/>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5" name="Google Shape;1465;p9"/>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6" name="Google Shape;1466;p9"/>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7" name="Google Shape;1467;p9"/>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68" name="Google Shape;1468;p9"/>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469" name="Google Shape;1469;p9"/>
          <p:cNvGrpSpPr/>
          <p:nvPr/>
        </p:nvGrpSpPr>
        <p:grpSpPr>
          <a:xfrm>
            <a:off x="8106707" y="3508074"/>
            <a:ext cx="1037098" cy="1476031"/>
            <a:chOff x="5825057" y="3508074"/>
            <a:chExt cx="1037098" cy="1476031"/>
          </a:xfrm>
        </p:grpSpPr>
        <p:sp>
          <p:nvSpPr>
            <p:cNvPr id="1470" name="Google Shape;1470;p9"/>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1" name="Google Shape;1471;p9"/>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2" name="Google Shape;1472;p9"/>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473" name="Google Shape;1473;p9"/>
          <p:cNvGrpSpPr/>
          <p:nvPr/>
        </p:nvGrpSpPr>
        <p:grpSpPr>
          <a:xfrm>
            <a:off x="3462913" y="4724358"/>
            <a:ext cx="2218152" cy="422263"/>
            <a:chOff x="2330363" y="4724358"/>
            <a:chExt cx="2218152" cy="422263"/>
          </a:xfrm>
        </p:grpSpPr>
        <p:sp>
          <p:nvSpPr>
            <p:cNvPr id="1474" name="Google Shape;1474;p9"/>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5" name="Google Shape;1475;p9"/>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6" name="Google Shape;1476;p9"/>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7" name="Google Shape;1477;p9"/>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8" name="Google Shape;1478;p9"/>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79" name="Google Shape;1479;p9"/>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0" name="Google Shape;1480;p9"/>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1" name="Google Shape;1481;p9"/>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2" name="Google Shape;1482;p9"/>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3" name="Google Shape;1483;p9"/>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4" name="Google Shape;1484;p9"/>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5" name="Google Shape;1485;p9"/>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6" name="Google Shape;1486;p9"/>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7" name="Google Shape;1487;p9"/>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8" name="Google Shape;1488;p9"/>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89" name="Google Shape;1489;p9"/>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0" name="Google Shape;1490;p9"/>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1" name="Google Shape;1491;p9"/>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2" name="Google Shape;1492;p9"/>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3" name="Google Shape;1493;p9"/>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4" name="Google Shape;1494;p9"/>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5" name="Google Shape;1495;p9"/>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6" name="Google Shape;1496;p9"/>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7" name="Google Shape;1497;p9"/>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8" name="Google Shape;1498;p9"/>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499" name="Google Shape;1499;p9"/>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0" name="Google Shape;1500;p9"/>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1" name="Google Shape;1501;p9"/>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2" name="Google Shape;1502;p9"/>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3" name="Google Shape;1503;p9"/>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4" name="Google Shape;1504;p9"/>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5" name="Google Shape;1505;p9"/>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6" name="Google Shape;1506;p9"/>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7" name="Google Shape;1507;p9"/>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8" name="Google Shape;1508;p9"/>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09" name="Google Shape;1509;p9"/>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0" name="Google Shape;1510;p9"/>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1" name="Google Shape;1511;p9"/>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2" name="Google Shape;1512;p9"/>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3" name="Google Shape;1513;p9"/>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4" name="Google Shape;1514;p9"/>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5" name="Google Shape;1515;p9"/>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6" name="Google Shape;1516;p9"/>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7" name="Google Shape;1517;p9"/>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8" name="Google Shape;1518;p9"/>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19" name="Google Shape;1519;p9"/>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0" name="Google Shape;1520;p9"/>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1" name="Google Shape;1521;p9"/>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2" name="Google Shape;1522;p9"/>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3" name="Google Shape;1523;p9"/>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4" name="Google Shape;1524;p9"/>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5" name="Google Shape;1525;p9"/>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6" name="Google Shape;1526;p9"/>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7" name="Google Shape;1527;p9"/>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8" name="Google Shape;1528;p9"/>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29" name="Google Shape;1529;p9"/>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0" name="Google Shape;1530;p9"/>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1" name="Google Shape;1531;p9"/>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2" name="Google Shape;1532;p9"/>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533" name="Google Shape;1533;p9"/>
          <p:cNvGrpSpPr/>
          <p:nvPr/>
        </p:nvGrpSpPr>
        <p:grpSpPr>
          <a:xfrm>
            <a:off x="669098" y="3632076"/>
            <a:ext cx="366930" cy="1514545"/>
            <a:chOff x="135698" y="3632076"/>
            <a:chExt cx="366930" cy="1514545"/>
          </a:xfrm>
        </p:grpSpPr>
        <p:sp>
          <p:nvSpPr>
            <p:cNvPr id="1534" name="Google Shape;1534;p9"/>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5" name="Google Shape;1535;p9"/>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6" name="Google Shape;1536;p9"/>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7" name="Google Shape;1537;p9"/>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8" name="Google Shape;1538;p9"/>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39" name="Google Shape;1539;p9"/>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0" name="Google Shape;1540;p9"/>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1" name="Google Shape;1541;p9"/>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2" name="Google Shape;1542;p9"/>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3" name="Google Shape;1543;p9"/>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4" name="Google Shape;1544;p9"/>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5" name="Google Shape;1545;p9"/>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6" name="Google Shape;1546;p9"/>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7" name="Google Shape;1547;p9"/>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48" name="Google Shape;1548;p9"/>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549" name="Google Shape;1549;p9"/>
          <p:cNvSpPr txBox="1"/>
          <p:nvPr>
            <p:ph type="body" idx="1"/>
          </p:nvPr>
        </p:nvSpPr>
        <p:spPr>
          <a:xfrm>
            <a:off x="457200" y="4085775"/>
            <a:ext cx="8229600" cy="4281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2400"/>
              <a:buFont typeface="Amatic SC" panose="00000500000000000000"/>
              <a:buNone/>
              <a:defRPr sz="2400" b="1">
                <a:latin typeface="Amatic SC" panose="00000500000000000000"/>
                <a:ea typeface="Amatic SC" panose="00000500000000000000"/>
                <a:cs typeface="Amatic SC" panose="00000500000000000000"/>
                <a:sym typeface="Amatic SC" panose="00000500000000000000"/>
              </a:defRPr>
            </a:lvl1pPr>
          </a:lstStyle>
          <a:p/>
        </p:txBody>
      </p:sp>
      <p:sp>
        <p:nvSpPr>
          <p:cNvPr id="1550" name="Google Shape;1550;p9"/>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atin typeface="Amatic SC" panose="00000500000000000000"/>
                <a:ea typeface="Amatic SC" panose="00000500000000000000"/>
                <a:cs typeface="Amatic SC" panose="00000500000000000000"/>
                <a:sym typeface="Amatic SC" panose="00000500000000000000"/>
              </a:defRPr>
            </a:lvl1pPr>
            <a:lvl2pPr lvl="1">
              <a:buNone/>
              <a:defRPr>
                <a:latin typeface="Amatic SC" panose="00000500000000000000"/>
                <a:ea typeface="Amatic SC" panose="00000500000000000000"/>
                <a:cs typeface="Amatic SC" panose="00000500000000000000"/>
                <a:sym typeface="Amatic SC" panose="00000500000000000000"/>
              </a:defRPr>
            </a:lvl2pPr>
            <a:lvl3pPr lvl="2">
              <a:buNone/>
              <a:defRPr>
                <a:latin typeface="Amatic SC" panose="00000500000000000000"/>
                <a:ea typeface="Amatic SC" panose="00000500000000000000"/>
                <a:cs typeface="Amatic SC" panose="00000500000000000000"/>
                <a:sym typeface="Amatic SC" panose="00000500000000000000"/>
              </a:defRPr>
            </a:lvl3pPr>
            <a:lvl4pPr lvl="3">
              <a:buNone/>
              <a:defRPr>
                <a:latin typeface="Amatic SC" panose="00000500000000000000"/>
                <a:ea typeface="Amatic SC" panose="00000500000000000000"/>
                <a:cs typeface="Amatic SC" panose="00000500000000000000"/>
                <a:sym typeface="Amatic SC" panose="00000500000000000000"/>
              </a:defRPr>
            </a:lvl4pPr>
            <a:lvl5pPr lvl="4">
              <a:buNone/>
              <a:defRPr>
                <a:latin typeface="Amatic SC" panose="00000500000000000000"/>
                <a:ea typeface="Amatic SC" panose="00000500000000000000"/>
                <a:cs typeface="Amatic SC" panose="00000500000000000000"/>
                <a:sym typeface="Amatic SC" panose="00000500000000000000"/>
              </a:defRPr>
            </a:lvl5pPr>
            <a:lvl6pPr lvl="5">
              <a:buNone/>
              <a:defRPr>
                <a:latin typeface="Amatic SC" panose="00000500000000000000"/>
                <a:ea typeface="Amatic SC" panose="00000500000000000000"/>
                <a:cs typeface="Amatic SC" panose="00000500000000000000"/>
                <a:sym typeface="Amatic SC" panose="00000500000000000000"/>
              </a:defRPr>
            </a:lvl6pPr>
            <a:lvl7pPr lvl="6">
              <a:buNone/>
              <a:defRPr>
                <a:latin typeface="Amatic SC" panose="00000500000000000000"/>
                <a:ea typeface="Amatic SC" panose="00000500000000000000"/>
                <a:cs typeface="Amatic SC" panose="00000500000000000000"/>
                <a:sym typeface="Amatic SC" panose="00000500000000000000"/>
              </a:defRPr>
            </a:lvl7pPr>
            <a:lvl8pPr lvl="7">
              <a:buNone/>
              <a:defRPr>
                <a:latin typeface="Amatic SC" panose="00000500000000000000"/>
                <a:ea typeface="Amatic SC" panose="00000500000000000000"/>
                <a:cs typeface="Amatic SC" panose="00000500000000000000"/>
                <a:sym typeface="Amatic SC" panose="00000500000000000000"/>
              </a:defRPr>
            </a:lvl8pPr>
            <a:lvl9pPr lvl="8">
              <a:buNone/>
              <a:defRPr>
                <a:latin typeface="Amatic SC" panose="00000500000000000000"/>
                <a:ea typeface="Amatic SC" panose="00000500000000000000"/>
                <a:cs typeface="Amatic SC" panose="00000500000000000000"/>
                <a:sym typeface="Amatic SC" panose="000005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551" name="Shape 1551"/>
        <p:cNvGrpSpPr/>
        <p:nvPr/>
      </p:nvGrpSpPr>
      <p:grpSpPr>
        <a:xfrm>
          <a:off x="0" y="0"/>
          <a:ext cx="0" cy="0"/>
          <a:chOff x="0" y="0"/>
          <a:chExt cx="0" cy="0"/>
        </a:xfrm>
      </p:grpSpPr>
      <p:sp>
        <p:nvSpPr>
          <p:cNvPr id="1552" name="Google Shape;1552;p10"/>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panose="00000500000000000000"/>
              <a:buNone/>
              <a:defRPr sz="2600" b="1">
                <a:solidFill>
                  <a:schemeClr val="accent1"/>
                </a:solidFill>
                <a:latin typeface="Amatic SC" panose="00000500000000000000"/>
                <a:ea typeface="Amatic SC" panose="00000500000000000000"/>
                <a:cs typeface="Amatic SC" panose="00000500000000000000"/>
                <a:sym typeface="Amatic SC" panose="00000500000000000000"/>
              </a:defRPr>
            </a:lvl1pPr>
            <a:lvl2pPr lvl="1" algn="ctr">
              <a:spcBef>
                <a:spcPts val="0"/>
              </a:spcBef>
              <a:spcAft>
                <a:spcPts val="0"/>
              </a:spcAft>
              <a:buClr>
                <a:schemeClr val="accent1"/>
              </a:buClr>
              <a:buSzPts val="2600"/>
              <a:buFont typeface="Amatic SC" panose="00000500000000000000"/>
              <a:buNone/>
              <a:defRPr sz="2600" b="1">
                <a:solidFill>
                  <a:schemeClr val="accent1"/>
                </a:solidFill>
                <a:latin typeface="Amatic SC" panose="00000500000000000000"/>
                <a:ea typeface="Amatic SC" panose="00000500000000000000"/>
                <a:cs typeface="Amatic SC" panose="00000500000000000000"/>
                <a:sym typeface="Amatic SC" panose="00000500000000000000"/>
              </a:defRPr>
            </a:lvl2pPr>
            <a:lvl3pPr lvl="2" algn="ctr">
              <a:spcBef>
                <a:spcPts val="0"/>
              </a:spcBef>
              <a:spcAft>
                <a:spcPts val="0"/>
              </a:spcAft>
              <a:buClr>
                <a:schemeClr val="accent1"/>
              </a:buClr>
              <a:buSzPts val="2600"/>
              <a:buFont typeface="Amatic SC" panose="00000500000000000000"/>
              <a:buNone/>
              <a:defRPr sz="2600" b="1">
                <a:solidFill>
                  <a:schemeClr val="accent1"/>
                </a:solidFill>
                <a:latin typeface="Amatic SC" panose="00000500000000000000"/>
                <a:ea typeface="Amatic SC" panose="00000500000000000000"/>
                <a:cs typeface="Amatic SC" panose="00000500000000000000"/>
                <a:sym typeface="Amatic SC" panose="00000500000000000000"/>
              </a:defRPr>
            </a:lvl3pPr>
            <a:lvl4pPr lvl="3" algn="ctr">
              <a:spcBef>
                <a:spcPts val="0"/>
              </a:spcBef>
              <a:spcAft>
                <a:spcPts val="0"/>
              </a:spcAft>
              <a:buClr>
                <a:schemeClr val="accent1"/>
              </a:buClr>
              <a:buSzPts val="2600"/>
              <a:buFont typeface="Amatic SC" panose="00000500000000000000"/>
              <a:buNone/>
              <a:defRPr sz="2600" b="1">
                <a:solidFill>
                  <a:schemeClr val="accent1"/>
                </a:solidFill>
                <a:latin typeface="Amatic SC" panose="00000500000000000000"/>
                <a:ea typeface="Amatic SC" panose="00000500000000000000"/>
                <a:cs typeface="Amatic SC" panose="00000500000000000000"/>
                <a:sym typeface="Amatic SC" panose="00000500000000000000"/>
              </a:defRPr>
            </a:lvl4pPr>
            <a:lvl5pPr lvl="4" algn="ctr">
              <a:spcBef>
                <a:spcPts val="0"/>
              </a:spcBef>
              <a:spcAft>
                <a:spcPts val="0"/>
              </a:spcAft>
              <a:buClr>
                <a:schemeClr val="accent1"/>
              </a:buClr>
              <a:buSzPts val="2600"/>
              <a:buFont typeface="Amatic SC" panose="00000500000000000000"/>
              <a:buNone/>
              <a:defRPr sz="2600" b="1">
                <a:solidFill>
                  <a:schemeClr val="accent1"/>
                </a:solidFill>
                <a:latin typeface="Amatic SC" panose="00000500000000000000"/>
                <a:ea typeface="Amatic SC" panose="00000500000000000000"/>
                <a:cs typeface="Amatic SC" panose="00000500000000000000"/>
                <a:sym typeface="Amatic SC" panose="00000500000000000000"/>
              </a:defRPr>
            </a:lvl5pPr>
            <a:lvl6pPr lvl="5" algn="ctr">
              <a:spcBef>
                <a:spcPts val="0"/>
              </a:spcBef>
              <a:spcAft>
                <a:spcPts val="0"/>
              </a:spcAft>
              <a:buClr>
                <a:schemeClr val="accent1"/>
              </a:buClr>
              <a:buSzPts val="2600"/>
              <a:buFont typeface="Amatic SC" panose="00000500000000000000"/>
              <a:buNone/>
              <a:defRPr sz="2600" b="1">
                <a:solidFill>
                  <a:schemeClr val="accent1"/>
                </a:solidFill>
                <a:latin typeface="Amatic SC" panose="00000500000000000000"/>
                <a:ea typeface="Amatic SC" panose="00000500000000000000"/>
                <a:cs typeface="Amatic SC" panose="00000500000000000000"/>
                <a:sym typeface="Amatic SC" panose="00000500000000000000"/>
              </a:defRPr>
            </a:lvl6pPr>
            <a:lvl7pPr lvl="6" algn="ctr">
              <a:spcBef>
                <a:spcPts val="0"/>
              </a:spcBef>
              <a:spcAft>
                <a:spcPts val="0"/>
              </a:spcAft>
              <a:buClr>
                <a:schemeClr val="accent1"/>
              </a:buClr>
              <a:buSzPts val="2600"/>
              <a:buFont typeface="Amatic SC" panose="00000500000000000000"/>
              <a:buNone/>
              <a:defRPr sz="2600" b="1">
                <a:solidFill>
                  <a:schemeClr val="accent1"/>
                </a:solidFill>
                <a:latin typeface="Amatic SC" panose="00000500000000000000"/>
                <a:ea typeface="Amatic SC" panose="00000500000000000000"/>
                <a:cs typeface="Amatic SC" panose="00000500000000000000"/>
                <a:sym typeface="Amatic SC" panose="00000500000000000000"/>
              </a:defRPr>
            </a:lvl7pPr>
            <a:lvl8pPr lvl="7" algn="ctr">
              <a:spcBef>
                <a:spcPts val="0"/>
              </a:spcBef>
              <a:spcAft>
                <a:spcPts val="0"/>
              </a:spcAft>
              <a:buClr>
                <a:schemeClr val="accent1"/>
              </a:buClr>
              <a:buSzPts val="2600"/>
              <a:buFont typeface="Amatic SC" panose="00000500000000000000"/>
              <a:buNone/>
              <a:defRPr sz="2600" b="1">
                <a:solidFill>
                  <a:schemeClr val="accent1"/>
                </a:solidFill>
                <a:latin typeface="Amatic SC" panose="00000500000000000000"/>
                <a:ea typeface="Amatic SC" panose="00000500000000000000"/>
                <a:cs typeface="Amatic SC" panose="00000500000000000000"/>
                <a:sym typeface="Amatic SC" panose="00000500000000000000"/>
              </a:defRPr>
            </a:lvl8pPr>
            <a:lvl9pPr lvl="8" algn="ctr">
              <a:spcBef>
                <a:spcPts val="0"/>
              </a:spcBef>
              <a:spcAft>
                <a:spcPts val="0"/>
              </a:spcAft>
              <a:buClr>
                <a:schemeClr val="accent1"/>
              </a:buClr>
              <a:buSzPts val="2600"/>
              <a:buFont typeface="Amatic SC" panose="00000500000000000000"/>
              <a:buNone/>
              <a:defRPr sz="2600" b="1">
                <a:solidFill>
                  <a:schemeClr val="accent1"/>
                </a:solidFill>
                <a:latin typeface="Amatic SC" panose="00000500000000000000"/>
                <a:ea typeface="Amatic SC" panose="00000500000000000000"/>
                <a:cs typeface="Amatic SC" panose="00000500000000000000"/>
                <a:sym typeface="Amatic SC" panose="00000500000000000000"/>
              </a:defRPr>
            </a:lvl9pPr>
          </a:lstStyle>
          <a:p/>
        </p:txBody>
      </p:sp>
      <p:sp>
        <p:nvSpPr>
          <p:cNvPr id="7" name="Google Shape;7;p1"/>
          <p:cNvSpPr txBox="1"/>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panose="00000500000000000000"/>
              <a:buChar char="✖"/>
              <a:defRPr sz="2400">
                <a:solidFill>
                  <a:schemeClr val="dk1"/>
                </a:solidFill>
                <a:latin typeface="Merriweather" panose="00000500000000000000"/>
                <a:ea typeface="Merriweather" panose="00000500000000000000"/>
                <a:cs typeface="Merriweather" panose="00000500000000000000"/>
                <a:sym typeface="Merriweather" panose="00000500000000000000"/>
              </a:defRPr>
            </a:lvl1pPr>
            <a:lvl2pPr marL="914400" lvl="1" indent="-381000">
              <a:spcBef>
                <a:spcPts val="0"/>
              </a:spcBef>
              <a:spcAft>
                <a:spcPts val="0"/>
              </a:spcAft>
              <a:buClr>
                <a:schemeClr val="accent1"/>
              </a:buClr>
              <a:buSzPts val="2400"/>
              <a:buFont typeface="Merriweather" panose="00000500000000000000"/>
              <a:buChar char="○"/>
              <a:defRPr sz="2400">
                <a:solidFill>
                  <a:schemeClr val="dk1"/>
                </a:solidFill>
                <a:latin typeface="Merriweather" panose="00000500000000000000"/>
                <a:ea typeface="Merriweather" panose="00000500000000000000"/>
                <a:cs typeface="Merriweather" panose="00000500000000000000"/>
                <a:sym typeface="Merriweather" panose="00000500000000000000"/>
              </a:defRPr>
            </a:lvl2pPr>
            <a:lvl3pPr marL="1371600" lvl="2" indent="-381000">
              <a:spcBef>
                <a:spcPts val="0"/>
              </a:spcBef>
              <a:spcAft>
                <a:spcPts val="0"/>
              </a:spcAft>
              <a:buClr>
                <a:schemeClr val="accent1"/>
              </a:buClr>
              <a:buSzPts val="2400"/>
              <a:buFont typeface="Merriweather" panose="00000500000000000000"/>
              <a:buChar char="■"/>
              <a:defRPr sz="2400">
                <a:solidFill>
                  <a:schemeClr val="dk1"/>
                </a:solidFill>
                <a:latin typeface="Merriweather" panose="00000500000000000000"/>
                <a:ea typeface="Merriweather" panose="00000500000000000000"/>
                <a:cs typeface="Merriweather" panose="00000500000000000000"/>
                <a:sym typeface="Merriweather" panose="00000500000000000000"/>
              </a:defRPr>
            </a:lvl3pPr>
            <a:lvl4pPr marL="1828800" lvl="3" indent="-381000">
              <a:spcBef>
                <a:spcPts val="0"/>
              </a:spcBef>
              <a:spcAft>
                <a:spcPts val="0"/>
              </a:spcAft>
              <a:buClr>
                <a:schemeClr val="dk1"/>
              </a:buClr>
              <a:buSzPts val="2400"/>
              <a:buFont typeface="Merriweather" panose="00000500000000000000"/>
              <a:buChar char="●"/>
              <a:defRPr sz="2400">
                <a:solidFill>
                  <a:schemeClr val="dk1"/>
                </a:solidFill>
                <a:latin typeface="Merriweather" panose="00000500000000000000"/>
                <a:ea typeface="Merriweather" panose="00000500000000000000"/>
                <a:cs typeface="Merriweather" panose="00000500000000000000"/>
                <a:sym typeface="Merriweather" panose="00000500000000000000"/>
              </a:defRPr>
            </a:lvl4pPr>
            <a:lvl5pPr marL="2286000" lvl="4" indent="-381000">
              <a:spcBef>
                <a:spcPts val="0"/>
              </a:spcBef>
              <a:spcAft>
                <a:spcPts val="0"/>
              </a:spcAft>
              <a:buClr>
                <a:schemeClr val="dk1"/>
              </a:buClr>
              <a:buSzPts val="2400"/>
              <a:buFont typeface="Merriweather" panose="00000500000000000000"/>
              <a:buChar char="○"/>
              <a:defRPr sz="2400">
                <a:solidFill>
                  <a:schemeClr val="dk1"/>
                </a:solidFill>
                <a:latin typeface="Merriweather" panose="00000500000000000000"/>
                <a:ea typeface="Merriweather" panose="00000500000000000000"/>
                <a:cs typeface="Merriweather" panose="00000500000000000000"/>
                <a:sym typeface="Merriweather" panose="00000500000000000000"/>
              </a:defRPr>
            </a:lvl5pPr>
            <a:lvl6pPr marL="2743200" lvl="5" indent="-381000">
              <a:spcBef>
                <a:spcPts val="0"/>
              </a:spcBef>
              <a:spcAft>
                <a:spcPts val="0"/>
              </a:spcAft>
              <a:buClr>
                <a:schemeClr val="dk1"/>
              </a:buClr>
              <a:buSzPts val="2400"/>
              <a:buFont typeface="Merriweather" panose="00000500000000000000"/>
              <a:buChar char="■"/>
              <a:defRPr sz="2400">
                <a:solidFill>
                  <a:schemeClr val="dk1"/>
                </a:solidFill>
                <a:latin typeface="Merriweather" panose="00000500000000000000"/>
                <a:ea typeface="Merriweather" panose="00000500000000000000"/>
                <a:cs typeface="Merriweather" panose="00000500000000000000"/>
                <a:sym typeface="Merriweather" panose="00000500000000000000"/>
              </a:defRPr>
            </a:lvl6pPr>
            <a:lvl7pPr marL="3200400" lvl="6" indent="-381000">
              <a:spcBef>
                <a:spcPts val="0"/>
              </a:spcBef>
              <a:spcAft>
                <a:spcPts val="0"/>
              </a:spcAft>
              <a:buClr>
                <a:schemeClr val="dk1"/>
              </a:buClr>
              <a:buSzPts val="2400"/>
              <a:buFont typeface="Merriweather" panose="00000500000000000000"/>
              <a:buChar char="●"/>
              <a:defRPr sz="2400">
                <a:solidFill>
                  <a:schemeClr val="dk1"/>
                </a:solidFill>
                <a:latin typeface="Merriweather" panose="00000500000000000000"/>
                <a:ea typeface="Merriweather" panose="00000500000000000000"/>
                <a:cs typeface="Merriweather" panose="00000500000000000000"/>
                <a:sym typeface="Merriweather" panose="00000500000000000000"/>
              </a:defRPr>
            </a:lvl7pPr>
            <a:lvl8pPr marL="3657600" lvl="7" indent="-381000">
              <a:spcBef>
                <a:spcPts val="0"/>
              </a:spcBef>
              <a:spcAft>
                <a:spcPts val="0"/>
              </a:spcAft>
              <a:buClr>
                <a:schemeClr val="dk1"/>
              </a:buClr>
              <a:buSzPts val="2400"/>
              <a:buFont typeface="Merriweather" panose="00000500000000000000"/>
              <a:buChar char="○"/>
              <a:defRPr sz="2400">
                <a:solidFill>
                  <a:schemeClr val="dk1"/>
                </a:solidFill>
                <a:latin typeface="Merriweather" panose="00000500000000000000"/>
                <a:ea typeface="Merriweather" panose="00000500000000000000"/>
                <a:cs typeface="Merriweather" panose="00000500000000000000"/>
                <a:sym typeface="Merriweather" panose="00000500000000000000"/>
              </a:defRPr>
            </a:lvl8pPr>
            <a:lvl9pPr marL="4114800" lvl="8" indent="-381000">
              <a:spcBef>
                <a:spcPts val="0"/>
              </a:spcBef>
              <a:spcAft>
                <a:spcPts val="0"/>
              </a:spcAft>
              <a:buClr>
                <a:schemeClr val="dk1"/>
              </a:buClr>
              <a:buSzPts val="2400"/>
              <a:buFont typeface="Merriweather" panose="00000500000000000000"/>
              <a:buChar char="■"/>
              <a:defRPr sz="2400">
                <a:solidFill>
                  <a:schemeClr val="dk1"/>
                </a:solidFill>
                <a:latin typeface="Merriweather" panose="00000500000000000000"/>
                <a:ea typeface="Merriweather" panose="00000500000000000000"/>
                <a:cs typeface="Merriweather" panose="00000500000000000000"/>
                <a:sym typeface="Merriweather" panose="00000500000000000000"/>
              </a:defRPr>
            </a:lvl9pPr>
          </a:lstStyle>
          <a:p/>
        </p:txBody>
      </p:sp>
      <p:sp>
        <p:nvSpPr>
          <p:cNvPr id="8" name="Google Shape;8;p1"/>
          <p:cNvSpPr txBox="1"/>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panose="00000500000000000000"/>
                <a:ea typeface="Amatic SC" panose="00000500000000000000"/>
                <a:cs typeface="Amatic SC" panose="00000500000000000000"/>
                <a:sym typeface="Amatic SC" panose="00000500000000000000"/>
              </a:defRPr>
            </a:lvl1pPr>
            <a:lvl2pPr lvl="1" algn="r">
              <a:buNone/>
              <a:defRPr sz="1200">
                <a:solidFill>
                  <a:schemeClr val="accent1"/>
                </a:solidFill>
                <a:latin typeface="Amatic SC" panose="00000500000000000000"/>
                <a:ea typeface="Amatic SC" panose="00000500000000000000"/>
                <a:cs typeface="Amatic SC" panose="00000500000000000000"/>
                <a:sym typeface="Amatic SC" panose="00000500000000000000"/>
              </a:defRPr>
            </a:lvl2pPr>
            <a:lvl3pPr lvl="2" algn="r">
              <a:buNone/>
              <a:defRPr sz="1200">
                <a:solidFill>
                  <a:schemeClr val="accent1"/>
                </a:solidFill>
                <a:latin typeface="Amatic SC" panose="00000500000000000000"/>
                <a:ea typeface="Amatic SC" panose="00000500000000000000"/>
                <a:cs typeface="Amatic SC" panose="00000500000000000000"/>
                <a:sym typeface="Amatic SC" panose="00000500000000000000"/>
              </a:defRPr>
            </a:lvl3pPr>
            <a:lvl4pPr lvl="3" algn="r">
              <a:buNone/>
              <a:defRPr sz="1200">
                <a:solidFill>
                  <a:schemeClr val="accent1"/>
                </a:solidFill>
                <a:latin typeface="Amatic SC" panose="00000500000000000000"/>
                <a:ea typeface="Amatic SC" panose="00000500000000000000"/>
                <a:cs typeface="Amatic SC" panose="00000500000000000000"/>
                <a:sym typeface="Amatic SC" panose="00000500000000000000"/>
              </a:defRPr>
            </a:lvl4pPr>
            <a:lvl5pPr lvl="4" algn="r">
              <a:buNone/>
              <a:defRPr sz="1200">
                <a:solidFill>
                  <a:schemeClr val="accent1"/>
                </a:solidFill>
                <a:latin typeface="Amatic SC" panose="00000500000000000000"/>
                <a:ea typeface="Amatic SC" panose="00000500000000000000"/>
                <a:cs typeface="Amatic SC" panose="00000500000000000000"/>
                <a:sym typeface="Amatic SC" panose="00000500000000000000"/>
              </a:defRPr>
            </a:lvl5pPr>
            <a:lvl6pPr lvl="5" algn="r">
              <a:buNone/>
              <a:defRPr sz="1200">
                <a:solidFill>
                  <a:schemeClr val="accent1"/>
                </a:solidFill>
                <a:latin typeface="Amatic SC" panose="00000500000000000000"/>
                <a:ea typeface="Amatic SC" panose="00000500000000000000"/>
                <a:cs typeface="Amatic SC" panose="00000500000000000000"/>
                <a:sym typeface="Amatic SC" panose="00000500000000000000"/>
              </a:defRPr>
            </a:lvl6pPr>
            <a:lvl7pPr lvl="6" algn="r">
              <a:buNone/>
              <a:defRPr sz="1200">
                <a:solidFill>
                  <a:schemeClr val="accent1"/>
                </a:solidFill>
                <a:latin typeface="Amatic SC" panose="00000500000000000000"/>
                <a:ea typeface="Amatic SC" panose="00000500000000000000"/>
                <a:cs typeface="Amatic SC" panose="00000500000000000000"/>
                <a:sym typeface="Amatic SC" panose="00000500000000000000"/>
              </a:defRPr>
            </a:lvl7pPr>
            <a:lvl8pPr lvl="7" algn="r">
              <a:buNone/>
              <a:defRPr sz="1200">
                <a:solidFill>
                  <a:schemeClr val="accent1"/>
                </a:solidFill>
                <a:latin typeface="Amatic SC" panose="00000500000000000000"/>
                <a:ea typeface="Amatic SC" panose="00000500000000000000"/>
                <a:cs typeface="Amatic SC" panose="00000500000000000000"/>
                <a:sym typeface="Amatic SC" panose="00000500000000000000"/>
              </a:defRPr>
            </a:lvl8pPr>
            <a:lvl9pPr lvl="8" algn="r">
              <a:buNone/>
              <a:defRPr sz="1200">
                <a:solidFill>
                  <a:schemeClr val="accent1"/>
                </a:solidFill>
                <a:latin typeface="Amatic SC" panose="00000500000000000000"/>
                <a:ea typeface="Amatic SC" panose="00000500000000000000"/>
                <a:cs typeface="Amatic SC" panose="00000500000000000000"/>
                <a:sym typeface="Amatic SC" panose="000005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90" name="Shape 1890"/>
        <p:cNvGrpSpPr/>
        <p:nvPr/>
      </p:nvGrpSpPr>
      <p:grpSpPr>
        <a:xfrm>
          <a:off x="0" y="0"/>
          <a:ext cx="0" cy="0"/>
          <a:chOff x="0" y="0"/>
          <a:chExt cx="0" cy="0"/>
        </a:xfrm>
      </p:grpSpPr>
      <p:sp>
        <p:nvSpPr>
          <p:cNvPr id="1891" name="Google Shape;1891;p13"/>
          <p:cNvSpPr txBox="1"/>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Proqramla</a:t>
            </a:r>
            <a:r>
              <a:rPr lang="az-Latn-AZ" altLang="en-GB"/>
              <a:t>şdırma Paradİqmaları</a:t>
            </a:r>
            <a:endParaRPr lang="az-Latn-AZ" altLang="en-GB"/>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42" name="Shape 1942"/>
        <p:cNvGrpSpPr/>
        <p:nvPr/>
      </p:nvGrpSpPr>
      <p:grpSpPr>
        <a:xfrm>
          <a:off x="0" y="0"/>
          <a:ext cx="0" cy="0"/>
          <a:chOff x="0" y="0"/>
          <a:chExt cx="0" cy="0"/>
        </a:xfrm>
      </p:grpSpPr>
      <p:sp>
        <p:nvSpPr>
          <p:cNvPr id="1943" name="Google Shape;1943;p20"/>
          <p:cNvSpPr txBox="1"/>
          <p:nvPr>
            <p:ph type="body" idx="1"/>
          </p:nvPr>
        </p:nvSpPr>
        <p:spPr>
          <a:xfrm>
            <a:off x="443230" y="1721485"/>
            <a:ext cx="8256905" cy="342201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az-Latn-AZ" altLang="en-GB"/>
              <a:t>OYP modulyar yəni qarışıqlığı az olduğuna ən çox üstünlük verilən paradigmalardan biridir.OYP-də ən kiçik və təməl varlıq obyektdir və hər cür hesablama yalnız obyekt üstündə aparılır.Prosedurdan çox data yəni verilənlərlərə üstünlük verilir.</a:t>
            </a:r>
            <a:endParaRPr lang="az-Latn-AZ" altLang="en-GB"/>
          </a:p>
          <a:p>
            <a:pPr marL="0" lvl="0" indent="0" algn="l" rtl="0">
              <a:spcBef>
                <a:spcPts val="600"/>
              </a:spcBef>
              <a:spcAft>
                <a:spcPts val="0"/>
              </a:spcAft>
              <a:buNone/>
            </a:pPr>
            <a:endParaRPr lang="az-Latn-AZ" altLang="en-GB"/>
          </a:p>
        </p:txBody>
      </p:sp>
      <p:sp>
        <p:nvSpPr>
          <p:cNvPr id="1944" name="Google Shape;1944;p20"/>
          <p:cNvSpPr txBox="1"/>
          <p:nvPr>
            <p:ph type="title"/>
          </p:nvPr>
        </p:nvSpPr>
        <p:spPr>
          <a:xfrm>
            <a:off x="1187630" y="84400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z-Latn-AZ" altLang="en-GB" sz="4000"/>
              <a:t>1.2 Obyekt yönümlü proqramlaşdırma paradigması(oYp):</a:t>
            </a:r>
            <a:endParaRPr lang="az-Latn-AZ" altLang="en-GB" sz="4000"/>
          </a:p>
        </p:txBody>
      </p:sp>
      <p:sp>
        <p:nvSpPr>
          <p:cNvPr id="1946" name="Google Shape;1946;p20"/>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115875" y="90"/>
            <a:ext cx="6880500" cy="582900"/>
          </a:xfrm>
        </p:spPr>
        <p:txBody>
          <a:bodyPr/>
          <a:p>
            <a:r>
              <a:rPr lang="az-Latn-AZ" altLang="en-US"/>
              <a:t>Məsələn</a:t>
            </a:r>
            <a:endParaRPr lang="az-Latn-AZ" altLang="en-US"/>
          </a:p>
        </p:txBody>
      </p:sp>
      <p:sp>
        <p:nvSpPr>
          <p:cNvPr id="4" name="Text Placeholder 3"/>
          <p:cNvSpPr/>
          <p:nvPr>
            <p:ph type="body" idx="2"/>
          </p:nvPr>
        </p:nvSpPr>
        <p:spPr>
          <a:xfrm>
            <a:off x="4067810" y="699770"/>
            <a:ext cx="3540125" cy="4300220"/>
          </a:xfrm>
        </p:spPr>
        <p:txBody>
          <a:bodyPr/>
          <a:p>
            <a:pPr marL="101600" indent="0">
              <a:buNone/>
            </a:pPr>
            <a:r>
              <a:rPr lang="az-Latn-AZ" altLang="en-US"/>
              <a:t>Göründüyü kimi burada </a:t>
            </a:r>
            <a:endParaRPr lang="az-Latn-AZ" altLang="en-US"/>
          </a:p>
          <a:p>
            <a:pPr marL="101600" indent="0">
              <a:buNone/>
            </a:pPr>
            <a:r>
              <a:rPr lang="az-Latn-AZ" altLang="en-US"/>
              <a:t>deposit,</a:t>
            </a:r>
            <a:r>
              <a:rPr lang="en-US" altLang="az-Latn-AZ"/>
              <a:t>withdraw v</a:t>
            </a:r>
            <a:r>
              <a:rPr lang="az-Latn-AZ" altLang="az-Latn-AZ"/>
              <a:t>ə transfer funksiyaları </a:t>
            </a:r>
            <a:r>
              <a:rPr lang="az-Latn-AZ" altLang="en-US">
                <a:sym typeface="+mn-ea"/>
              </a:rPr>
              <a:t>BankAccount sinifinə daxildir.</a:t>
            </a:r>
            <a:endParaRPr lang="az-Latn-AZ" altLang="az-Latn-AZ"/>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105" name="Picture 104"/>
          <p:cNvPicPr/>
          <p:nvPr/>
        </p:nvPicPr>
        <p:blipFill>
          <a:blip r:embed="rId1"/>
          <a:stretch>
            <a:fillRect/>
          </a:stretch>
        </p:blipFill>
        <p:spPr>
          <a:xfrm>
            <a:off x="478790" y="654685"/>
            <a:ext cx="3210560" cy="4345305"/>
          </a:xfrm>
          <a:prstGeom prst="rect">
            <a:avLst/>
          </a:prstGeom>
          <a:noFill/>
          <a:ln w="9525">
            <a:noFill/>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Placeholder 5"/>
          <p:cNvSpPr/>
          <p:nvPr>
            <p:ph type="body" idx="1"/>
          </p:nvPr>
        </p:nvSpPr>
        <p:spPr>
          <a:xfrm>
            <a:off x="1691430" y="195840"/>
            <a:ext cx="5479200" cy="819900"/>
          </a:xfrm>
        </p:spPr>
        <p:txBody>
          <a:bodyPr/>
          <a:p>
            <a:pPr marL="101600" indent="0">
              <a:buNone/>
            </a:pPr>
            <a:r>
              <a:rPr lang="az-Latn-AZ" altLang="en-US" sz="5400" b="1" i="0">
                <a:latin typeface="Amatic SC" panose="00000500000000000000" charset="0"/>
                <a:cs typeface="Amatic SC" panose="00000500000000000000" charset="0"/>
              </a:rPr>
              <a:t>OYP-nin üstünlükləri:</a:t>
            </a:r>
            <a:endParaRPr lang="az-Latn-AZ" altLang="en-US" sz="5400" b="1" i="0">
              <a:latin typeface="Amatic SC" panose="00000500000000000000" charset="0"/>
              <a:cs typeface="Amatic SC" panose="00000500000000000000"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7" name="Text Box 6"/>
          <p:cNvSpPr txBox="1"/>
          <p:nvPr/>
        </p:nvSpPr>
        <p:spPr>
          <a:xfrm>
            <a:off x="1041400" y="915670"/>
            <a:ext cx="7061200" cy="4154170"/>
          </a:xfrm>
          <a:prstGeom prst="rect">
            <a:avLst/>
          </a:prstGeom>
          <a:noFill/>
        </p:spPr>
        <p:txBody>
          <a:bodyPr wrap="square" rtlCol="0">
            <a:spAutoFit/>
          </a:bodyPr>
          <a:p>
            <a:pPr marL="457200" indent="-457200">
              <a:buFont typeface="Arial" panose="020B0604020202020204" pitchFamily="34" charset="0"/>
              <a:buChar char="•"/>
            </a:pPr>
            <a:r>
              <a:rPr lang="az-Latn-AZ" altLang="en-US" sz="2400">
                <a:latin typeface="Comic Sans MS" panose="030F0702030302020204" charset="0"/>
                <a:cs typeface="Comic Sans MS" panose="030F0702030302020204" charset="0"/>
              </a:rPr>
              <a:t>Obyektlər bir sinif içərisində yığılır və bütün proyektlərdə istifadə olunmağa imkan yaradır.</a:t>
            </a:r>
            <a:endParaRPr lang="az-Latn-AZ" altLang="en-US" sz="2400">
              <a:latin typeface="Comic Sans MS" panose="030F0702030302020204" charset="0"/>
              <a:cs typeface="Comic Sans MS" panose="030F0702030302020204" charset="0"/>
            </a:endParaRPr>
          </a:p>
          <a:p>
            <a:pPr marL="457200" indent="-457200">
              <a:buFont typeface="Arial" panose="020B0604020202020204" pitchFamily="34" charset="0"/>
              <a:buChar char="•"/>
            </a:pPr>
            <a:r>
              <a:rPr lang="az-Latn-AZ" altLang="en-US" sz="2400">
                <a:latin typeface="Comic Sans MS" panose="030F0702030302020204" charset="0"/>
                <a:cs typeface="Comic Sans MS" panose="030F0702030302020204" charset="0"/>
              </a:rPr>
              <a:t>Siniflərin 1 dəfə yaradılması ilə uzun kodları təkrar yazmaq əvəzinə kısa kodlarlə əvəz etmək olar</a:t>
            </a:r>
            <a:endParaRPr lang="az-Latn-AZ" altLang="en-US" sz="2400">
              <a:latin typeface="Comic Sans MS" panose="030F0702030302020204" charset="0"/>
              <a:cs typeface="Comic Sans MS" panose="030F0702030302020204" charset="0"/>
            </a:endParaRPr>
          </a:p>
          <a:p>
            <a:pPr marL="457200" indent="-457200">
              <a:buFont typeface="Arial" panose="020B0604020202020204" pitchFamily="34" charset="0"/>
              <a:buChar char="•"/>
            </a:pPr>
            <a:r>
              <a:rPr lang="az-Latn-AZ" altLang="en-US" sz="2400">
                <a:latin typeface="Comic Sans MS" panose="030F0702030302020204" charset="0"/>
                <a:cs typeface="Comic Sans MS" panose="030F0702030302020204" charset="0"/>
              </a:rPr>
              <a:t>Buna görə developing müddəti də qısalır</a:t>
            </a:r>
            <a:endParaRPr lang="az-Latn-AZ" altLang="en-US" sz="2400">
              <a:latin typeface="Comic Sans MS" panose="030F0702030302020204" charset="0"/>
              <a:cs typeface="Comic Sans MS" panose="030F0702030302020204" charset="0"/>
            </a:endParaRPr>
          </a:p>
          <a:p>
            <a:pPr marL="457200" indent="-457200">
              <a:buFont typeface="Arial" panose="020B0604020202020204" pitchFamily="34" charset="0"/>
              <a:buChar char="•"/>
            </a:pPr>
            <a:r>
              <a:rPr lang="az-Latn-AZ" altLang="en-US" sz="2400">
                <a:latin typeface="Comic Sans MS" panose="030F0702030302020204" charset="0"/>
                <a:cs typeface="Comic Sans MS" panose="030F0702030302020204" charset="0"/>
              </a:rPr>
              <a:t>Obyektlər bir-birindən asılı olmadığına görə informasiya təhlükəsizliyi baxmından etibarlıdır.</a:t>
            </a:r>
            <a:endParaRPr lang="az-Latn-AZ" altLang="en-US" sz="2400">
              <a:latin typeface="Comic Sans MS" panose="030F0702030302020204" charset="0"/>
              <a:cs typeface="Comic Sans MS" panose="030F0702030302020204" charset="0"/>
            </a:endParaRPr>
          </a:p>
          <a:p>
            <a:pPr marL="457200" indent="-457200">
              <a:buFont typeface="Arial" panose="020B0604020202020204" pitchFamily="34" charset="0"/>
              <a:buChar char="•"/>
            </a:pPr>
            <a:endParaRPr lang="az-Latn-AZ" altLang="en-US" sz="2400">
              <a:latin typeface="Comic Sans MS" panose="030F0702030302020204" charset="0"/>
              <a:cs typeface="Comic Sans MS" panose="030F0702030302020204" charset="0"/>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1131750" y="268060"/>
            <a:ext cx="6880500" cy="582900"/>
          </a:xfrm>
        </p:spPr>
        <p:txBody>
          <a:bodyPr/>
          <a:p>
            <a:r>
              <a:rPr lang="az-Latn-AZ" altLang="en-US" sz="4000"/>
              <a:t>1.3Paralel Prosessing</a:t>
            </a:r>
            <a:endParaRPr lang="az-Latn-AZ" altLang="en-US" sz="4000"/>
          </a:p>
        </p:txBody>
      </p:sp>
      <p:sp>
        <p:nvSpPr>
          <p:cNvPr id="7" name="Text Placeholder 6"/>
          <p:cNvSpPr/>
          <p:nvPr>
            <p:ph type="body" idx="1"/>
          </p:nvPr>
        </p:nvSpPr>
        <p:spPr>
          <a:xfrm>
            <a:off x="1131570" y="936625"/>
            <a:ext cx="6880225" cy="3874770"/>
          </a:xfrm>
        </p:spPr>
        <p:txBody>
          <a:bodyPr/>
          <a:p>
            <a:pPr marL="76200" indent="0">
              <a:buNone/>
            </a:pPr>
            <a:r>
              <a:rPr lang="az-Latn-AZ" altLang="en-US"/>
              <a:t>Paralel prosessingtəlimatların birdən çox prosessor arasında bölünərək icra olunmasıdır.Paralel prosessing dəstəkləyən dillər:</a:t>
            </a:r>
            <a:endParaRPr lang="az-Latn-AZ" altLang="en-US"/>
          </a:p>
          <a:p>
            <a:r>
              <a:rPr lang="az-Latn-AZ" altLang="en-US"/>
              <a:t>NESL</a:t>
            </a:r>
            <a:endParaRPr lang="az-Latn-AZ" altLang="en-US"/>
          </a:p>
          <a:p>
            <a:r>
              <a:rPr lang="az-Latn-AZ" altLang="en-US"/>
              <a:t>C</a:t>
            </a:r>
            <a:endParaRPr lang="az-Latn-AZ" altLang="en-US"/>
          </a:p>
          <a:p>
            <a:r>
              <a:rPr lang="az-Latn-AZ" altLang="en-US"/>
              <a:t>C++</a:t>
            </a:r>
            <a:endParaRPr lang="az-Latn-AZ" alt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131750" y="195670"/>
            <a:ext cx="6880500" cy="582900"/>
          </a:xfrm>
        </p:spPr>
        <p:txBody>
          <a:bodyPr/>
          <a:p>
            <a:r>
              <a:rPr lang="az-Latn-AZ" altLang="en-US" sz="4000"/>
              <a:t>Paralel prosessing üstünlüklərİ</a:t>
            </a:r>
            <a:endParaRPr lang="az-Latn-AZ" altLang="en-US" sz="4000"/>
          </a:p>
        </p:txBody>
      </p:sp>
      <p:sp>
        <p:nvSpPr>
          <p:cNvPr id="3" name="Text Placeholder 2"/>
          <p:cNvSpPr/>
          <p:nvPr>
            <p:ph type="body" idx="1"/>
          </p:nvPr>
        </p:nvSpPr>
        <p:spPr>
          <a:xfrm>
            <a:off x="360680" y="699770"/>
            <a:ext cx="8539480" cy="4316730"/>
          </a:xfrm>
        </p:spPr>
        <p:txBody>
          <a:bodyPr/>
          <a:p>
            <a:r>
              <a:rPr lang="az-Latn-AZ" altLang="en-US"/>
              <a:t>Sürətlidir</a:t>
            </a:r>
            <a:endParaRPr lang="az-Latn-AZ" altLang="en-US"/>
          </a:p>
          <a:p>
            <a:r>
              <a:rPr lang="az-Latn-AZ" altLang="en-US"/>
              <a:t>Aİ-da istifadə olunur</a:t>
            </a:r>
            <a:endParaRPr lang="az-Latn-AZ" altLang="en-US"/>
          </a:p>
          <a:p>
            <a:r>
              <a:rPr lang="az-Latn-AZ" altLang="en-US"/>
              <a:t>Məntiqi </a:t>
            </a:r>
            <a:r>
              <a:rPr lang="en-US" altLang="en-US"/>
              <a:t>“Par</a:t>
            </a:r>
            <a:r>
              <a:rPr lang="az-Latn-AZ" altLang="en-US"/>
              <a:t>çala və hökm sür” üsluna əsaslandığı üçün problemləri həll etməyi asanlaşdırır</a:t>
            </a:r>
            <a:endParaRPr lang="az-Latn-AZ" alt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043485" y="268060"/>
            <a:ext cx="6880500" cy="582900"/>
          </a:xfrm>
        </p:spPr>
        <p:txBody>
          <a:bodyPr/>
          <a:p>
            <a:r>
              <a:rPr lang="az-Latn-AZ" altLang="en-US" sz="3600"/>
              <a:t>2.Declaratİve proqramlaşdırma paradİqması</a:t>
            </a:r>
            <a:endParaRPr lang="az-Latn-AZ" altLang="en-US" sz="3600"/>
          </a:p>
        </p:txBody>
      </p:sp>
      <p:sp>
        <p:nvSpPr>
          <p:cNvPr id="3" name="Text Placeholder 2"/>
          <p:cNvSpPr/>
          <p:nvPr>
            <p:ph type="body" idx="1"/>
          </p:nvPr>
        </p:nvSpPr>
        <p:spPr>
          <a:xfrm>
            <a:off x="448945" y="1326515"/>
            <a:ext cx="7853680" cy="3484880"/>
          </a:xfrm>
        </p:spPr>
        <p:txBody>
          <a:bodyPr/>
          <a:p>
            <a:r>
              <a:rPr lang="az-Latn-AZ" altLang="en-US"/>
              <a:t>Deklarative və İmperative arasındakı fərq budur ki, Deklarative proqramlaşdırmada biz kompüterə yalnız  hansı əməliyyatın yerinə yetirələcəyini, İmperative-də isə yalnız necə ediləcəyini izah edirik. </a:t>
            </a:r>
            <a:endParaRPr lang="az-Latn-AZ" alt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az-Latn-AZ" altLang="en-US" sz="3600"/>
              <a:t>2.1 MƏNTİQİ PROQRAMLAŞDIRMA PARADİQMASI</a:t>
            </a:r>
            <a:endParaRPr lang="az-Latn-AZ" altLang="en-US" sz="3600"/>
          </a:p>
        </p:txBody>
      </p:sp>
      <p:sp>
        <p:nvSpPr>
          <p:cNvPr id="3" name="Text Placeholder 2"/>
          <p:cNvSpPr/>
          <p:nvPr>
            <p:ph type="body" idx="1"/>
          </p:nvPr>
        </p:nvSpPr>
        <p:spPr>
          <a:xfrm>
            <a:off x="353695" y="1329690"/>
            <a:ext cx="8471535" cy="3481705"/>
          </a:xfrm>
        </p:spPr>
        <p:txBody>
          <a:bodyPr/>
          <a:p>
            <a:r>
              <a:rPr lang="az-Latn-AZ" altLang="en-US" sz="1800">
                <a:latin typeface="Comic Sans MS" panose="030F0702030302020204" charset="0"/>
                <a:cs typeface="Comic Sans MS" panose="030F0702030302020204" charset="0"/>
              </a:rPr>
              <a:t>Məntiqi proqramlaşdırma — diskret riyaziyyatın bölməsi və proqramlaşdırmanın paradiqmasıdır. Məntiqi proqramlaşdırma riyazi məntiq nəzəriyyəsinə əsaslanmışdır. İlk məntiqi proqramlaşdırma dili Planner dili idi. PLanner dilinden həmçinin QA-4, Popler, Conniver və QLİSP məntiqi proqramlaşdırma dilləri yarandı.. </a:t>
            </a:r>
            <a:endParaRPr lang="az-Latn-AZ" altLang="en-US" sz="1800">
              <a:latin typeface="Comic Sans MS" panose="030F0702030302020204" charset="0"/>
              <a:cs typeface="Comic Sans MS" panose="030F0702030302020204" charset="0"/>
            </a:endParaRPr>
          </a:p>
          <a:p>
            <a:r>
              <a:rPr lang="az-Latn-AZ" altLang="en-US" sz="1800">
                <a:latin typeface="Comic Sans MS" panose="030F0702030302020204" charset="0"/>
                <a:cs typeface="Comic Sans MS" panose="030F0702030302020204" charset="0"/>
              </a:rPr>
              <a:t>Məntiqi proqramlaşdırma paradiqması təlimatlardan yox faktlardan və maddələrdən ibarətdir.</a:t>
            </a:r>
            <a:endParaRPr lang="az-Latn-AZ" altLang="en-US" sz="1800">
              <a:latin typeface="Comic Sans MS" panose="030F0702030302020204" charset="0"/>
              <a:cs typeface="Comic Sans MS" panose="030F0702030302020204" charset="0"/>
            </a:endParaRPr>
          </a:p>
          <a:p>
            <a:r>
              <a:rPr lang="az-Latn-AZ" altLang="en-US" sz="1800">
                <a:latin typeface="Comic Sans MS" panose="030F0702030302020204" charset="0"/>
                <a:cs typeface="Comic Sans MS" panose="030F0702030302020204" charset="0"/>
              </a:rPr>
              <a:t>Daxil edilmiş məlumatlara əsasən şərtlərin doğruluğunu yoxlayır.</a:t>
            </a:r>
            <a:endParaRPr lang="az-Latn-AZ" altLang="en-US" sz="1800">
              <a:latin typeface="Comic Sans MS" panose="030F0702030302020204" charset="0"/>
              <a:cs typeface="Comic Sans MS" panose="030F0702030302020204" charset="0"/>
            </a:endParaRPr>
          </a:p>
          <a:p>
            <a:r>
              <a:rPr lang="az-Latn-AZ" altLang="en-US" sz="1800">
                <a:latin typeface="Comic Sans MS" panose="030F0702030302020204" charset="0"/>
                <a:cs typeface="Comic Sans MS" panose="030F0702030302020204" charset="0"/>
              </a:rPr>
              <a:t>Bu paradiqmadan teorem ispatlamaq,terminlərin yenilənməsi,avtomatlaşdırılmış planlaşdırma kimi elmi işlərdə istifadə olunur.</a:t>
            </a:r>
            <a:endParaRPr lang="az-Latn-AZ" altLang="en-US" sz="1800">
              <a:latin typeface="Comic Sans MS" panose="030F0702030302020204" charset="0"/>
              <a:cs typeface="Comic Sans MS" panose="030F07020303020202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8" name="Title 7"/>
          <p:cNvSpPr/>
          <p:nvPr>
            <p:ph type="title"/>
          </p:nvPr>
        </p:nvSpPr>
        <p:spPr>
          <a:xfrm>
            <a:off x="1131750" y="123280"/>
            <a:ext cx="6880500" cy="582900"/>
          </a:xfrm>
        </p:spPr>
        <p:txBody>
          <a:bodyPr/>
          <a:p>
            <a:r>
              <a:rPr lang="az-Latn-AZ" altLang="en-US" sz="3600"/>
              <a:t>2.2 Funksiyonal proqramlaşdırma paradiqması</a:t>
            </a:r>
            <a:endParaRPr lang="az-Latn-AZ" altLang="en-US" sz="3600"/>
          </a:p>
        </p:txBody>
      </p:sp>
      <p:sp>
        <p:nvSpPr>
          <p:cNvPr id="9" name="Text Placeholder 8"/>
          <p:cNvSpPr/>
          <p:nvPr>
            <p:ph type="body" idx="1"/>
          </p:nvPr>
        </p:nvSpPr>
        <p:spPr>
          <a:xfrm>
            <a:off x="827405" y="699135"/>
            <a:ext cx="7322820" cy="3481705"/>
          </a:xfrm>
        </p:spPr>
        <p:txBody>
          <a:bodyPr/>
          <a:p>
            <a:pPr marL="101600" indent="0">
              <a:buNone/>
            </a:pPr>
            <a:r>
              <a:rPr lang="az-Latn-AZ" altLang="en-US" i="0">
                <a:solidFill>
                  <a:schemeClr val="tx1"/>
                </a:solidFill>
                <a:latin typeface="Comic Sans MS" panose="030F0702030302020204" charset="0"/>
                <a:cs typeface="Comic Sans MS" panose="030F0702030302020204" charset="0"/>
              </a:rPr>
              <a:t>Funksiyonal proqramlaşdırma son vaxtlar Javascript dilinin populyarlaşması isə məhşurlaşmışdır.</a:t>
            </a:r>
            <a:endParaRPr lang="az-Latn-AZ" altLang="en-US" i="0">
              <a:solidFill>
                <a:schemeClr val="tx1"/>
              </a:solidFill>
              <a:latin typeface="Comic Sans MS" panose="030F0702030302020204" charset="0"/>
              <a:cs typeface="Comic Sans MS" panose="030F0702030302020204" charset="0"/>
            </a:endParaRPr>
          </a:p>
          <a:p>
            <a:pPr marL="101600" indent="0">
              <a:buNone/>
            </a:pPr>
            <a:r>
              <a:rPr lang="az-Latn-AZ" altLang="en-US" i="0">
                <a:solidFill>
                  <a:schemeClr val="tx1"/>
                </a:solidFill>
                <a:latin typeface="Comic Sans MS" panose="030F0702030302020204" charset="0"/>
                <a:cs typeface="Comic Sans MS" panose="030F0702030302020204" charset="0"/>
              </a:rPr>
              <a:t>Bu paradigmada təməl olaraq qısa funksiyalardan ibarət proqram yaradılır.Bütün kodlar funksiya daxilindədir.</a:t>
            </a:r>
            <a:endParaRPr lang="az-Latn-AZ" altLang="en-US" i="0">
              <a:solidFill>
                <a:schemeClr val="tx1"/>
              </a:solidFill>
              <a:latin typeface="Comic Sans MS" panose="030F0702030302020204" charset="0"/>
              <a:cs typeface="Comic Sans MS" panose="030F0702030302020204" charset="0"/>
            </a:endParaRPr>
          </a:p>
          <a:p>
            <a:pPr marL="101600" indent="0">
              <a:buNone/>
            </a:pPr>
            <a:r>
              <a:rPr lang="az-Latn-AZ" altLang="en-US" i="0">
                <a:solidFill>
                  <a:schemeClr val="tx1"/>
                </a:solidFill>
                <a:latin typeface="Comic Sans MS" panose="030F0702030302020204" charset="0"/>
                <a:cs typeface="Comic Sans MS" panose="030F0702030302020204" charset="0"/>
              </a:rPr>
              <a:t>Burada funksiyalar o funksiya xaricindəki heç bir dəyişəni dəyişmir və funksiyaların özünə də xaricdəki heç bir dəyişən təsir etməz.</a:t>
            </a:r>
            <a:endParaRPr lang="az-Latn-AZ" altLang="en-US" i="0">
              <a:solidFill>
                <a:schemeClr val="tx1"/>
              </a:solidFill>
              <a:latin typeface="Comic Sans MS" panose="030F0702030302020204" charset="0"/>
              <a:cs typeface="Comic Sans MS" panose="030F0702030302020204" charset="0"/>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Picture 4"/>
          <p:cNvPicPr>
            <a:picLocks noChangeAspect="1"/>
          </p:cNvPicPr>
          <p:nvPr/>
        </p:nvPicPr>
        <p:blipFill>
          <a:blip r:embed="rId1"/>
          <a:stretch>
            <a:fillRect/>
          </a:stretch>
        </p:blipFill>
        <p:spPr>
          <a:xfrm>
            <a:off x="611505" y="1329055"/>
            <a:ext cx="3808095" cy="3639185"/>
          </a:xfrm>
          <a:prstGeom prst="rect">
            <a:avLst/>
          </a:prstGeom>
        </p:spPr>
      </p:pic>
      <p:sp>
        <p:nvSpPr>
          <p:cNvPr id="6" name="Title 5"/>
          <p:cNvSpPr/>
          <p:nvPr>
            <p:ph type="title"/>
          </p:nvPr>
        </p:nvSpPr>
        <p:spPr>
          <a:xfrm>
            <a:off x="972365" y="90"/>
            <a:ext cx="6880500" cy="582900"/>
          </a:xfrm>
        </p:spPr>
        <p:txBody>
          <a:bodyPr/>
          <a:p>
            <a:r>
              <a:rPr lang="az-Latn-AZ" altLang="en-US">
                <a:ln/>
                <a:solidFill>
                  <a:schemeClr val="tx1"/>
                </a:solidFill>
                <a:effectLst>
                  <a:outerShdw blurRad="38100" dist="19050" dir="2700000" algn="tl" rotWithShape="0">
                    <a:schemeClr val="dk1">
                      <a:alpha val="40000"/>
                    </a:schemeClr>
                  </a:outerShdw>
                </a:effectLst>
              </a:rPr>
              <a:t>Məsələn:</a:t>
            </a:r>
            <a:endParaRPr lang="az-Latn-AZ" altLang="en-US">
              <a:ln/>
              <a:solidFill>
                <a:schemeClr val="tx1"/>
              </a:solidFill>
              <a:effectLst>
                <a:outerShdw blurRad="38100" dist="19050" dir="2700000" algn="tl" rotWithShape="0">
                  <a:schemeClr val="dk1">
                    <a:alpha val="40000"/>
                  </a:schemeClr>
                </a:outerShdw>
              </a:effectLst>
            </a:endParaRPr>
          </a:p>
        </p:txBody>
      </p:sp>
      <p:sp>
        <p:nvSpPr>
          <p:cNvPr id="9" name="Text Box 8"/>
          <p:cNvSpPr txBox="1"/>
          <p:nvPr/>
        </p:nvSpPr>
        <p:spPr>
          <a:xfrm>
            <a:off x="5003800" y="1131570"/>
            <a:ext cx="3516630" cy="3107690"/>
          </a:xfrm>
          <a:prstGeom prst="rect">
            <a:avLst/>
          </a:prstGeom>
          <a:noFill/>
        </p:spPr>
        <p:txBody>
          <a:bodyPr wrap="square" rtlCol="0">
            <a:spAutoFit/>
          </a:bodyPr>
          <a:p>
            <a:r>
              <a:rPr lang="en-US" altLang="az-Latn-AZ" sz="2800"/>
              <a:t>Burada da math.h kitabxanas</a:t>
            </a:r>
            <a:r>
              <a:rPr lang="az-Latn-AZ" altLang="az-Latn-AZ" sz="2800"/>
              <a:t>ındakı qüvvət funksiyasından istifadə edərək 5 üstü 2-nin qiymətini kompüter hesablayır</a:t>
            </a:r>
            <a:endParaRPr lang="az-Latn-AZ" altLang="az-Latn-AZ" sz="2800"/>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1619885" y="123190"/>
            <a:ext cx="6028055" cy="736600"/>
          </a:xfrm>
        </p:spPr>
        <p:txBody>
          <a:bodyPr/>
          <a:p>
            <a:r>
              <a:rPr lang="az-Latn-AZ" altLang="en-US" sz="4000"/>
              <a:t>Database processing approach</a:t>
            </a:r>
            <a:endParaRPr lang="az-Latn-AZ" altLang="en-US" sz="40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5" name="Text Placeholder 4"/>
          <p:cNvSpPr/>
          <p:nvPr>
            <p:ph type="body" idx="1"/>
          </p:nvPr>
        </p:nvSpPr>
        <p:spPr>
          <a:xfrm>
            <a:off x="353695" y="1329690"/>
            <a:ext cx="8471535" cy="3481705"/>
          </a:xfrm>
        </p:spPr>
        <p:txBody>
          <a:bodyPr/>
          <a:p>
            <a:r>
              <a:rPr lang="az-Latn-AZ" altLang="en-US" sz="1800">
                <a:latin typeface="Comic Sans MS" panose="030F0702030302020204" charset="0"/>
                <a:cs typeface="Comic Sans MS" panose="030F0702030302020204" charset="0"/>
              </a:rPr>
              <a:t>Bu proqramlaşdırma metodologiyası verilənlərə və onların hərəkətinə əsaslanır.</a:t>
            </a:r>
            <a:endParaRPr lang="az-Latn-AZ" altLang="en-US" sz="1800">
              <a:latin typeface="Comic Sans MS" panose="030F0702030302020204" charset="0"/>
              <a:cs typeface="Comic Sans MS" panose="030F0702030302020204" charset="0"/>
            </a:endParaRPr>
          </a:p>
          <a:p>
            <a:r>
              <a:rPr lang="az-Latn-AZ" altLang="en-US" sz="1800">
                <a:latin typeface="Comic Sans MS" panose="030F0702030302020204" charset="0"/>
                <a:cs typeface="Comic Sans MS" panose="030F0702030302020204" charset="0"/>
              </a:rPr>
              <a:t>Yəni ki,verilənlər bazası ilə işləyərkən biz bu yanaşmadan istifadə edirik. Məsələn:</a:t>
            </a:r>
            <a:endParaRPr lang="az-Latn-AZ" altLang="en-US" sz="1800">
              <a:latin typeface="Comic Sans MS" panose="030F0702030302020204" charset="0"/>
              <a:cs typeface="Comic Sans MS" panose="030F0702030302020204" charset="0"/>
            </a:endParaRPr>
          </a:p>
        </p:txBody>
      </p:sp>
      <p:pic>
        <p:nvPicPr>
          <p:cNvPr id="6" name="Picture 5"/>
          <p:cNvPicPr>
            <a:picLocks noChangeAspect="1"/>
          </p:cNvPicPr>
          <p:nvPr/>
        </p:nvPicPr>
        <p:blipFill>
          <a:blip r:embed="rId1"/>
          <a:stretch>
            <a:fillRect/>
          </a:stretch>
        </p:blipFill>
        <p:spPr>
          <a:xfrm>
            <a:off x="1259840" y="2715895"/>
            <a:ext cx="3886200" cy="2114550"/>
          </a:xfrm>
          <a:prstGeom prst="rect">
            <a:avLst/>
          </a:prstGeom>
        </p:spPr>
      </p:pic>
      <p:sp>
        <p:nvSpPr>
          <p:cNvPr id="7" name="Text Box 6"/>
          <p:cNvSpPr txBox="1"/>
          <p:nvPr/>
        </p:nvSpPr>
        <p:spPr>
          <a:xfrm>
            <a:off x="5292090" y="2499995"/>
            <a:ext cx="3456940" cy="2306955"/>
          </a:xfrm>
          <a:prstGeom prst="rect">
            <a:avLst/>
          </a:prstGeom>
          <a:noFill/>
        </p:spPr>
        <p:txBody>
          <a:bodyPr wrap="square" rtlCol="0">
            <a:spAutoFit/>
          </a:bodyPr>
          <a:p>
            <a:r>
              <a:rPr lang="az-Latn-AZ" altLang="en-US" sz="1800">
                <a:latin typeface="Comic Sans MS" panose="030F0702030302020204" charset="0"/>
                <a:cs typeface="Comic Sans MS" panose="030F0702030302020204" charset="0"/>
              </a:rPr>
              <a:t>Burada PersonID sütunu int tipindədir və tam sayları saxlayır. LastName,FirstName,Adress və City sütunları isə varchar tipindədir və simvolları saxlayır. Bunların maksimum uzunluğu isə 255 simvoldur</a:t>
            </a:r>
            <a:endParaRPr lang="az-Latn-AZ" altLang="en-US" sz="1800">
              <a:latin typeface="Comic Sans MS" panose="030F0702030302020204" charset="0"/>
              <a:cs typeface="Comic Sans MS" panose="030F0702030302020204" charset="0"/>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95" name="Shape 1895"/>
        <p:cNvGrpSpPr/>
        <p:nvPr/>
      </p:nvGrpSpPr>
      <p:grpSpPr>
        <a:xfrm>
          <a:off x="0" y="0"/>
          <a:ext cx="0" cy="0"/>
          <a:chOff x="0" y="0"/>
          <a:chExt cx="0" cy="0"/>
        </a:xfrm>
      </p:grpSpPr>
      <p:sp>
        <p:nvSpPr>
          <p:cNvPr id="1896" name="Google Shape;1896;p14"/>
          <p:cNvSpPr txBox="1"/>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z-Latn-AZ" altLang="en-GB" sz="4400"/>
              <a:t>Proqramlaşdırma Paradİqması nədİr?</a:t>
            </a:r>
            <a:endParaRPr lang="az-Latn-AZ" altLang="en-GB" sz="4400"/>
          </a:p>
        </p:txBody>
      </p:sp>
      <p:sp>
        <p:nvSpPr>
          <p:cNvPr id="1897" name="Google Shape;1897;p14"/>
          <p:cNvSpPr txBox="1"/>
          <p:nvPr/>
        </p:nvSpPr>
        <p:spPr>
          <a:xfrm>
            <a:off x="1403985" y="1059180"/>
            <a:ext cx="6559550" cy="370395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az-Latn-AZ" sz="2000">
                <a:solidFill>
                  <a:srgbClr val="2C3E50"/>
                </a:solidFill>
                <a:latin typeface="Comic Sans MS" panose="030F0702030302020204" charset="0"/>
                <a:ea typeface="Merriweather" panose="00000500000000000000"/>
                <a:cs typeface="Comic Sans MS" panose="030F0702030302020204" charset="0"/>
                <a:sym typeface="Merriweather" panose="00000500000000000000"/>
              </a:rPr>
              <a:t>Paradiqma  bir tapşırığı yerinə yetirmək və ya bir problemi həll etmək metodu kimi başa düşülə bilər. </a:t>
            </a:r>
            <a:endParaRPr lang="az-Latn-AZ" sz="2000">
              <a:solidFill>
                <a:srgbClr val="2C3E50"/>
              </a:solidFill>
              <a:latin typeface="Comic Sans MS" panose="030F0702030302020204" charset="0"/>
              <a:ea typeface="Merriweather" panose="00000500000000000000"/>
              <a:cs typeface="Comic Sans MS" panose="030F0702030302020204" charset="0"/>
              <a:sym typeface="Merriweather" panose="00000500000000000000"/>
            </a:endParaRPr>
          </a:p>
          <a:p>
            <a:pPr marL="0" lvl="0" indent="0" algn="l" rtl="0">
              <a:spcBef>
                <a:spcPts val="600"/>
              </a:spcBef>
              <a:spcAft>
                <a:spcPts val="0"/>
              </a:spcAft>
              <a:buClr>
                <a:schemeClr val="dk1"/>
              </a:buClr>
              <a:buSzPts val="1100"/>
              <a:buFont typeface="Arial" panose="020B0604020202020204"/>
              <a:buNone/>
            </a:pPr>
            <a:r>
              <a:rPr lang="az-Latn-AZ" sz="2000">
                <a:solidFill>
                  <a:srgbClr val="2C3E50"/>
                </a:solidFill>
                <a:latin typeface="Comic Sans MS" panose="030F0702030302020204" charset="0"/>
                <a:ea typeface="Merriweather" panose="00000500000000000000"/>
                <a:cs typeface="Comic Sans MS" panose="030F0702030302020204" charset="0"/>
                <a:sym typeface="Merriweather" panose="00000500000000000000"/>
              </a:rPr>
              <a:t>Programlaşdırma paradigması isə proqramlaşdırma stilidir. Bu sadəcə hərhansı bir dil üçün səciyyəvi deyil, paradiqma sizin məsələnin həllinə yanaşma üsulunuzdur.</a:t>
            </a:r>
            <a:endParaRPr lang="az-Latn-AZ" sz="2000">
              <a:solidFill>
                <a:srgbClr val="2C3E50"/>
              </a:solidFill>
              <a:latin typeface="Comic Sans MS" panose="030F0702030302020204" charset="0"/>
              <a:ea typeface="Merriweather" panose="00000500000000000000"/>
              <a:cs typeface="Comic Sans MS" panose="030F0702030302020204" charset="0"/>
              <a:sym typeface="Merriweather" panose="00000500000000000000"/>
            </a:endParaRPr>
          </a:p>
          <a:p>
            <a:pPr marL="0" lvl="0" indent="0" algn="l" rtl="0">
              <a:spcBef>
                <a:spcPts val="600"/>
              </a:spcBef>
              <a:spcAft>
                <a:spcPts val="0"/>
              </a:spcAft>
              <a:buClr>
                <a:schemeClr val="dk1"/>
              </a:buClr>
              <a:buSzPts val="1100"/>
              <a:buFont typeface="Arial" panose="020B0604020202020204"/>
              <a:buNone/>
            </a:pPr>
            <a:r>
              <a:rPr lang="az-Latn-AZ" sz="2000">
                <a:solidFill>
                  <a:srgbClr val="2C3E50"/>
                </a:solidFill>
                <a:latin typeface="Comic Sans MS" panose="030F0702030302020204" charset="0"/>
                <a:ea typeface="Merriweather" panose="00000500000000000000"/>
                <a:cs typeface="Comic Sans MS" panose="030F0702030302020204" charset="0"/>
                <a:sym typeface="Merriweather" panose="00000500000000000000"/>
              </a:rPr>
              <a:t>Bazarda müxtəlif funksiyaları olan,müxtəlif vəzifələrə xidmət edən bir çox proqramlaşdırma dili vardır. Ancaq bu proqramlaşdırma dillərinin ortaq cəhəti orasındadır ki,onlardan istifadə edən zaman müəyyən bir strategiyaya əməl etmək lazımdır. Buna da paradiqma deyilir.</a:t>
            </a:r>
            <a:endParaRPr sz="2000">
              <a:solidFill>
                <a:srgbClr val="2C3E50"/>
              </a:solidFill>
              <a:latin typeface="Comic Sans MS" panose="030F0702030302020204" charset="0"/>
              <a:ea typeface="Merriweather" panose="00000500000000000000"/>
              <a:cs typeface="Comic Sans MS" panose="030F0702030302020204" charset="0"/>
              <a:sym typeface="Merriweather" panose="00000500000000000000"/>
            </a:endParaRPr>
          </a:p>
          <a:p>
            <a:pPr marL="0" lvl="0" indent="0" algn="l" rtl="0">
              <a:spcBef>
                <a:spcPts val="600"/>
              </a:spcBef>
              <a:spcAft>
                <a:spcPts val="0"/>
              </a:spcAft>
              <a:buNone/>
            </a:pPr>
            <a:endParaRPr sz="2000">
              <a:solidFill>
                <a:srgbClr val="2C3E50"/>
              </a:solidFill>
              <a:latin typeface="Comic Sans MS" panose="030F0702030302020204" charset="0"/>
              <a:ea typeface="Merriweather" panose="00000500000000000000"/>
              <a:cs typeface="Comic Sans MS" panose="030F0702030302020204" charset="0"/>
              <a:sym typeface="Merriweather" panose="00000500000000000000"/>
            </a:endParaRPr>
          </a:p>
        </p:txBody>
      </p:sp>
      <p:sp>
        <p:nvSpPr>
          <p:cNvPr id="1900" name="Google Shape;1900;p14"/>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2978" name="Shape 2978"/>
        <p:cNvGrpSpPr/>
        <p:nvPr/>
      </p:nvGrpSpPr>
      <p:grpSpPr>
        <a:xfrm>
          <a:off x="0" y="0"/>
          <a:ext cx="0" cy="0"/>
          <a:chOff x="0" y="0"/>
          <a:chExt cx="0" cy="0"/>
        </a:xfrm>
      </p:grpSpPr>
      <p:sp>
        <p:nvSpPr>
          <p:cNvPr id="2980" name="Google Shape;2980;p52"/>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az-Latn-AZ" altLang="en-GB" sz="1800" b="1">
                <a:solidFill>
                  <a:srgbClr val="434343"/>
                </a:solidFill>
                <a:latin typeface="Montserrat" panose="00000500000000000000"/>
                <a:ea typeface="Montserrat" panose="00000500000000000000"/>
                <a:cs typeface="Montserrat" panose="00000500000000000000"/>
                <a:sym typeface="Montserrat" panose="00000500000000000000"/>
              </a:rPr>
              <a:t>Diqqətinizə görə təşəkkürlər</a:t>
            </a:r>
            <a:endParaRPr lang="az-Latn-AZ" altLang="en-GB" sz="1800" b="1">
              <a:solidFill>
                <a:srgbClr val="434343"/>
              </a:solidFill>
              <a:latin typeface="Montserrat" panose="00000500000000000000"/>
              <a:ea typeface="Montserrat" panose="00000500000000000000"/>
              <a:cs typeface="Montserrat" panose="00000500000000000000"/>
              <a:sym typeface="Montserrat" panose="00000500000000000000"/>
            </a:endParaRPr>
          </a:p>
        </p:txBody>
      </p:sp>
      <p:sp>
        <p:nvSpPr>
          <p:cNvPr id="2994" name="Google Shape;2994;p52"/>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904" name="Shape 1904"/>
        <p:cNvGrpSpPr/>
        <p:nvPr/>
      </p:nvGrpSpPr>
      <p:grpSpPr>
        <a:xfrm>
          <a:off x="0" y="0"/>
          <a:ext cx="0" cy="0"/>
          <a:chOff x="0" y="0"/>
          <a:chExt cx="0" cy="0"/>
        </a:xfrm>
      </p:grpSpPr>
      <p:sp>
        <p:nvSpPr>
          <p:cNvPr id="1905" name="Google Shape;1905;p15"/>
          <p:cNvSpPr txBox="1"/>
          <p:nvPr>
            <p:ph type="ctrTitle" idx="4294967295"/>
          </p:nvPr>
        </p:nvSpPr>
        <p:spPr>
          <a:xfrm>
            <a:off x="904875" y="123190"/>
            <a:ext cx="7334250" cy="82804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z-Latn-AZ" sz="4000"/>
              <a:t>Proqramlaşdırma Paradİqmalarının növlərİ</a:t>
            </a:r>
            <a:endParaRPr lang="az-Latn-AZ" sz="4000"/>
          </a:p>
        </p:txBody>
      </p:sp>
      <p:sp>
        <p:nvSpPr>
          <p:cNvPr id="1909" name="Google Shape;1909;p15"/>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102" name="Picture 101"/>
          <p:cNvPicPr/>
          <p:nvPr/>
        </p:nvPicPr>
        <p:blipFill>
          <a:blip r:embed="rId1"/>
          <a:stretch>
            <a:fillRect/>
          </a:stretch>
        </p:blipFill>
        <p:spPr>
          <a:xfrm>
            <a:off x="546735" y="951230"/>
            <a:ext cx="7624445" cy="4153535"/>
          </a:xfrm>
          <a:prstGeom prst="rect">
            <a:avLst/>
          </a:prstGeom>
          <a:noFill/>
          <a:ln w="9525">
            <a:noFill/>
          </a:ln>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913" name="Shape 1913"/>
        <p:cNvGrpSpPr/>
        <p:nvPr/>
      </p:nvGrpSpPr>
      <p:grpSpPr>
        <a:xfrm>
          <a:off x="0" y="0"/>
          <a:ext cx="0" cy="0"/>
          <a:chOff x="0" y="0"/>
          <a:chExt cx="0" cy="0"/>
        </a:xfrm>
      </p:grpSpPr>
      <p:sp>
        <p:nvSpPr>
          <p:cNvPr id="1914" name="Google Shape;1914;p16"/>
          <p:cNvSpPr txBox="1"/>
          <p:nvPr>
            <p:ph type="ctrTitle"/>
          </p:nvPr>
        </p:nvSpPr>
        <p:spPr>
          <a:xfrm>
            <a:off x="1557655" y="1635760"/>
            <a:ext cx="6028055" cy="165354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z-Latn-AZ" altLang="en-GB"/>
              <a:t>İmperatİv və Dekleratİv proqramlaşdırma paradİqmalarİ</a:t>
            </a:r>
            <a:endParaRPr lang="az-Latn-AZ" altLang="en-GB"/>
          </a:p>
        </p:txBody>
      </p:sp>
      <p:sp>
        <p:nvSpPr>
          <p:cNvPr id="1916" name="Google Shape;1916;p16"/>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920" name="Shape 1920"/>
        <p:cNvGrpSpPr/>
        <p:nvPr/>
      </p:nvGrpSpPr>
      <p:grpSpPr>
        <a:xfrm>
          <a:off x="0" y="0"/>
          <a:ext cx="0" cy="0"/>
          <a:chOff x="0" y="0"/>
          <a:chExt cx="0" cy="0"/>
        </a:xfrm>
      </p:grpSpPr>
      <p:sp>
        <p:nvSpPr>
          <p:cNvPr id="1" name="Title 0"/>
          <p:cNvSpPr/>
          <p:nvPr>
            <p:ph type="title"/>
          </p:nvPr>
        </p:nvSpPr>
        <p:spPr/>
        <p:txBody>
          <a:bodyPr/>
          <a:p>
            <a:r>
              <a:rPr lang="az-Latn-AZ" altLang="en-US"/>
              <a:t>1.İmperative paradigma</a:t>
            </a:r>
            <a:endParaRPr lang="az-Latn-AZ" altLang="en-US"/>
          </a:p>
        </p:txBody>
      </p:sp>
      <p:sp>
        <p:nvSpPr>
          <p:cNvPr id="1921" name="Google Shape;1921;p17"/>
          <p:cNvSpPr txBox="1"/>
          <p:nvPr>
            <p:ph type="body" idx="1"/>
          </p:nvPr>
        </p:nvSpPr>
        <p:spPr>
          <a:xfrm>
            <a:off x="1131570" y="1329690"/>
            <a:ext cx="6591300" cy="3481705"/>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az-Latn-AZ" altLang="en-GB">
                <a:latin typeface="Comic Sans MS" panose="030F0702030302020204" charset="0"/>
                <a:cs typeface="Comic Sans MS" panose="030F0702030302020204" charset="0"/>
              </a:rPr>
              <a:t>İmperative sözü latın dilindəki “impero”-mən əmr edirəm sözündən gəlir. “İmperator” sözünün köküdür. Siz imperatorsunuz.Siz kompüterə müəyyən əmrlər verirsiniz və o onları bir-bir yerinə yetirib hesabat verir. </a:t>
            </a:r>
            <a:endParaRPr lang="az-Latn-AZ" altLang="en-GB">
              <a:latin typeface="Comic Sans MS" panose="030F0702030302020204" charset="0"/>
              <a:cs typeface="Comic Sans MS" panose="030F0702030302020204" charset="0"/>
            </a:endParaRPr>
          </a:p>
          <a:p>
            <a:pPr marL="0" lvl="0" indent="0" algn="l" rtl="0">
              <a:spcBef>
                <a:spcPts val="600"/>
              </a:spcBef>
              <a:spcAft>
                <a:spcPts val="0"/>
              </a:spcAft>
              <a:buNone/>
            </a:pPr>
            <a:r>
              <a:rPr lang="az-Latn-AZ" altLang="en-GB">
                <a:latin typeface="Comic Sans MS" panose="030F0702030302020204" charset="0"/>
                <a:cs typeface="Comic Sans MS" panose="030F0702030302020204" charset="0"/>
              </a:rPr>
              <a:t>Bu paradiqmada biz kompüterə mərhələ-mərhələ nə edəcəyini deyirik. Yəni kodumuz ardıcıl şəkildə işləyir.</a:t>
            </a:r>
            <a:endParaRPr lang="az-Latn-AZ" altLang="en-GB">
              <a:latin typeface="Comic Sans MS" panose="030F0702030302020204" charset="0"/>
              <a:cs typeface="Comic Sans MS" panose="030F0702030302020204" charset="0"/>
            </a:endParaRPr>
          </a:p>
          <a:p>
            <a:pPr marL="0" lvl="0" indent="0" algn="l" rtl="0">
              <a:spcBef>
                <a:spcPts val="600"/>
              </a:spcBef>
              <a:spcAft>
                <a:spcPts val="0"/>
              </a:spcAft>
              <a:buNone/>
            </a:pPr>
            <a:r>
              <a:rPr lang="az-Latn-AZ" altLang="en-GB">
                <a:latin typeface="Comic Sans MS" panose="030F0702030302020204" charset="0"/>
                <a:cs typeface="Comic Sans MS" panose="030F0702030302020204" charset="0"/>
              </a:rPr>
              <a:t>Buna görə də kodun sıralaması çox vacibdir.Çünki mərhələlərin sıralaması dəyişərsə fərqli nəticələr əldə edilər.</a:t>
            </a:r>
            <a:endParaRPr lang="az-Latn-AZ" altLang="en-GB">
              <a:latin typeface="Comic Sans MS" panose="030F0702030302020204" charset="0"/>
              <a:cs typeface="Comic Sans MS" panose="030F0702030302020204" charset="0"/>
            </a:endParaRPr>
          </a:p>
          <a:p>
            <a:pPr marL="0" lvl="0" indent="0" algn="l" rtl="0">
              <a:spcBef>
                <a:spcPts val="600"/>
              </a:spcBef>
              <a:spcAft>
                <a:spcPts val="0"/>
              </a:spcAft>
              <a:buNone/>
            </a:pPr>
            <a:endParaRPr lang="az-Latn-AZ" altLang="en-GB">
              <a:latin typeface="Comic Sans MS" panose="030F0702030302020204" charset="0"/>
              <a:cs typeface="Comic Sans MS" panose="030F0702030302020204" charset="0"/>
            </a:endParaRPr>
          </a:p>
        </p:txBody>
      </p:sp>
      <p:sp>
        <p:nvSpPr>
          <p:cNvPr id="1922" name="Google Shape;1922;p17"/>
          <p:cNvSpPr txBox="1"/>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972365" y="90"/>
            <a:ext cx="6880500" cy="582900"/>
          </a:xfrm>
        </p:spPr>
        <p:txBody>
          <a:bodyPr/>
          <a:p>
            <a:r>
              <a:rPr lang="az-Latn-AZ" altLang="en-US"/>
              <a:t>Məsələn:</a:t>
            </a:r>
            <a:endParaRPr lang="az-Latn-AZ" alt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8" name="Text Box 7"/>
          <p:cNvSpPr txBox="1"/>
          <p:nvPr/>
        </p:nvSpPr>
        <p:spPr>
          <a:xfrm>
            <a:off x="5704205" y="937260"/>
            <a:ext cx="309880" cy="306705"/>
          </a:xfrm>
          <a:prstGeom prst="rect">
            <a:avLst/>
          </a:prstGeom>
          <a:noFill/>
        </p:spPr>
        <p:txBody>
          <a:bodyPr wrap="none" rtlCol="0">
            <a:spAutoFit/>
          </a:bodyPr>
          <a:p>
            <a:endParaRPr lang="en-US" altLang="en-US"/>
          </a:p>
        </p:txBody>
      </p:sp>
      <p:sp>
        <p:nvSpPr>
          <p:cNvPr id="9" name="Text Box 8"/>
          <p:cNvSpPr txBox="1"/>
          <p:nvPr/>
        </p:nvSpPr>
        <p:spPr>
          <a:xfrm>
            <a:off x="5003800" y="1131570"/>
            <a:ext cx="3516630" cy="2676525"/>
          </a:xfrm>
          <a:prstGeom prst="rect">
            <a:avLst/>
          </a:prstGeom>
          <a:noFill/>
        </p:spPr>
        <p:txBody>
          <a:bodyPr wrap="square" rtlCol="0">
            <a:spAutoFit/>
          </a:bodyPr>
          <a:p>
            <a:r>
              <a:rPr lang="az-Latn-AZ" altLang="en-US" sz="2800"/>
              <a:t>Gördüyümüz kimi bu kodda biz kompüterə</a:t>
            </a:r>
            <a:endParaRPr lang="az-Latn-AZ" altLang="en-US" sz="2800"/>
          </a:p>
          <a:p>
            <a:r>
              <a:rPr lang="az-Latn-AZ" altLang="en-US" sz="2800"/>
              <a:t>sətirbəsətir nə etməli olduğunu dedik və o da nəticəni əldə edib çap etdi </a:t>
            </a:r>
            <a:endParaRPr lang="az-Latn-AZ" altLang="en-US" sz="2800"/>
          </a:p>
        </p:txBody>
      </p:sp>
      <p:pic>
        <p:nvPicPr>
          <p:cNvPr id="10" name="Picture 9"/>
          <p:cNvPicPr>
            <a:picLocks noChangeAspect="1"/>
          </p:cNvPicPr>
          <p:nvPr/>
        </p:nvPicPr>
        <p:blipFill>
          <a:blip r:embed="rId1"/>
          <a:srcRect l="-3528" t="1120" r="8765" b="-1120"/>
          <a:stretch>
            <a:fillRect/>
          </a:stretch>
        </p:blipFill>
        <p:spPr>
          <a:xfrm>
            <a:off x="-108585" y="568325"/>
            <a:ext cx="3719830" cy="4575175"/>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926" name="Shape 1926"/>
        <p:cNvGrpSpPr/>
        <p:nvPr/>
      </p:nvGrpSpPr>
      <p:grpSpPr>
        <a:xfrm>
          <a:off x="0" y="0"/>
          <a:ext cx="0" cy="0"/>
          <a:chOff x="0" y="0"/>
          <a:chExt cx="0" cy="0"/>
        </a:xfrm>
      </p:grpSpPr>
      <p:sp>
        <p:nvSpPr>
          <p:cNvPr id="1927" name="Google Shape;1927;p18"/>
          <p:cNvSpPr txBox="1"/>
          <p:nvPr>
            <p:ph type="title"/>
          </p:nvPr>
        </p:nvSpPr>
        <p:spPr>
          <a:xfrm>
            <a:off x="1131750" y="515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z-Latn-AZ" altLang="en-GB"/>
              <a:t>1.1 Prosedural proqramlaşdırma </a:t>
            </a:r>
            <a:endParaRPr lang="az-Latn-AZ" altLang="en-GB"/>
          </a:p>
        </p:txBody>
      </p:sp>
      <p:sp>
        <p:nvSpPr>
          <p:cNvPr id="1928" name="Google Shape;1928;p18"/>
          <p:cNvSpPr txBox="1"/>
          <p:nvPr>
            <p:ph type="body" idx="1"/>
          </p:nvPr>
        </p:nvSpPr>
        <p:spPr>
          <a:xfrm>
            <a:off x="1131750" y="627635"/>
            <a:ext cx="6880500" cy="3498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az-Latn-AZ" altLang="en-GB" sz="1900"/>
              <a:t>1954-cü ildə Bekus tərəfindən yaradılan FORTRAN proqramlaşdırma dili ilə birlikdə meydana çıxmışdır. Onun əsas təyinatı hesablamalardır.</a:t>
            </a:r>
            <a:endParaRPr lang="az-Latn-AZ" altLang="en-GB" sz="1900"/>
          </a:p>
          <a:p>
            <a:pPr marL="457200" lvl="0" indent="-381000" algn="l" rtl="0">
              <a:spcBef>
                <a:spcPts val="600"/>
              </a:spcBef>
              <a:spcAft>
                <a:spcPts val="0"/>
              </a:spcAft>
              <a:buSzPts val="2400"/>
              <a:buChar char="✖"/>
            </a:pPr>
            <a:r>
              <a:rPr lang="az-Latn-AZ" altLang="en-GB" sz="1900"/>
              <a:t>Bu paradigmada biz əməliyyatları prosedurlara ayırırıq.</a:t>
            </a:r>
            <a:endParaRPr lang="az-Latn-AZ" altLang="en-GB" sz="1900"/>
          </a:p>
          <a:p>
            <a:pPr marL="457200" lvl="0" indent="-381000" algn="l" rtl="0">
              <a:spcBef>
                <a:spcPts val="600"/>
              </a:spcBef>
              <a:spcAft>
                <a:spcPts val="0"/>
              </a:spcAft>
              <a:buSzPts val="2400"/>
              <a:buChar char="✖"/>
            </a:pPr>
            <a:r>
              <a:rPr lang="az-Latn-AZ" altLang="en-GB" sz="1900"/>
              <a:t>Ancaq prosedurlar və funksiyalar bir-biri ilə qarışdırılmamalıdır.Onların əsas fərqi odur ki, funksiyalar müəyyən bir dəyər qaytarır ancaq prosedurlar qaytarmır. Prosedurların əsas məqsədi onlara verilən işi və ya proseduru yerinə yetirməkdir.</a:t>
            </a:r>
            <a:endParaRPr lang="az-Latn-AZ" altLang="en-GB" sz="1900"/>
          </a:p>
          <a:p>
            <a:pPr marL="457200" lvl="0" indent="-381000" algn="l" rtl="0">
              <a:spcBef>
                <a:spcPts val="600"/>
              </a:spcBef>
              <a:spcAft>
                <a:spcPts val="0"/>
              </a:spcAft>
              <a:buSzPts val="2400"/>
              <a:buChar char="✖"/>
            </a:pPr>
            <a:endParaRPr lang="az-Latn-AZ" altLang="en-GB" sz="1900"/>
          </a:p>
        </p:txBody>
      </p:sp>
      <p:sp>
        <p:nvSpPr>
          <p:cNvPr id="1929" name="Google Shape;1929;p18"/>
          <p:cNvSpPr txBox="1"/>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131750" y="-20230"/>
            <a:ext cx="6880500" cy="582900"/>
          </a:xfrm>
        </p:spPr>
        <p:txBody>
          <a:bodyPr/>
          <a:p>
            <a:r>
              <a:rPr lang="az-Latn-AZ" altLang="en-US"/>
              <a:t>Məsələn:</a:t>
            </a:r>
            <a:endParaRPr lang="az-Latn-AZ" altLang="en-US"/>
          </a:p>
        </p:txBody>
      </p:sp>
      <p:sp>
        <p:nvSpPr>
          <p:cNvPr id="3" name="Text Placeholder 2"/>
          <p:cNvSpPr/>
          <p:nvPr>
            <p:ph type="body" idx="1"/>
          </p:nvPr>
        </p:nvSpPr>
        <p:spPr>
          <a:xfrm>
            <a:off x="4723765" y="699770"/>
            <a:ext cx="3879215" cy="4365625"/>
          </a:xfrm>
        </p:spPr>
        <p:txBody>
          <a:bodyPr/>
          <a:p>
            <a:r>
              <a:rPr lang="az-Latn-AZ" altLang="en-US" sz="2000"/>
              <a:t>Prosedurlara ən gözəl misal loop-lardır. Burada da biz for loop vasitəsilə 1- dən 10-a qədər olan ədədlərin cəmini almışıq. Göründüyü kimi biz for daxilində bu ədədlərin toplanması üçün kod yazmışıq. Yəni ki, for-un işi yalnız bizim verdiyimiz sərhəd daxilində saymaqdır.Ona nə edəcəyini isə biz deyirik.</a:t>
            </a:r>
            <a:endParaRPr lang="az-Latn-AZ" altLang="en-US" sz="20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Picture 4"/>
          <p:cNvPicPr>
            <a:picLocks noChangeAspect="1"/>
          </p:cNvPicPr>
          <p:nvPr/>
        </p:nvPicPr>
        <p:blipFill>
          <a:blip r:embed="rId1"/>
          <a:stretch>
            <a:fillRect/>
          </a:stretch>
        </p:blipFill>
        <p:spPr>
          <a:xfrm>
            <a:off x="0" y="699770"/>
            <a:ext cx="4696460" cy="4443730"/>
          </a:xfrm>
          <a:prstGeom prst="rect">
            <a:avLst/>
          </a:prstGeom>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ctrTitle"/>
          </p:nvPr>
        </p:nvSpPr>
        <p:spPr>
          <a:xfrm>
            <a:off x="323215" y="483235"/>
            <a:ext cx="8820785" cy="1159510"/>
          </a:xfrm>
        </p:spPr>
        <p:txBody>
          <a:bodyPr/>
          <a:p>
            <a:r>
              <a:rPr lang="az-Latn-AZ" altLang="en-US" sz="4000"/>
              <a:t>Prosedural proqramlaşdırmanın üstünlüklərİ</a:t>
            </a:r>
            <a:endParaRPr lang="az-Latn-AZ" altLang="en-US" sz="40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1928" name="Google Shape;1928;p18"/>
          <p:cNvSpPr txBox="1"/>
          <p:nvPr>
            <p:ph type="body" idx="1"/>
          </p:nvPr>
        </p:nvSpPr>
        <p:spPr>
          <a:xfrm>
            <a:off x="1044120" y="1491870"/>
            <a:ext cx="6880500" cy="3498600"/>
          </a:xfrm>
          <a:prstGeom prst="rect">
            <a:avLst/>
          </a:prstGeom>
        </p:spPr>
        <p:txBody>
          <a:bodyPr spcFirstLastPara="1" wrap="square" lIns="91425" tIns="91425" rIns="91425" bIns="91425" anchor="t" anchorCtr="0">
            <a:noAutofit/>
          </a:bodyPr>
          <a:p>
            <a:pPr marL="457200" lvl="0" indent="-381000" algn="l" rtl="0">
              <a:spcBef>
                <a:spcPts val="600"/>
              </a:spcBef>
              <a:spcAft>
                <a:spcPts val="0"/>
              </a:spcAft>
              <a:buSzPts val="2400"/>
              <a:buChar char="✖"/>
            </a:pPr>
            <a:r>
              <a:rPr lang="az-Latn-AZ" altLang="en-GB" sz="1900"/>
              <a:t>Sadədir</a:t>
            </a:r>
            <a:endParaRPr lang="az-Latn-AZ" altLang="en-GB" sz="1900"/>
          </a:p>
          <a:p>
            <a:pPr marL="457200" lvl="0" indent="-381000" algn="l" rtl="0">
              <a:spcBef>
                <a:spcPts val="600"/>
              </a:spcBef>
              <a:spcAft>
                <a:spcPts val="0"/>
              </a:spcAft>
              <a:buSzPts val="2400"/>
              <a:buChar char="✖"/>
            </a:pPr>
            <a:r>
              <a:rPr lang="az-Latn-AZ" altLang="en-GB" sz="1900"/>
              <a:t>Proqram axınını müşahidə və idarə etmək asandır</a:t>
            </a:r>
            <a:endParaRPr lang="az-Latn-AZ" altLang="en-GB" sz="1900"/>
          </a:p>
          <a:p>
            <a:pPr marL="457200" lvl="0" indent="-381000" algn="l" rtl="0">
              <a:spcBef>
                <a:spcPts val="600"/>
              </a:spcBef>
              <a:spcAft>
                <a:spcPts val="0"/>
              </a:spcAft>
              <a:buSzPts val="2400"/>
              <a:buChar char="✖"/>
            </a:pPr>
            <a:r>
              <a:rPr lang="az-Latn-AZ" altLang="en-GB" sz="1900"/>
              <a:t>Daha az keş istifadə edir</a:t>
            </a:r>
            <a:endParaRPr lang="az-Latn-AZ" altLang="en-GB" sz="1900"/>
          </a:p>
          <a:p>
            <a:pPr marL="457200" lvl="0" indent="-381000" algn="l" rtl="0">
              <a:spcBef>
                <a:spcPts val="600"/>
              </a:spcBef>
              <a:spcAft>
                <a:spcPts val="0"/>
              </a:spcAft>
              <a:buSzPts val="2400"/>
              <a:buChar char="✖"/>
            </a:pPr>
            <a:r>
              <a:rPr lang="az-Latn-AZ" altLang="en-GB" sz="1900"/>
              <a:t>Əlverişli və effektivdir</a:t>
            </a:r>
            <a:endParaRPr lang="az-Latn-AZ" altLang="en-GB" sz="1900"/>
          </a:p>
        </p:txBody>
      </p:sp>
    </p:spTree>
  </p:cSld>
  <p:clrMapOvr>
    <a:masterClrMapping/>
  </p:clrMapOvr>
  <p:transition>
    <p:fade thruBlk="1"/>
  </p:transition>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5029</Words>
  <Application>WPS Presentation</Application>
  <PresentationFormat/>
  <Paragraphs>142</Paragraphs>
  <Slides>20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SimSun</vt:lpstr>
      <vt:lpstr>Wingdings</vt:lpstr>
      <vt:lpstr>Arial</vt:lpstr>
      <vt:lpstr>Amatic SC</vt:lpstr>
      <vt:lpstr>Merriweather</vt:lpstr>
      <vt:lpstr>Microsoft YaHei</vt:lpstr>
      <vt:lpstr>Arial Unicode MS</vt:lpstr>
      <vt:lpstr>Calibri</vt:lpstr>
      <vt:lpstr>Montserrat</vt:lpstr>
      <vt:lpstr>Comic Sans MS</vt:lpstr>
      <vt:lpstr>Wingdings</vt:lpstr>
      <vt:lpstr>Amatic SC</vt:lpstr>
      <vt:lpstr>Nathaniel template</vt:lpstr>
      <vt:lpstr>This is your presentation title</vt:lpstr>
      <vt:lpstr>INSTRUCTIONS FOR USE</vt:lpstr>
      <vt:lpstr>Hello!</vt:lpstr>
      <vt:lpstr>Transition headline</vt:lpstr>
      <vt:lpstr>PowerPoint 演示文稿</vt:lpstr>
      <vt:lpstr>PowerPoint 演示文稿</vt:lpstr>
      <vt:lpstr>This is a slide title</vt:lpstr>
      <vt:lpstr>PowerPoint 演示文稿</vt:lpstr>
      <vt:lpstr>PowerPoint 演示文稿</vt:lpstr>
      <vt:lpstr>You can also split your content</vt:lpstr>
      <vt:lpstr>PowerPoint 演示文稿</vt:lpstr>
      <vt:lpstr>PowerPoint 演示文稿</vt:lpstr>
      <vt:lpstr>PowerPoint 演示文稿</vt:lpstr>
      <vt:lpstr>PowerPoint 演示文稿</vt:lpstr>
      <vt:lpstr>PowerPoint 演示文稿</vt:lpstr>
      <vt:lpstr>PowerPoint 演示文稿</vt:lpstr>
      <vt:lpstr>2.1 MƏNTİQİ PROQRAMLAŞDIRMA PARADİQMASI</vt:lpstr>
      <vt:lpstr>Məsələn: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Proqramlaşdırma Paradİqmalarİ</dc:title>
  <dc:creator/>
  <cp:lastModifiedBy>Niyaz</cp:lastModifiedBy>
  <cp:revision>2</cp:revision>
  <dcterms:created xsi:type="dcterms:W3CDTF">2022-10-25T16:12:48Z</dcterms:created>
  <dcterms:modified xsi:type="dcterms:W3CDTF">2022-10-25T19:10:17Z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6CB9938349CA437890D091EE8036804E</vt:lpwstr>
  </property>
  <property fmtid="{D5CDD505-2E9C-101B-9397-08002B2CF9AE}" pid="3" name="KSOProductBuildVer">
    <vt:lpwstr>1033-11.2.0.11341</vt:lpwstr>
  </property>
</Properties>
</file>