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5294" autoAdjust="0"/>
  </p:normalViewPr>
  <p:slideViewPr>
    <p:cSldViewPr snapToGrid="0">
      <p:cViewPr varScale="1">
        <p:scale>
          <a:sx n="81" d="100"/>
          <a:sy n="81" d="100"/>
        </p:scale>
        <p:origin x="706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88826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-1" y="5102352"/>
            <a:ext cx="12188826" cy="17556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286000"/>
            <a:ext cx="9601200" cy="1517904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/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056B7-329B-4E98-A7DE-1095F29C9987}" type="datetime1">
              <a:rPr lang="en-US" smtClean="0"/>
              <a:t>5/25/2025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0EAD2-84F0-424D-85FA-C85CE5D7B84D}" type="datetime1">
              <a:rPr lang="en-US" smtClean="0"/>
              <a:t>5/25/2025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A335-28DE-461F-86D4-4A540BEA59B0}" type="datetime1">
              <a:rPr lang="en-US" smtClean="0"/>
              <a:t>5/25/2025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4320"/>
            <a:ext cx="12192000" cy="63093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CF9C1-51F7-4E92-A279-1FFCE980DDD9}" type="datetime1">
              <a:rPr lang="en-US" smtClean="0"/>
              <a:t>5/25/2025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A038D-FDC8-4BB1-AD53-DEF36236CCF5}" type="datetime1">
              <a:rPr lang="en-US" smtClean="0"/>
              <a:t>5/25/2025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6EF73-9DB8-4763-865F-2F88181A47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305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729E3-7C8F-407D-B4C1-8AD873D40758}" type="datetime1">
              <a:rPr lang="en-US" smtClean="0"/>
              <a:t>5/25/2025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605C7-DA32-47E3-8E60-0B60D86BAF89}" type="datetime1">
              <a:rPr lang="en-US" smtClean="0"/>
              <a:t>5/25/2025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260F-252E-49E9-8B36-9D774100BA25}" type="datetime1">
              <a:rPr lang="en-US" smtClean="0"/>
              <a:t>5/25/2025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5DA44-6BB8-4FCD-946A-1E2EFA3D1A5F}" type="datetime1">
              <a:rPr lang="en-US" smtClean="0"/>
              <a:t>5/25/2025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2C8DE-E6DB-42D9-BE6D-D9F39E19B42A}" type="datetime1">
              <a:rPr lang="en-US" smtClean="0"/>
              <a:t>5/25/2025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83680"/>
            <a:ext cx="12188826" cy="2743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2A66FFC4-1542-4DAA-837B-D6921D33E8CC}" type="datetime1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399" y="2286000"/>
            <a:ext cx="9724901" cy="2012868"/>
          </a:xfrm>
        </p:spPr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Retail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V="1">
            <a:off x="1295400" y="4787536"/>
            <a:ext cx="9724900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067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4C7D07-9545-C14F-3EAD-909B3DA3C7E0}"/>
              </a:ext>
            </a:extLst>
          </p:cNvPr>
          <p:cNvSpPr txBox="1"/>
          <p:nvPr/>
        </p:nvSpPr>
        <p:spPr>
          <a:xfrm>
            <a:off x="0" y="318240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Problem Definition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Retail stores struggle to track inventory, sales, and suppliers across multiple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Inefficiencies lead to stockouts, overstocking, and loss of sales opportunities.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09E5DC-8120-D7F0-E053-B276B8C759EF}"/>
              </a:ext>
            </a:extLst>
          </p:cNvPr>
          <p:cNvSpPr txBox="1"/>
          <p:nvPr/>
        </p:nvSpPr>
        <p:spPr>
          <a:xfrm>
            <a:off x="1" y="1621580"/>
            <a:ext cx="121919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Target Users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Store Managers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Monitor stock levels, reorder products, and ensure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Inventory Staff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Update stock quantities and track product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Procurement Teams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Manage supplier data and place orders for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Suppliers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Receive automated orders and notifications about stock levels.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EDB9CE-DE65-1274-F6DC-C9D74096EF90}"/>
              </a:ext>
            </a:extLst>
          </p:cNvPr>
          <p:cNvSpPr txBox="1"/>
          <p:nvPr/>
        </p:nvSpPr>
        <p:spPr>
          <a:xfrm>
            <a:off x="-8" y="3182036"/>
            <a:ext cx="121920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Project Goals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Automate Inventory Tracking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Automatically update stock levels as sales occur.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Sales and Inventory Reporting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Generate real-time reports on sales performance and stock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Supplier Management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Automate ordering and track supplier data.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104AD-E9E9-F61F-F1EE-363E1D2AD945}"/>
              </a:ext>
            </a:extLst>
          </p:cNvPr>
          <p:cNvSpPr txBox="1"/>
          <p:nvPr/>
        </p:nvSpPr>
        <p:spPr>
          <a:xfrm>
            <a:off x="2" y="4762375"/>
            <a:ext cx="1219199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Main Entities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Products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Product ID, Name, Price, Quantity in stock.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Sales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Sale ID, Date, Product ID, Quantity Sold, Total Amount.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Suppliers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Supplier ID, Name, Contact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Inventory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Product ID, Location ID, Stock Level</a:t>
            </a:r>
          </a:p>
        </p:txBody>
      </p:sp>
    </p:spTree>
    <p:extLst>
      <p:ext uri="{BB962C8B-B14F-4D97-AF65-F5344CB8AC3E}">
        <p14:creationId xmlns:p14="http://schemas.microsoft.com/office/powerpoint/2010/main" val="189142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FBA24-DCEE-0CC9-DE8C-AF1060FD6B0C}"/>
              </a:ext>
            </a:extLst>
          </p:cNvPr>
          <p:cNvSpPr txBox="1"/>
          <p:nvPr/>
        </p:nvSpPr>
        <p:spPr>
          <a:xfrm>
            <a:off x="-41564" y="373751"/>
            <a:ext cx="12275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Business Logic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product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can have multiple sales transactions, which reduce its stock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Sales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are linked to specific products and will update inventory automatically.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Suppliers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provide products and are linked to inventory management for reordering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41B76-CED2-8FCA-C3E9-9784743B6662}"/>
              </a:ext>
            </a:extLst>
          </p:cNvPr>
          <p:cNvSpPr txBox="1"/>
          <p:nvPr/>
        </p:nvSpPr>
        <p:spPr>
          <a:xfrm>
            <a:off x="-41564" y="1787836"/>
            <a:ext cx="122751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Anticipated Benefits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Reduced Manual Effort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Automation will reduce the time spent manually tracking inventory and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Improved Decision-Making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Real-time reports will help managers make data-driven decisions on reordering.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More Accurate Stock Levels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 Real-time updates to inventory data will minimize the risk of stockouts and overstocking.</a:t>
            </a:r>
          </a:p>
        </p:txBody>
      </p:sp>
    </p:spTree>
    <p:extLst>
      <p:ext uri="{BB962C8B-B14F-4D97-AF65-F5344CB8AC3E}">
        <p14:creationId xmlns:p14="http://schemas.microsoft.com/office/powerpoint/2010/main" val="205879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Teal 16x9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al banded presentation (widescreen).potx" id="{8384684B-0E69-492A-91E7-29F709A97A1C}" vid="{F5096ADD-FCE7-411A-B9A7-AE292EEF7591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Teal banded presentation (widescreen)</Template>
  <TotalTime>72</TotalTime>
  <Words>272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Banded Design Teal 16x9</vt:lpstr>
      <vt:lpstr>Retail Inventory Management System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twagiramungukedy@gmail.com</dc:creator>
  <cp:lastModifiedBy>HP</cp:lastModifiedBy>
  <cp:revision>3</cp:revision>
  <dcterms:created xsi:type="dcterms:W3CDTF">2025-03-27T17:43:51Z</dcterms:created>
  <dcterms:modified xsi:type="dcterms:W3CDTF">2025-05-25T06:39:26Z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