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1" r:id="rId2"/>
    <p:sldId id="272" r:id="rId3"/>
    <p:sldId id="273" r:id="rId4"/>
    <p:sldId id="266" r:id="rId5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9016" autoAdjust="0"/>
  </p:normalViewPr>
  <p:slideViewPr>
    <p:cSldViewPr>
      <p:cViewPr varScale="1">
        <p:scale>
          <a:sx n="97" d="100"/>
          <a:sy n="97" d="100"/>
        </p:scale>
        <p:origin x="2130" y="90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dirty="0"/>
              <a:t>Title of the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First Name, Last Name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4219E-CCFD-4844-B96A-A1E4E0EEC6F0}"/>
              </a:ext>
            </a:extLst>
          </p:cNvPr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Deep Learning Course, IGP-TUBS,       Dr. -Ing. Mehdi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Maboudi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Dr. Pedro </a:t>
            </a:r>
            <a:r>
              <a:rPr lang="en-US" sz="1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Achanccaray</a:t>
            </a:r>
            <a:endParaRPr lang="en-DE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B7491F-3306-4304-9977-361BD0C1C3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0263" y="5903913"/>
            <a:ext cx="7747000" cy="33337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 kern="0" dirty="0"/>
              <a:t>Your Institute or Study program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620" y="158316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1620" y="2167788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5474" y="2752413"/>
            <a:ext cx="7671976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7180" y="392166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74" y="4500738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17180" y="5079813"/>
            <a:ext cx="7688122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21335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Deep learning, </a:t>
            </a:r>
            <a:r>
              <a:rPr lang="de-DE" sz="800" dirty="0">
                <a:highlight>
                  <a:srgbClr val="FFFF00"/>
                </a:highlight>
              </a:rPr>
              <a:t>TOPIC</a:t>
            </a:r>
            <a:r>
              <a:rPr lang="de-DE" sz="800" dirty="0"/>
              <a:t>| </a:t>
            </a:r>
            <a:r>
              <a:rPr lang="de-DE" sz="800" dirty="0">
                <a:highlight>
                  <a:srgbClr val="FFFF00"/>
                </a:highlight>
              </a:rPr>
              <a:t>YOUR NAME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ffe.berkeleyvision.org/tutorial/forward_backward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E0D-514D-4DEC-B792-1C4D895A8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90F6-C244-40D2-B5EA-8E9AAC57C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6B53-031F-4B90-A6B8-9126A7364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3DBD7-D324-480A-B37A-B2EB98CEA56B}"/>
              </a:ext>
            </a:extLst>
          </p:cNvPr>
          <p:cNvSpPr txBox="1"/>
          <p:nvPr/>
        </p:nvSpPr>
        <p:spPr>
          <a:xfrm>
            <a:off x="7793850" y="84085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11-Apr-23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10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2FD3-DE2B-46D8-A603-5B7C6294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80FA-4491-4EB1-BE31-669CD4235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  <a:r>
              <a:rPr lang="en-US" dirty="0"/>
              <a:t> and </a:t>
            </a:r>
            <a:r>
              <a:rPr lang="en-US" b="1" dirty="0"/>
              <a:t>motivation</a:t>
            </a:r>
            <a:r>
              <a:rPr lang="en-US" dirty="0"/>
              <a:t> (describe why this topic is interesting)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62D69-C80C-4E29-978C-9EEBA50533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1620" y="2640341"/>
            <a:ext cx="7671976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Materials</a:t>
            </a:r>
            <a:r>
              <a:rPr lang="en-US" dirty="0"/>
              <a:t> and </a:t>
            </a:r>
            <a:r>
              <a:rPr lang="en-US" b="1" dirty="0"/>
              <a:t>methods</a:t>
            </a:r>
            <a:r>
              <a:rPr lang="en-US" dirty="0"/>
              <a:t> (dataset and methods that you planned to use in your project)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328D-3484-419F-810A-E62320C97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5474" y="3697518"/>
            <a:ext cx="7671976" cy="541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r>
              <a:rPr lang="en-US" dirty="0"/>
              <a:t> (describe what do you expect from this research and which approach could you use to evaluate the outcomes?)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C71009-C790-450E-A060-30AE923846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One slide for outline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598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EAAD-3825-41E7-9D14-E6C25D48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about figures and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097B-DDDF-4273-A7EA-470E91F036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caption for each Figure/Table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6470-FEB6-465F-AFD6-5C8DF977DC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reference (with hyperlink) to the Figures which you took from somewhere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3AE7-B595-4690-AA50-4D2C3FD66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title for the axis (if any)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82B8C6-B39E-4881-9673-CD57AC0657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80" y="3331488"/>
            <a:ext cx="7688122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units for the variables (if applicable)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2CD6CA-5DB1-4464-B2F3-77F1572F9A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7180" y="992988"/>
            <a:ext cx="7706416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use high quality Figures</a:t>
            </a:r>
          </a:p>
        </p:txBody>
      </p:sp>
      <p:pic>
        <p:nvPicPr>
          <p:cNvPr id="1026" name="Picture 2" descr="Forward pass">
            <a:extLst>
              <a:ext uri="{FF2B5EF4-FFF2-40B4-BE49-F238E27FC236}">
                <a16:creationId xmlns:a16="http://schemas.microsoft.com/office/drawing/2014/main" id="{3A42B88F-337C-45D8-ABCC-230E0BDD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62" y="2890260"/>
            <a:ext cx="245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7B11352-0334-4667-AE63-2712ECF4F904}"/>
              </a:ext>
            </a:extLst>
          </p:cNvPr>
          <p:cNvSpPr txBox="1">
            <a:spLocks/>
          </p:cNvSpPr>
          <p:nvPr/>
        </p:nvSpPr>
        <p:spPr bwMode="auto">
          <a:xfrm>
            <a:off x="4707015" y="5534408"/>
            <a:ext cx="3555395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kern="0" dirty="0"/>
              <a:t>Forward pass of an ANN (Source: </a:t>
            </a:r>
            <a:r>
              <a:rPr lang="en-GB" sz="1200" kern="0" dirty="0">
                <a:hlinkClick r:id="rId3"/>
              </a:rPr>
              <a:t>Caffe documentation</a:t>
            </a:r>
            <a:r>
              <a:rPr lang="en-GB" sz="12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4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EE6C-0B52-495B-BF90-D01CFBED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5F2F4C-D14D-4A37-847C-AE46824607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560" y="992988"/>
            <a:ext cx="8212036" cy="2616032"/>
          </a:xfrm>
        </p:spPr>
        <p:txBody>
          <a:bodyPr/>
          <a:lstStyle/>
          <a:p>
            <a:r>
              <a:rPr lang="en-US" dirty="0"/>
              <a:t>For your presentation you will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Proposal presentation</a:t>
            </a:r>
            <a:r>
              <a:rPr lang="en-US" dirty="0"/>
              <a:t>: 10 minutes + 5 minutes for possible questions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CB0489E-4DE8-40F0-BB59-08A9A8ECE92E}"/>
              </a:ext>
            </a:extLst>
          </p:cNvPr>
          <p:cNvSpPr txBox="1">
            <a:spLocks/>
          </p:cNvSpPr>
          <p:nvPr/>
        </p:nvSpPr>
        <p:spPr bwMode="auto">
          <a:xfrm>
            <a:off x="595414" y="4284095"/>
            <a:ext cx="8212036" cy="4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/>
              <a:t>Please </a:t>
            </a:r>
            <a:r>
              <a:rPr lang="en-US" sz="1400" b="1" kern="0" dirty="0">
                <a:solidFill>
                  <a:srgbClr val="C00000"/>
                </a:solidFill>
              </a:rPr>
              <a:t>update the relevant folder in your repository </a:t>
            </a:r>
            <a:r>
              <a:rPr lang="en-US" sz="1400" kern="0" dirty="0"/>
              <a:t>and update the links in the associated README.md files.</a:t>
            </a:r>
          </a:p>
        </p:txBody>
      </p:sp>
    </p:spTree>
    <p:extLst>
      <p:ext uri="{BB962C8B-B14F-4D97-AF65-F5344CB8AC3E}">
        <p14:creationId xmlns:p14="http://schemas.microsoft.com/office/powerpoint/2010/main" val="6052500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</vt:lpstr>
      <vt:lpstr>Standarddesign</vt:lpstr>
      <vt:lpstr>PowerPoint Presentation</vt:lpstr>
      <vt:lpstr>Outline</vt:lpstr>
      <vt:lpstr>Some notes about figures and tables</vt:lpstr>
      <vt:lpstr>Schedule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Mehdi Maboudi</dc:creator>
  <cp:lastModifiedBy>diaz@GEOD.BAU.TU-BS.DE</cp:lastModifiedBy>
  <cp:revision>788</cp:revision>
  <cp:lastPrinted>2019-04-18T13:03:36Z</cp:lastPrinted>
  <dcterms:created xsi:type="dcterms:W3CDTF">2007-08-29T07:13:29Z</dcterms:created>
  <dcterms:modified xsi:type="dcterms:W3CDTF">2024-04-11T10:47:43Z</dcterms:modified>
</cp:coreProperties>
</file>