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1" r:id="rId2"/>
    <p:sldId id="272" r:id="rId3"/>
    <p:sldId id="269" r:id="rId4"/>
    <p:sldId id="267" r:id="rId5"/>
    <p:sldId id="278" r:id="rId6"/>
    <p:sldId id="273" r:id="rId7"/>
    <p:sldId id="266" r:id="rId8"/>
    <p:sldId id="275" r:id="rId9"/>
    <p:sldId id="276" r:id="rId10"/>
  </p:sldIdLst>
  <p:sldSz cx="9144000" cy="6858000" type="screen4x3"/>
  <p:notesSz cx="9926638" cy="67976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828B3A7-F60A-4B7A-9425-3AB0DDB3A5E7}">
          <p14:sldIdLst>
            <p14:sldId id="281"/>
          </p14:sldIdLst>
        </p14:section>
        <p14:section name="Introduction" id="{C8CE4D5C-C0D3-4C42-BF90-BAA18E3629AB}">
          <p14:sldIdLst>
            <p14:sldId id="272"/>
            <p14:sldId id="269"/>
            <p14:sldId id="267"/>
            <p14:sldId id="278"/>
            <p14:sldId id="273"/>
            <p14:sldId id="266"/>
            <p14:sldId id="275"/>
          </p14:sldIdLst>
        </p14:section>
        <p14:section name="References" id="{BC4B1E71-6A20-4E90-9A17-639EE53DE2F3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27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us Gerke" initials="M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E00"/>
    <a:srgbClr val="049472"/>
    <a:srgbClr val="005374"/>
    <a:srgbClr val="CC0099"/>
    <a:srgbClr val="33CC33"/>
    <a:srgbClr val="009900"/>
    <a:srgbClr val="FFCD00"/>
    <a:srgbClr val="7CCDE6"/>
    <a:srgbClr val="0080B4"/>
    <a:srgbClr val="C6E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89016" autoAdjust="0"/>
  </p:normalViewPr>
  <p:slideViewPr>
    <p:cSldViewPr>
      <p:cViewPr varScale="1">
        <p:scale>
          <a:sx n="97" d="100"/>
          <a:sy n="97" d="100"/>
        </p:scale>
        <p:origin x="2130" y="90"/>
      </p:cViewPr>
      <p:guideLst>
        <p:guide orient="horz" pos="459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D0860-42B8-4AF1-8A83-097607F22735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1696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03C74-EE0D-4366-9AF9-8F4659C4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14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defTabSz="955731">
              <a:defRPr sz="1300"/>
            </a:lvl1pPr>
          </a:lstStyle>
          <a:p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581" y="0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 defTabSz="955731">
              <a:defRPr sz="1300"/>
            </a:lvl1pPr>
          </a:lstStyle>
          <a:p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221" y="3228553"/>
            <a:ext cx="7942198" cy="305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106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defTabSz="955731">
              <a:defRPr sz="1300"/>
            </a:lvl1pPr>
          </a:lstStyle>
          <a:p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581" y="6457106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 defTabSz="955731">
              <a:defRPr sz="1300"/>
            </a:lvl1pPr>
          </a:lstStyle>
          <a:p>
            <a:fld id="{E4AA6088-1FF0-4E53-845C-EFEDD1C948F8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725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-braunschweig.de/en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3" y="1449388"/>
            <a:ext cx="8550275" cy="26543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noProof="0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4103688"/>
            <a:ext cx="8583612" cy="2192337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noProof="0"/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38" y="1438275"/>
            <a:ext cx="8580437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TUBS_CO_150dpi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41363"/>
            <a:ext cx="2517775" cy="939800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4356100"/>
            <a:ext cx="7772400" cy="873125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 dirty="0"/>
              <a:t>Title of the Presentation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5499100"/>
            <a:ext cx="7747000" cy="3333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First Name, Last Name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245" y="672820"/>
            <a:ext cx="1530170" cy="10009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04219E-CCFD-4844-B96A-A1E4E0EEC6F0}"/>
              </a:ext>
            </a:extLst>
          </p:cNvPr>
          <p:cNvSpPr/>
          <p:nvPr userDrawn="1"/>
        </p:nvSpPr>
        <p:spPr>
          <a:xfrm>
            <a:off x="296863" y="6296025"/>
            <a:ext cx="8550275" cy="269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Deep Learning Course, IGP-TUBS,       Dr. -Ing. Mehdi </a:t>
            </a:r>
            <a:r>
              <a:rPr lang="en-US" sz="16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Maboudi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Dr. Pedro </a:t>
            </a:r>
            <a:r>
              <a:rPr lang="en-US" sz="16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Achanccaray</a:t>
            </a:r>
            <a:endParaRPr lang="en-DE" sz="16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EB7491F-3306-4304-9977-361BD0C1C3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0263" y="5903913"/>
            <a:ext cx="7747000" cy="333375"/>
          </a:xfrm>
        </p:spPr>
        <p:txBody>
          <a:bodyPr/>
          <a:lstStyle>
            <a:lvl1pPr algn="ctr">
              <a:defRPr/>
            </a:lvl1pPr>
          </a:lstStyle>
          <a:p>
            <a:pPr algn="ctr"/>
            <a:r>
              <a:rPr lang="en-US" kern="0" dirty="0"/>
              <a:t>Your Institute or Study program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31740" y="2078850"/>
            <a:ext cx="5040560" cy="2745305"/>
          </a:xfrm>
        </p:spPr>
        <p:txBody>
          <a:bodyPr/>
          <a:lstStyle/>
          <a:p>
            <a:pPr lvl="0"/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9513C7-0FC3-49F3-BF18-18BD13323461}"/>
              </a:ext>
            </a:extLst>
          </p:cNvPr>
          <p:cNvSpPr/>
          <p:nvPr userDrawn="1"/>
        </p:nvSpPr>
        <p:spPr>
          <a:xfrm>
            <a:off x="3671900" y="4914165"/>
            <a:ext cx="2385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source: </a:t>
            </a: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link</a:t>
            </a:r>
            <a:endParaRPr lang="en-US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44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8"/>
            <a:ext cx="8375650" cy="47720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FD6EF-F33D-40F0-9EDE-59FDC981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A7790CA-EC38-4D19-AD22-1C0EAD25B0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51620" y="1583163"/>
            <a:ext cx="7671976" cy="405237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118D8CC6-64BD-4F15-AEA8-D316DF3CDF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51620" y="2167788"/>
            <a:ext cx="7671976" cy="405237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CF6F7254-6B14-4298-BD30-2D2B12A496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5474" y="2752413"/>
            <a:ext cx="7671976" cy="405237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076EE081-C41B-4D2D-A943-D1BB106D7B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9652" y="3331488"/>
            <a:ext cx="8375650" cy="405237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A8EE44EB-7CB4-4F9F-9DE4-D0E4602B39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17180" y="3921663"/>
            <a:ext cx="7688122" cy="405237"/>
          </a:xfrm>
        </p:spPr>
        <p:txBody>
          <a:bodyPr anchor="ctr" anchorCtr="0"/>
          <a:lstStyle>
            <a:lvl1pPr marL="285750" indent="-285750">
              <a:buFont typeface="Arial" panose="020B0604020202020204" pitchFamily="34" charset="0"/>
              <a:buChar char="•"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0DF2FE6A-6B45-46FC-809D-9372518497D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35474" y="4500738"/>
            <a:ext cx="7688122" cy="405237"/>
          </a:xfrm>
        </p:spPr>
        <p:txBody>
          <a:bodyPr anchor="ctr" anchorCtr="0"/>
          <a:lstStyle>
            <a:lvl1pPr marL="285750" indent="-285750">
              <a:buFont typeface="Arial" panose="020B0604020202020204" pitchFamily="34" charset="0"/>
              <a:buChar char="•"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E5C04966-48F9-46CF-B493-475D024CD3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17180" y="5079813"/>
            <a:ext cx="7688122" cy="405237"/>
          </a:xfrm>
        </p:spPr>
        <p:txBody>
          <a:bodyPr anchor="ctr" anchorCtr="0"/>
          <a:lstStyle>
            <a:lvl1pPr marL="285750" indent="-285750">
              <a:buFont typeface="Arial" panose="020B0604020202020204" pitchFamily="34" charset="0"/>
              <a:buChar char="•"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B52872E6-A8DE-4CE2-9A01-D920945AC5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7946" y="992988"/>
            <a:ext cx="8375650" cy="405237"/>
          </a:xfrm>
        </p:spPr>
        <p:txBody>
          <a:bodyPr anchor="ctr" anchorCtr="0"/>
          <a:lstStyle>
            <a:lvl1pPr marL="0" indent="0">
              <a:buFontTx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258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431800" y="1339851"/>
            <a:ext cx="8370888" cy="4622800"/>
          </a:xfrm>
          <a:noFill/>
        </p:spPr>
        <p:txBody>
          <a:bodyPr/>
          <a:lstStyle/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Kisuaeli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antux</a:t>
            </a:r>
            <a:r>
              <a:rPr lang="de-DE" sz="2000" dirty="0">
                <a:solidFill>
                  <a:srgbClr val="C0C0C0"/>
                </a:solidFill>
              </a:rPr>
              <a:t> in </a:t>
            </a:r>
            <a:r>
              <a:rPr lang="de-DE" sz="2000" dirty="0" err="1">
                <a:solidFill>
                  <a:srgbClr val="C0C0C0"/>
                </a:solidFill>
              </a:rPr>
              <a:t>weimi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kameran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Populario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falst</a:t>
            </a:r>
            <a:endParaRPr lang="de-DE" sz="2000" dirty="0">
              <a:solidFill>
                <a:srgbClr val="C0C0C0"/>
              </a:solidFill>
            </a:endParaRPr>
          </a:p>
          <a:p>
            <a:pPr lvl="1"/>
            <a:r>
              <a:rPr lang="de-DE" sz="2000" dirty="0" err="1"/>
              <a:t>Quol</a:t>
            </a:r>
            <a:r>
              <a:rPr lang="de-DE" sz="2000" dirty="0"/>
              <a:t> </a:t>
            </a:r>
            <a:r>
              <a:rPr lang="de-DE" sz="2000" dirty="0" err="1"/>
              <a:t>damnarin</a:t>
            </a:r>
            <a:r>
              <a:rPr lang="de-DE" sz="2000" dirty="0"/>
              <a:t> </a:t>
            </a:r>
            <a:r>
              <a:rPr lang="de-DE" sz="2000" dirty="0" err="1"/>
              <a:t>Tropi</a:t>
            </a:r>
            <a:r>
              <a:rPr lang="de-DE" sz="2000" dirty="0"/>
              <a:t> zu </a:t>
            </a:r>
            <a:r>
              <a:rPr lang="de-DE" sz="2000" dirty="0" err="1"/>
              <a:t>klenne</a:t>
            </a:r>
            <a:r>
              <a:rPr lang="de-DE" sz="2000" dirty="0"/>
              <a:t> </a:t>
            </a:r>
            <a:r>
              <a:rPr lang="de-DE" sz="2000" dirty="0" err="1"/>
              <a:t>perdi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Utilira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regau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socht</a:t>
            </a:r>
            <a:r>
              <a:rPr lang="de-DE" sz="2000" dirty="0">
                <a:solidFill>
                  <a:srgbClr val="C0C0C0"/>
                </a:solidFill>
              </a:rPr>
              <a:t> mol sunt</a:t>
            </a:r>
          </a:p>
          <a:p>
            <a:pPr lvl="1">
              <a:buClr>
                <a:srgbClr val="C0C0C0"/>
              </a:buClr>
            </a:pPr>
            <a:r>
              <a:rPr lang="de-DE" sz="2000" dirty="0">
                <a:solidFill>
                  <a:srgbClr val="C0C0C0"/>
                </a:solidFill>
              </a:rPr>
              <a:t>Her </a:t>
            </a:r>
            <a:r>
              <a:rPr lang="de-DE" sz="2000" dirty="0" err="1">
                <a:solidFill>
                  <a:srgbClr val="C0C0C0"/>
                </a:solidFill>
              </a:rPr>
              <a:t>mitant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dur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Wolche</a:t>
            </a:r>
            <a:r>
              <a:rPr lang="de-DE" sz="2000" dirty="0">
                <a:solidFill>
                  <a:srgbClr val="C0C0C0"/>
                </a:solidFill>
              </a:rPr>
              <a:t> to </a:t>
            </a:r>
            <a:r>
              <a:rPr lang="de-DE" sz="2000" dirty="0" err="1">
                <a:solidFill>
                  <a:srgbClr val="C0C0C0"/>
                </a:solidFill>
              </a:rPr>
              <a:t>illemit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0" y="6091238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5"/>
            <a:ext cx="83756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8"/>
            <a:ext cx="8375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 userDrawn="1"/>
        </p:nvSpPr>
        <p:spPr>
          <a:xfrm>
            <a:off x="1821600" y="6140450"/>
            <a:ext cx="213359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/>
              <a:t>Deep learning, </a:t>
            </a:r>
            <a:r>
              <a:rPr lang="de-DE" sz="800" dirty="0">
                <a:highlight>
                  <a:srgbClr val="FFFF00"/>
                </a:highlight>
              </a:rPr>
              <a:t>TOPIC</a:t>
            </a:r>
            <a:r>
              <a:rPr lang="de-DE" sz="800" dirty="0"/>
              <a:t>| </a:t>
            </a:r>
            <a:r>
              <a:rPr lang="de-DE" sz="800" dirty="0">
                <a:highlight>
                  <a:srgbClr val="FFFF00"/>
                </a:highlight>
              </a:rPr>
              <a:t>YOUR NAME</a:t>
            </a:r>
            <a:r>
              <a:rPr lang="de-DE" sz="800" baseline="0" dirty="0"/>
              <a:t>| </a:t>
            </a:r>
            <a:r>
              <a:rPr lang="de-DE" sz="800" dirty="0"/>
              <a:t>page</a:t>
            </a:r>
            <a:r>
              <a:rPr lang="de-DE" sz="800" baseline="0" dirty="0"/>
              <a:t> </a:t>
            </a:r>
            <a:fld id="{54091A06-E49E-4F45-A4ED-27B9A60B04AE}" type="slidenum">
              <a:rPr lang="de-DE" sz="8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800" dirty="0"/>
          </a:p>
          <a:p>
            <a:endParaRPr lang="de-DE" sz="800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350" y="5854189"/>
            <a:ext cx="1090395" cy="713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4" r:id="rId4"/>
    <p:sldLayoutId id="2147483660" r:id="rId5"/>
    <p:sldLayoutId id="2147483662" r:id="rId6"/>
    <p:sldLayoutId id="2147483661" r:id="rId7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affe.berkeleyvision.org/tutorial/forward_backward.html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8E0D-514D-4DEC-B792-1C4D895A8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B90F6-C244-40D2-B5EA-8E9AAC57C5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76B53-031F-4B90-A6B8-9126A73648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93DBD7-D324-480A-B37A-B2EB98CEA56B}"/>
              </a:ext>
            </a:extLst>
          </p:cNvPr>
          <p:cNvSpPr txBox="1"/>
          <p:nvPr/>
        </p:nvSpPr>
        <p:spPr>
          <a:xfrm>
            <a:off x="7793850" y="840859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11-Apr-23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310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2FD3-DE2B-46D8-A603-5B7C6294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480FA-4491-4EB1-BE31-669CD4235E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62D69-C80C-4E29-978C-9EEBA50533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ED328D-3484-419F-810A-E62320C979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4A1207-18DC-491E-BF7F-8799A08431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17180" y="3331488"/>
            <a:ext cx="7688122" cy="4052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F5AE19-335E-49F8-B4DE-B56A7BE451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72BF4-460F-473E-893E-8C924428779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14B29E8-AAB1-467C-A672-F5CA8F63E0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C71009-C790-450E-A060-30AE923846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One slide for outline of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85982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4BF08-3098-4320-88A2-AC28D627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B1511-1BE1-45AD-9244-818A31D5D9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946" y="1583163"/>
            <a:ext cx="8375650" cy="405237"/>
          </a:xfrm>
        </p:spPr>
        <p:txBody>
          <a:bodyPr/>
          <a:lstStyle/>
          <a:p>
            <a:r>
              <a:rPr lang="en-US" dirty="0"/>
              <a:t>Bring the audience to the context of your topic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7D0A4-E43F-414A-974F-38E25097BF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946" y="2167788"/>
            <a:ext cx="8375650" cy="405237"/>
          </a:xfrm>
        </p:spPr>
        <p:txBody>
          <a:bodyPr/>
          <a:lstStyle/>
          <a:p>
            <a:r>
              <a:rPr lang="en-US" dirty="0"/>
              <a:t>Introduce the topic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2D7BB-DA53-416C-A469-03E317AD7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81ADD5-5F1B-4CD9-AF0C-D086352929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17180" y="3331488"/>
            <a:ext cx="7688122" cy="4052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08093B-118A-41C7-ABE9-FEAB804031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8C1906-0BE7-47D7-8E5D-A90F8C7483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CC8E539-1B98-4184-B3A4-CA6E989653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A8DC32B-F597-4359-8629-9D99B23DF5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You can have one or two slides for introduction</a:t>
            </a:r>
          </a:p>
        </p:txBody>
      </p:sp>
    </p:spTree>
    <p:extLst>
      <p:ext uri="{BB962C8B-B14F-4D97-AF65-F5344CB8AC3E}">
        <p14:creationId xmlns:p14="http://schemas.microsoft.com/office/powerpoint/2010/main" val="1986660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B7BB-FCE2-4195-9B01-9AD4C4496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Topic (solutions of the problem)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5E948-CC0A-4F7C-A6DF-962BACBBEA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946" y="1583163"/>
            <a:ext cx="8375650" cy="405237"/>
          </a:xfrm>
        </p:spPr>
        <p:txBody>
          <a:bodyPr/>
          <a:lstStyle/>
          <a:p>
            <a:r>
              <a:rPr lang="en-US" dirty="0"/>
              <a:t>You can have many slides for this part (just consider the presentation time)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D5250-D2F5-49E6-B5AA-8B46ECAE1C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Attract the audience using nice visualization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023871-7D45-42A7-A96F-509600E261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Avoid putting a lot of text in one slide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1CE64-06C8-4C5A-853A-43AC5236A5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17180" y="3331488"/>
            <a:ext cx="7688122" cy="4052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equation editor for writing equations and define all variables of the equation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4D48D-2519-4B00-A838-810C10E375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Use slides animations if necessary, but do not use it too much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A2D6B9-1393-4320-AED5-21379C4380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If necessary, add sections to your presentation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130671-0653-45AD-BA4D-AF68754A310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Use consistent font and font size (</a:t>
            </a:r>
            <a:r>
              <a:rPr lang="en-US" b="1" dirty="0"/>
              <a:t>view: slides master </a:t>
            </a:r>
            <a:r>
              <a:rPr lang="en-US" dirty="0"/>
              <a:t>may help)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75E401-DFC8-4298-BBAD-50959748C36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This is the main body of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72204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B7BB-FCE2-4195-9B01-9AD4C4496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Topic (solutions of the problem)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75E401-DFC8-4298-BBAD-50959748C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42988"/>
            <a:ext cx="8375650" cy="4861287"/>
          </a:xfrm>
        </p:spPr>
        <p:txBody>
          <a:bodyPr/>
          <a:lstStyle/>
          <a:p>
            <a:r>
              <a:rPr lang="en-US" dirty="0"/>
              <a:t>Please organize your slides using the PowerPoint sections. For example for your Final Project Presentation, you can use the following sections as the body of your presentation: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</a:t>
            </a:r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en-US" dirty="0"/>
              <a:t>Exploratory Data Analysis (EDA)</a:t>
            </a:r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en-US" dirty="0"/>
              <a:t>Dataset information, acquisition details, image sizes,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Model(s)</a:t>
            </a:r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en-US" dirty="0"/>
              <a:t>Description of the model(s) employed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Experimental Setup</a:t>
            </a:r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en-US" dirty="0"/>
              <a:t>Hyperparameters configuration (learning rate, epochs, optimizer, normalization, etc.)</a:t>
            </a:r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en-US" dirty="0"/>
              <a:t>Experimental protocol (train/</a:t>
            </a:r>
            <a:r>
              <a:rPr lang="en-US" dirty="0" err="1"/>
              <a:t>val</a:t>
            </a:r>
            <a:r>
              <a:rPr lang="en-US" dirty="0"/>
              <a:t>/test distribution, metrics,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en-US" dirty="0"/>
              <a:t>Quantitatively (metrics, training curves)</a:t>
            </a:r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en-US" dirty="0"/>
              <a:t>Qualitatively (model’s output, </a:t>
            </a:r>
            <a:r>
              <a:rPr lang="en-US" dirty="0" err="1"/>
              <a:t>GradCAM</a:t>
            </a:r>
            <a:r>
              <a:rPr lang="en-US" dirty="0"/>
              <a:t> (for classification))</a:t>
            </a:r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en-US" dirty="0"/>
              <a:t>Comparison between different methods (baseline, selected method(s), SOTA from other papers)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Summary</a:t>
            </a:r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en-US" dirty="0"/>
              <a:t>Summarize your findings</a:t>
            </a:r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en-US" dirty="0"/>
              <a:t>Discussion, limitations, future works</a:t>
            </a:r>
          </a:p>
        </p:txBody>
      </p:sp>
    </p:spTree>
    <p:extLst>
      <p:ext uri="{BB962C8B-B14F-4D97-AF65-F5344CB8AC3E}">
        <p14:creationId xmlns:p14="http://schemas.microsoft.com/office/powerpoint/2010/main" val="288661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EAAD-3825-41E7-9D14-E6C25D482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notes about figures and tables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9097B-DDDF-4273-A7EA-470E91F036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 caption for each Figure/Table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16470-FEB6-465F-AFD6-5C8DF977DC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reference (with hyperlink) to the Figures which you took from somewhere else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963AE7-B595-4690-AA50-4D2C3FD66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 title for the axis (if any)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82B8C6-B39E-4881-9673-CD57AC0657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17180" y="3331488"/>
            <a:ext cx="7688122" cy="4052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 units for the variables (if applicable)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2CD6CA-5DB1-4464-B2F3-77F1572F9A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17180" y="992988"/>
            <a:ext cx="7706416" cy="4052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 to use high quality Figures</a:t>
            </a:r>
          </a:p>
        </p:txBody>
      </p:sp>
      <p:pic>
        <p:nvPicPr>
          <p:cNvPr id="1026" name="Picture 2" descr="Forward pass">
            <a:extLst>
              <a:ext uri="{FF2B5EF4-FFF2-40B4-BE49-F238E27FC236}">
                <a16:creationId xmlns:a16="http://schemas.microsoft.com/office/drawing/2014/main" id="{3A42B88F-337C-45D8-ABCC-230E0BDD5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462" y="2890260"/>
            <a:ext cx="2451823" cy="27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7B11352-0334-4667-AE63-2712ECF4F904}"/>
              </a:ext>
            </a:extLst>
          </p:cNvPr>
          <p:cNvSpPr txBox="1">
            <a:spLocks/>
          </p:cNvSpPr>
          <p:nvPr/>
        </p:nvSpPr>
        <p:spPr bwMode="auto">
          <a:xfrm>
            <a:off x="4707015" y="5534408"/>
            <a:ext cx="3555395" cy="40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1200" kern="0" dirty="0"/>
              <a:t>Forward pass of an ANN (Source: </a:t>
            </a:r>
            <a:r>
              <a:rPr lang="en-GB" sz="1200" kern="0" dirty="0">
                <a:hlinkClick r:id="rId3"/>
              </a:rPr>
              <a:t>Caffe documentation</a:t>
            </a:r>
            <a:r>
              <a:rPr lang="en-GB" sz="1200" kern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244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EE6C-0B52-495B-BF90-D01CFBEDC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05F2F4C-D14D-4A37-847C-AE468246076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1560" y="992988"/>
            <a:ext cx="8212036" cy="2616032"/>
          </a:xfrm>
        </p:spPr>
        <p:txBody>
          <a:bodyPr/>
          <a:lstStyle/>
          <a:p>
            <a:r>
              <a:rPr lang="en-US" dirty="0"/>
              <a:t>For your presentation you will have: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Presentation01-Dataset</a:t>
            </a:r>
            <a:r>
              <a:rPr lang="en-US" dirty="0"/>
              <a:t>: 10 minutes + 5 minutes for possible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Presentation02-CNN Architectures</a:t>
            </a:r>
            <a:r>
              <a:rPr lang="en-US" dirty="0"/>
              <a:t>: 30 + 15 minutes for possible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Presentation of the final project</a:t>
            </a:r>
            <a:r>
              <a:rPr lang="en-US" dirty="0"/>
              <a:t>: 30 + 15 minutes for possible questions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8D774EF-90F6-4277-9465-25238038C56C}"/>
              </a:ext>
            </a:extLst>
          </p:cNvPr>
          <p:cNvSpPr txBox="1">
            <a:spLocks/>
          </p:cNvSpPr>
          <p:nvPr/>
        </p:nvSpPr>
        <p:spPr bwMode="auto">
          <a:xfrm>
            <a:off x="595414" y="5589240"/>
            <a:ext cx="8212036" cy="40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We may use/share your presentation and related files later. Please let us know if you do not agree. 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BCB0489E-4DE8-40F0-BB59-08A9A8ECE92E}"/>
              </a:ext>
            </a:extLst>
          </p:cNvPr>
          <p:cNvSpPr txBox="1">
            <a:spLocks/>
          </p:cNvSpPr>
          <p:nvPr/>
        </p:nvSpPr>
        <p:spPr bwMode="auto">
          <a:xfrm>
            <a:off x="595414" y="4284095"/>
            <a:ext cx="8212036" cy="40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kern="0" dirty="0"/>
              <a:t>Please </a:t>
            </a:r>
            <a:r>
              <a:rPr lang="en-US" sz="1400" b="1" kern="0" dirty="0">
                <a:solidFill>
                  <a:srgbClr val="C00000"/>
                </a:solidFill>
              </a:rPr>
              <a:t>update the relevant folder in your repository </a:t>
            </a:r>
            <a:r>
              <a:rPr lang="en-US" sz="1400" kern="0" dirty="0"/>
              <a:t>and update the links in the associated README.md files.</a:t>
            </a:r>
          </a:p>
        </p:txBody>
      </p:sp>
    </p:spTree>
    <p:extLst>
      <p:ext uri="{BB962C8B-B14F-4D97-AF65-F5344CB8AC3E}">
        <p14:creationId xmlns:p14="http://schemas.microsoft.com/office/powerpoint/2010/main" val="60525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9986-5595-4A37-8C52-EC22D731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42BE6-CEED-4F3A-8A12-CAFF811464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946" y="1583163"/>
            <a:ext cx="8375650" cy="405237"/>
          </a:xfrm>
        </p:spPr>
        <p:txBody>
          <a:bodyPr/>
          <a:lstStyle/>
          <a:p>
            <a:r>
              <a:rPr lang="en-US" dirty="0"/>
              <a:t>List the main parts of your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228B0-2969-4121-9488-C62689FBB8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07B5-2B38-4273-8C19-006198C904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171190-992E-4B5C-A049-8515E351C9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9652" y="3331488"/>
            <a:ext cx="8375650" cy="4052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Discussion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7C982C-740A-46CA-98DC-0AB2EA02A2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FC506B-3381-40F6-98F1-5CC7486CA1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Limitation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A3D3C3-43C9-4DB3-AAB3-9A104BD6CD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Future work and extensions (if applicable)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81FCCD-8CED-4254-9710-9604916A78C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This last slide(s) summarizes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30412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516F3-D067-4392-A5F1-6366DDD1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C40D8-E793-40EF-931E-894B3D973E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 a hyperlink for each reference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A7825-D58D-40C4-9FE3-D381E1DA8C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67CF3-2F0E-47D0-85ED-B32292C94F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D407C4-7783-4EC4-A21F-9437B3D54E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You can add some sources as further readings (more details which you did not cover them)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332BB6-CDE6-460A-AC68-7F3E6364B8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3FE7A4D-7828-40C0-B460-870878D896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D952DD-535B-4228-840A-AD8E0B540C8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167412-3ABE-4002-97F2-D1594E457A6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Add references which you used</a:t>
            </a:r>
          </a:p>
        </p:txBody>
      </p:sp>
    </p:spTree>
    <p:extLst>
      <p:ext uri="{BB962C8B-B14F-4D97-AF65-F5344CB8AC3E}">
        <p14:creationId xmlns:p14="http://schemas.microsoft.com/office/powerpoint/2010/main" val="507910880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</Words>
  <Application>Microsoft Office PowerPoint</Application>
  <PresentationFormat>On-screen Show (4:3)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Wingdings</vt:lpstr>
      <vt:lpstr>Standarddesign</vt:lpstr>
      <vt:lpstr>PowerPoint Presentation</vt:lpstr>
      <vt:lpstr>Outline</vt:lpstr>
      <vt:lpstr>Introduction</vt:lpstr>
      <vt:lpstr>Main Topic (solutions of the problem)</vt:lpstr>
      <vt:lpstr>Main Topic (solutions of the problem)</vt:lpstr>
      <vt:lpstr>Some notes about figures and tables</vt:lpstr>
      <vt:lpstr>Schedule</vt:lpstr>
      <vt:lpstr>Summary</vt:lpstr>
      <vt:lpstr>References</vt:lpstr>
    </vt:vector>
  </TitlesOfParts>
  <Company>wir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Mehdi Maboudi</dc:creator>
  <cp:lastModifiedBy>diaz@GEOD.BAU.TU-BS.DE</cp:lastModifiedBy>
  <cp:revision>787</cp:revision>
  <cp:lastPrinted>2019-04-18T13:03:36Z</cp:lastPrinted>
  <dcterms:created xsi:type="dcterms:W3CDTF">2007-08-29T07:13:29Z</dcterms:created>
  <dcterms:modified xsi:type="dcterms:W3CDTF">2024-04-11T10:41:00Z</dcterms:modified>
</cp:coreProperties>
</file>