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72" r:id="rId3"/>
    <p:sldId id="269" r:id="rId4"/>
    <p:sldId id="267" r:id="rId5"/>
    <p:sldId id="278" r:id="rId6"/>
    <p:sldId id="273" r:id="rId7"/>
    <p:sldId id="266" r:id="rId8"/>
    <p:sldId id="275" r:id="rId9"/>
    <p:sldId id="276" r:id="rId10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828B3A7-F60A-4B7A-9425-3AB0DDB3A5E7}">
          <p14:sldIdLst>
            <p14:sldId id="281"/>
          </p14:sldIdLst>
        </p14:section>
        <p14:section name="Introduction" id="{C8CE4D5C-C0D3-4C42-BF90-BAA18E3629AB}">
          <p14:sldIdLst>
            <p14:sldId id="272"/>
            <p14:sldId id="269"/>
            <p14:sldId id="267"/>
            <p14:sldId id="278"/>
            <p14:sldId id="273"/>
            <p14:sldId id="266"/>
            <p14:sldId id="275"/>
          </p14:sldIdLst>
        </p14:section>
        <p14:section name="References" id="{BC4B1E71-6A20-4E90-9A17-639EE53DE2F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98" d="100"/>
          <a:sy n="98" d="100"/>
        </p:scale>
        <p:origin x="1350" y="90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dirty="0"/>
              <a:t>Title of the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First Name, Last Name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Deep Learning Course, IGP-TUBS,       Dr. -Ing. Mehdi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Maboudi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Dr. Pedro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Achanccaray</a:t>
            </a:r>
            <a:endParaRPr lang="en-DE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7491F-3306-4304-9977-361BD0C1C3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263" y="5903913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 kern="0" dirty="0"/>
              <a:t>Your Institute or Study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620" y="158316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1620" y="2167788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5474" y="275241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7180" y="392166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74" y="4500738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17180" y="507981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21335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Deep learning, </a:t>
            </a:r>
            <a:r>
              <a:rPr lang="de-DE" sz="800" dirty="0">
                <a:highlight>
                  <a:srgbClr val="FFFF00"/>
                </a:highlight>
              </a:rPr>
              <a:t>TOPIC</a:t>
            </a:r>
            <a:r>
              <a:rPr lang="de-DE" sz="800" dirty="0"/>
              <a:t>| </a:t>
            </a:r>
            <a:r>
              <a:rPr lang="de-DE" sz="800" dirty="0">
                <a:highlight>
                  <a:srgbClr val="FFFF00"/>
                </a:highlight>
              </a:rPr>
              <a:t>YOUR NAME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ffe.berkeleyvision.org/tutorial/forward_backwar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E0D-514D-4DEC-B792-1C4D895A8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90F6-C244-40D2-B5EA-8E9AAC57C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6B53-031F-4B90-A6B8-9126A7364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3DBD7-D324-480A-B37A-B2EB98CEA56B}"/>
              </a:ext>
            </a:extLst>
          </p:cNvPr>
          <p:cNvSpPr txBox="1"/>
          <p:nvPr/>
        </p:nvSpPr>
        <p:spPr>
          <a:xfrm>
            <a:off x="7793850" y="84085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11-Apr-23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1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2FD3-DE2B-46D8-A603-5B7C6294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80FA-4491-4EB1-BE31-669CD4235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2D69-C80C-4E29-978C-9EEBA5053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328D-3484-419F-810A-E62320C97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A1207-18DC-491E-BF7F-8799A0843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F5AE19-335E-49F8-B4DE-B56A7BE451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72BF4-460F-473E-893E-8C92442877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4B29E8-AAB1-467C-A672-F5CA8F63E0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C71009-C790-450E-A060-30AE923846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One slide for outline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598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BF08-3098-4320-88A2-AC28D627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1511-1BE1-45AD-9244-818A31D5D9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/>
          <a:lstStyle/>
          <a:p>
            <a:r>
              <a:rPr lang="en-US" dirty="0"/>
              <a:t>Bring the audience to the context of your topic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D0A4-E43F-414A-974F-38E25097B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/>
          <a:lstStyle/>
          <a:p>
            <a:r>
              <a:rPr lang="en-US" dirty="0"/>
              <a:t>Introduce the topic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2D7BB-DA53-416C-A469-03E317AD7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81ADD5-5F1B-4CD9-AF0C-D086352929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08093B-118A-41C7-ABE9-FEAB8040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8C1906-0BE7-47D7-8E5D-A90F8C7483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C8E539-1B98-4184-B3A4-CA6E989653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8DC32B-F597-4359-8629-9D99B23DF5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 can have one or two slides for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666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7BB-FCE2-4195-9B01-9AD4C44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 (solutions of the problem)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E948-CC0A-4F7C-A6DF-962BACBBE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/>
          <a:lstStyle/>
          <a:p>
            <a:r>
              <a:rPr lang="en-US" dirty="0"/>
              <a:t>You can have many slides for this part (just consider the presentation time)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5250-D2F5-49E6-B5AA-8B46ECAE1C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 the audience using nice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23871-7D45-42A7-A96F-509600E26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putting a lot of text in one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1CE64-06C8-4C5A-853A-43AC5236A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equation editor for writing equations and define all variables of the equation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4D48D-2519-4B00-A838-810C10E375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 slides animations if necessary, but do not use it too much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A2D6B9-1393-4320-AED5-21379C4380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If necessary, add sections to your presentation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130671-0653-45AD-BA4D-AF68754A31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consistent font and font size (</a:t>
            </a:r>
            <a:r>
              <a:rPr lang="en-US" b="1" dirty="0"/>
              <a:t>view: slides master </a:t>
            </a:r>
            <a:r>
              <a:rPr lang="en-US" dirty="0"/>
              <a:t>may help)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75E401-DFC8-4298-BBAD-50959748C3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This is the main body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220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7BB-FCE2-4195-9B01-9AD4C44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 (solutions of the problem)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75E401-DFC8-4298-BBAD-50959748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42988"/>
            <a:ext cx="8375650" cy="4861287"/>
          </a:xfrm>
        </p:spPr>
        <p:txBody>
          <a:bodyPr/>
          <a:lstStyle/>
          <a:p>
            <a:r>
              <a:rPr lang="en-US" dirty="0"/>
              <a:t>Please organize your slides using the PowerPoint sections. For example for your Final Project Presentation, you can use the following sections as the body of your presentation: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information, acquisition details, image sizes,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Model(s)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of the model(s) 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Setup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Hyperparameters configuration (learning rate, epochs, optimizer, normalization, etc.)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Experimental protocol (train/</a:t>
            </a:r>
            <a:r>
              <a:rPr lang="en-US" dirty="0" err="1"/>
              <a:t>val</a:t>
            </a:r>
            <a:r>
              <a:rPr lang="en-US" dirty="0"/>
              <a:t>/test distribution, metrics,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Quantitatively (metrics, training curves)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Qualitatively (model’s output, </a:t>
            </a:r>
            <a:r>
              <a:rPr lang="en-US" dirty="0" err="1"/>
              <a:t>GradCAM</a:t>
            </a:r>
            <a:r>
              <a:rPr lang="en-US" dirty="0"/>
              <a:t> (for classification))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between different methods (baseline, selected method(s), SOTA from other papers)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Summarize your findings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Discussion, limitations, future works</a:t>
            </a:r>
          </a:p>
        </p:txBody>
      </p:sp>
    </p:spTree>
    <p:extLst>
      <p:ext uri="{BB962C8B-B14F-4D97-AF65-F5344CB8AC3E}">
        <p14:creationId xmlns:p14="http://schemas.microsoft.com/office/powerpoint/2010/main" val="288661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EAAD-3825-41E7-9D14-E6C25D48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about figures and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097B-DDDF-4273-A7EA-470E91F036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caption for each Figure/Table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6470-FEB6-465F-AFD6-5C8DF977DC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reference (with hyperlink) to the Figures which you took from somewhere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3AE7-B595-4690-AA50-4D2C3FD66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title for the axis (if any)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82B8C6-B39E-4881-9673-CD57AC0657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units for the variables (if applicable)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2CD6CA-5DB1-4464-B2F3-77F1572F9A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7180" y="992988"/>
            <a:ext cx="7706416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use high quality Figures</a:t>
            </a:r>
          </a:p>
        </p:txBody>
      </p:sp>
      <p:pic>
        <p:nvPicPr>
          <p:cNvPr id="1026" name="Picture 2" descr="Forward pass">
            <a:extLst>
              <a:ext uri="{FF2B5EF4-FFF2-40B4-BE49-F238E27FC236}">
                <a16:creationId xmlns:a16="http://schemas.microsoft.com/office/drawing/2014/main" id="{3A42B88F-337C-45D8-ABCC-230E0BDD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62" y="2890260"/>
            <a:ext cx="245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B11352-0334-4667-AE63-2712ECF4F904}"/>
              </a:ext>
            </a:extLst>
          </p:cNvPr>
          <p:cNvSpPr txBox="1">
            <a:spLocks/>
          </p:cNvSpPr>
          <p:nvPr/>
        </p:nvSpPr>
        <p:spPr bwMode="auto">
          <a:xfrm>
            <a:off x="4707015" y="5534408"/>
            <a:ext cx="3555395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kern="0" dirty="0"/>
              <a:t>Forward pass of an ANN (Source: </a:t>
            </a:r>
            <a:r>
              <a:rPr lang="en-GB" sz="1200" kern="0" dirty="0">
                <a:hlinkClick r:id="rId3"/>
              </a:rPr>
              <a:t>Caffe documentation</a:t>
            </a:r>
            <a:r>
              <a:rPr lang="en-GB" sz="12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4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E6C-0B52-495B-BF90-D01CFBE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5F2F4C-D14D-4A37-847C-AE46824607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560" y="992988"/>
            <a:ext cx="8212036" cy="2616032"/>
          </a:xfrm>
        </p:spPr>
        <p:txBody>
          <a:bodyPr/>
          <a:lstStyle/>
          <a:p>
            <a:r>
              <a:rPr lang="en-US" dirty="0"/>
              <a:t>For your presentation you will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Presentation01-Dataset</a:t>
            </a:r>
            <a:r>
              <a:rPr lang="en-US" dirty="0"/>
              <a:t>: 15 minutes + 5 minutes for possible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Presentation02-CNN Architectures</a:t>
            </a:r>
            <a:r>
              <a:rPr lang="en-US" dirty="0"/>
              <a:t>: 30-45 minutes + 15 minutes for possible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Presentation of the final project</a:t>
            </a:r>
            <a:r>
              <a:rPr lang="en-US" dirty="0"/>
              <a:t>: 30-45 minutes + 15 minutes for possible questions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8D774EF-90F6-4277-9465-25238038C56C}"/>
              </a:ext>
            </a:extLst>
          </p:cNvPr>
          <p:cNvSpPr txBox="1">
            <a:spLocks/>
          </p:cNvSpPr>
          <p:nvPr/>
        </p:nvSpPr>
        <p:spPr bwMode="auto">
          <a:xfrm>
            <a:off x="595414" y="5589240"/>
            <a:ext cx="8212036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We may use/share your presentation and related files later. Please let us know if you do not agree. 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CB0489E-4DE8-40F0-BB59-08A9A8ECE92E}"/>
              </a:ext>
            </a:extLst>
          </p:cNvPr>
          <p:cNvSpPr txBox="1">
            <a:spLocks/>
          </p:cNvSpPr>
          <p:nvPr/>
        </p:nvSpPr>
        <p:spPr bwMode="auto">
          <a:xfrm>
            <a:off x="595414" y="4284095"/>
            <a:ext cx="8212036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Please </a:t>
            </a:r>
            <a:r>
              <a:rPr lang="en-US" sz="1400" b="1" kern="0" dirty="0">
                <a:solidFill>
                  <a:srgbClr val="C00000"/>
                </a:solidFill>
              </a:rPr>
              <a:t>update the relevant folder in your repository </a:t>
            </a:r>
            <a:r>
              <a:rPr lang="en-US" sz="1400" kern="0" dirty="0"/>
              <a:t>and update the links in the associated README.md files.</a:t>
            </a:r>
          </a:p>
        </p:txBody>
      </p:sp>
    </p:spTree>
    <p:extLst>
      <p:ext uri="{BB962C8B-B14F-4D97-AF65-F5344CB8AC3E}">
        <p14:creationId xmlns:p14="http://schemas.microsoft.com/office/powerpoint/2010/main" val="6052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9986-5595-4A37-8C52-EC22D73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2BE6-CEED-4F3A-8A12-CAFF8114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/>
          <a:lstStyle/>
          <a:p>
            <a:r>
              <a:rPr lang="en-US" dirty="0"/>
              <a:t>List the main parts of your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28B0-2969-4121-9488-C62689FBB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07B5-2B38-4273-8C19-006198C90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171190-992E-4B5C-A049-8515E351C9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C982C-740A-46CA-98DC-0AB2EA02A2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FC506B-3381-40F6-98F1-5CC7486CA1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A3D3C3-43C9-4DB3-AAB3-9A104BD6CD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Future work and extensions (if applicable)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81FCCD-8CED-4254-9710-9604916A7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This last slide(s) summarizes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1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16F3-D067-4392-A5F1-6366DDD1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C40D8-E793-40EF-931E-894B3D973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a hyperlink for each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7825-D58D-40C4-9FE3-D381E1DA8C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67CF3-2F0E-47D0-85ED-B32292C94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407C4-7783-4EC4-A21F-9437B3D54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You can add some sources as further readings (more details which you did not cover them)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332BB6-CDE6-460A-AC68-7F3E6364B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FE7A4D-7828-40C0-B460-870878D89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D952DD-535B-4228-840A-AD8E0B540C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167412-3ABE-4002-97F2-D1594E457A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Add references which you used</a:t>
            </a:r>
          </a:p>
        </p:txBody>
      </p:sp>
    </p:spTree>
    <p:extLst>
      <p:ext uri="{BB962C8B-B14F-4D97-AF65-F5344CB8AC3E}">
        <p14:creationId xmlns:p14="http://schemas.microsoft.com/office/powerpoint/2010/main" val="50791088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Standarddesign</vt:lpstr>
      <vt:lpstr>PowerPoint Presentation</vt:lpstr>
      <vt:lpstr>Outline</vt:lpstr>
      <vt:lpstr>Introduction</vt:lpstr>
      <vt:lpstr>Main Topic (solutions of the problem)</vt:lpstr>
      <vt:lpstr>Main Topic (solutions of the problem)</vt:lpstr>
      <vt:lpstr>Some notes about figures and tables</vt:lpstr>
      <vt:lpstr>Schedule</vt:lpstr>
      <vt:lpstr>Summary</vt:lpstr>
      <vt:lpstr>References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Mehdi Maboudi</dc:creator>
  <cp:lastModifiedBy>Mehdi Maboudi</cp:lastModifiedBy>
  <cp:revision>785</cp:revision>
  <cp:lastPrinted>2019-04-18T13:03:36Z</cp:lastPrinted>
  <dcterms:created xsi:type="dcterms:W3CDTF">2007-08-29T07:13:29Z</dcterms:created>
  <dcterms:modified xsi:type="dcterms:W3CDTF">2023-04-11T14:20:25Z</dcterms:modified>
</cp:coreProperties>
</file>