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2" autoAdjust="0"/>
    <p:restoredTop sz="94660"/>
  </p:normalViewPr>
  <p:slideViewPr>
    <p:cSldViewPr snapToGrid="0">
      <p:cViewPr varScale="1">
        <p:scale>
          <a:sx n="34" d="100"/>
          <a:sy n="34" d="100"/>
        </p:scale>
        <p:origin x="9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E0-4AF4-4CF8-B93E-A509F10F7487}" type="datetimeFigureOut">
              <a:rPr lang="en-MY" smtClean="0"/>
              <a:t>1/3/2022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514-F377-4E0B-A8EA-3B6A8485B9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051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E0-4AF4-4CF8-B93E-A509F10F7487}" type="datetimeFigureOut">
              <a:rPr lang="en-MY" smtClean="0"/>
              <a:t>1/3/2022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514-F377-4E0B-A8EA-3B6A8485B9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28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E0-4AF4-4CF8-B93E-A509F10F7487}" type="datetimeFigureOut">
              <a:rPr lang="en-MY" smtClean="0"/>
              <a:t>1/3/2022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514-F377-4E0B-A8EA-3B6A8485B9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458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E0-4AF4-4CF8-B93E-A509F10F7487}" type="datetimeFigureOut">
              <a:rPr lang="en-MY" smtClean="0"/>
              <a:t>1/3/2022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514-F377-4E0B-A8EA-3B6A8485B9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3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E0-4AF4-4CF8-B93E-A509F10F7487}" type="datetimeFigureOut">
              <a:rPr lang="en-MY" smtClean="0"/>
              <a:t>1/3/2022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514-F377-4E0B-A8EA-3B6A8485B9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E0-4AF4-4CF8-B93E-A509F10F7487}" type="datetimeFigureOut">
              <a:rPr lang="en-MY" smtClean="0"/>
              <a:t>1/3/2022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514-F377-4E0B-A8EA-3B6A8485B9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839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E0-4AF4-4CF8-B93E-A509F10F7487}" type="datetimeFigureOut">
              <a:rPr lang="en-MY" smtClean="0"/>
              <a:t>1/3/2022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514-F377-4E0B-A8EA-3B6A8485B9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982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E0-4AF4-4CF8-B93E-A509F10F7487}" type="datetimeFigureOut">
              <a:rPr lang="en-MY" smtClean="0"/>
              <a:t>1/3/2022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514-F377-4E0B-A8EA-3B6A8485B9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777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E0-4AF4-4CF8-B93E-A509F10F7487}" type="datetimeFigureOut">
              <a:rPr lang="en-MY" smtClean="0"/>
              <a:t>1/3/2022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514-F377-4E0B-A8EA-3B6A8485B9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617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E0-4AF4-4CF8-B93E-A509F10F7487}" type="datetimeFigureOut">
              <a:rPr lang="en-MY" smtClean="0"/>
              <a:t>1/3/2022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514-F377-4E0B-A8EA-3B6A8485B9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169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FDE0-4AF4-4CF8-B93E-A509F10F7487}" type="datetimeFigureOut">
              <a:rPr lang="en-MY" smtClean="0"/>
              <a:t>1/3/2022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514-F377-4E0B-A8EA-3B6A8485B9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33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FDE0-4AF4-4CF8-B93E-A509F10F7487}" type="datetimeFigureOut">
              <a:rPr lang="en-MY" smtClean="0"/>
              <a:t>1/3/2022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B514-F377-4E0B-A8EA-3B6A8485B9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295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6F1ACC-89B8-4D08-B98E-06ED3DF775A1}"/>
              </a:ext>
            </a:extLst>
          </p:cNvPr>
          <p:cNvSpPr/>
          <p:nvPr/>
        </p:nvSpPr>
        <p:spPr>
          <a:xfrm>
            <a:off x="0" y="1122496"/>
            <a:ext cx="9601201" cy="1036504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  <a:alpha val="54000"/>
                </a:schemeClr>
              </a:gs>
              <a:gs pos="10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b="1" dirty="0">
                <a:solidFill>
                  <a:schemeClr val="tx1"/>
                </a:solidFill>
              </a:rPr>
              <a:t>EDUCARE: MOBILE APPLICATION DEVELOMENT</a:t>
            </a:r>
          </a:p>
          <a:p>
            <a:pPr algn="ctr"/>
            <a:r>
              <a:rPr lang="en-MY" b="1" dirty="0">
                <a:solidFill>
                  <a:schemeClr val="bg1"/>
                </a:solidFill>
              </a:rPr>
              <a:t>STUDENT NAME – MATRIC – PROGRAM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51D6195-3AAE-4C12-B7EC-718A5F9A55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6" b="21414"/>
          <a:stretch/>
        </p:blipFill>
        <p:spPr>
          <a:xfrm>
            <a:off x="1730447" y="170951"/>
            <a:ext cx="1245463" cy="7084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63BCAC-F5BA-4957-8353-C4BB7C6866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2481" r="8300" b="2931"/>
          <a:stretch/>
        </p:blipFill>
        <p:spPr>
          <a:xfrm>
            <a:off x="141588" y="166393"/>
            <a:ext cx="1539842" cy="6891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DDB33-629A-4E05-93F3-6A3B9F1F5A15}"/>
              </a:ext>
            </a:extLst>
          </p:cNvPr>
          <p:cNvSpPr txBox="1"/>
          <p:nvPr/>
        </p:nvSpPr>
        <p:spPr>
          <a:xfrm>
            <a:off x="250256" y="2425566"/>
            <a:ext cx="9096994" cy="1631216"/>
          </a:xfrm>
          <a:prstGeom prst="rect">
            <a:avLst/>
          </a:prstGeom>
          <a:solidFill>
            <a:schemeClr val="lt1">
              <a:alpha val="83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b="1" dirty="0"/>
              <a:t>SYSNOPSIS</a:t>
            </a:r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76B019-5432-4375-A6E4-E65AF7E9FDE0}"/>
              </a:ext>
            </a:extLst>
          </p:cNvPr>
          <p:cNvSpPr txBox="1"/>
          <p:nvPr/>
        </p:nvSpPr>
        <p:spPr>
          <a:xfrm>
            <a:off x="250256" y="4197576"/>
            <a:ext cx="4629752" cy="1908215"/>
          </a:xfrm>
          <a:prstGeom prst="rect">
            <a:avLst/>
          </a:prstGeom>
          <a:solidFill>
            <a:schemeClr val="lt1">
              <a:alpha val="83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b="1" dirty="0"/>
              <a:t>INTRODUCTION</a:t>
            </a:r>
          </a:p>
          <a:p>
            <a:endParaRPr lang="en-MY" sz="2000" b="1" dirty="0"/>
          </a:p>
          <a:p>
            <a:endParaRPr lang="en-MY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393F84-178B-4014-B1D7-2F6A549CE4F0}"/>
              </a:ext>
            </a:extLst>
          </p:cNvPr>
          <p:cNvSpPr txBox="1"/>
          <p:nvPr/>
        </p:nvSpPr>
        <p:spPr>
          <a:xfrm>
            <a:off x="5112048" y="4197576"/>
            <a:ext cx="4235201" cy="1323439"/>
          </a:xfrm>
          <a:prstGeom prst="rect">
            <a:avLst/>
          </a:prstGeom>
          <a:solidFill>
            <a:schemeClr val="lt1">
              <a:alpha val="83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b="1" dirty="0"/>
              <a:t>OBJECTIVE</a:t>
            </a:r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41A371-01F6-40C7-872A-BE7CD1D9C9A5}"/>
              </a:ext>
            </a:extLst>
          </p:cNvPr>
          <p:cNvSpPr txBox="1"/>
          <p:nvPr/>
        </p:nvSpPr>
        <p:spPr>
          <a:xfrm>
            <a:off x="250254" y="6272892"/>
            <a:ext cx="4629751" cy="3970318"/>
          </a:xfrm>
          <a:prstGeom prst="rect">
            <a:avLst/>
          </a:prstGeom>
          <a:solidFill>
            <a:schemeClr val="lt1">
              <a:alpha val="83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b="1" dirty="0"/>
              <a:t>METHODOLOGY / GAME DESIGN</a:t>
            </a:r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1400" b="1" dirty="0"/>
          </a:p>
          <a:p>
            <a:endParaRPr lang="en-MY" sz="2000" b="1" dirty="0"/>
          </a:p>
          <a:p>
            <a:endParaRPr lang="en-MY" sz="2400" b="1" dirty="0"/>
          </a:p>
          <a:p>
            <a:endParaRPr lang="en-MY" sz="2000" b="1" dirty="0"/>
          </a:p>
          <a:p>
            <a:endParaRPr lang="en-MY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BD00C3-7B9C-4C10-9489-FFF1DAD658A3}"/>
              </a:ext>
            </a:extLst>
          </p:cNvPr>
          <p:cNvSpPr txBox="1"/>
          <p:nvPr/>
        </p:nvSpPr>
        <p:spPr>
          <a:xfrm>
            <a:off x="5112048" y="5656947"/>
            <a:ext cx="4275038" cy="1600438"/>
          </a:xfrm>
          <a:prstGeom prst="rect">
            <a:avLst/>
          </a:prstGeom>
          <a:solidFill>
            <a:schemeClr val="lt1">
              <a:alpha val="83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b="1" dirty="0"/>
              <a:t>BENEFIT</a:t>
            </a:r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3C87FC-224E-4C95-9790-04BB462CD3FB}"/>
              </a:ext>
            </a:extLst>
          </p:cNvPr>
          <p:cNvSpPr txBox="1"/>
          <p:nvPr/>
        </p:nvSpPr>
        <p:spPr>
          <a:xfrm>
            <a:off x="250254" y="10397491"/>
            <a:ext cx="4629751" cy="2215991"/>
          </a:xfrm>
          <a:prstGeom prst="rect">
            <a:avLst/>
          </a:prstGeom>
          <a:solidFill>
            <a:schemeClr val="lt1">
              <a:alpha val="83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b="1" dirty="0"/>
              <a:t>PRODUCT INTERFACE</a:t>
            </a:r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6986F5-8FA0-4AFE-A8C2-31D2320CB193}"/>
              </a:ext>
            </a:extLst>
          </p:cNvPr>
          <p:cNvSpPr txBox="1"/>
          <p:nvPr/>
        </p:nvSpPr>
        <p:spPr>
          <a:xfrm>
            <a:off x="5112048" y="7411666"/>
            <a:ext cx="4275038" cy="3139321"/>
          </a:xfrm>
          <a:prstGeom prst="rect">
            <a:avLst/>
          </a:prstGeom>
          <a:solidFill>
            <a:schemeClr val="lt1">
              <a:alpha val="83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b="1" dirty="0"/>
              <a:t>TESTING RESULT</a:t>
            </a:r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090A8-E162-47F0-B26B-5F91251D6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67" y="106584"/>
            <a:ext cx="2986762" cy="7728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845358-F5AD-4C8F-A64C-1DC7AFCA73BC}"/>
              </a:ext>
            </a:extLst>
          </p:cNvPr>
          <p:cNvSpPr txBox="1"/>
          <p:nvPr/>
        </p:nvSpPr>
        <p:spPr>
          <a:xfrm>
            <a:off x="5112048" y="10724996"/>
            <a:ext cx="4275038" cy="1908215"/>
          </a:xfrm>
          <a:prstGeom prst="rect">
            <a:avLst/>
          </a:prstGeom>
          <a:solidFill>
            <a:schemeClr val="lt1">
              <a:alpha val="83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b="1" dirty="0"/>
              <a:t>CONCLUSION</a:t>
            </a:r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  <a:p>
            <a:endParaRPr lang="en-MY" sz="2000" b="1" dirty="0"/>
          </a:p>
        </p:txBody>
      </p:sp>
    </p:spTree>
    <p:extLst>
      <p:ext uri="{BB962C8B-B14F-4D97-AF65-F5344CB8AC3E}">
        <p14:creationId xmlns:p14="http://schemas.microsoft.com/office/powerpoint/2010/main" val="233764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24</Words>
  <Application>Microsoft Office PowerPoint</Application>
  <PresentationFormat>A3 Paper (297x420 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Z_book</dc:creator>
  <cp:lastModifiedBy>Nor Masharah Binti Husain</cp:lastModifiedBy>
  <cp:revision>7</cp:revision>
  <dcterms:created xsi:type="dcterms:W3CDTF">2021-04-03T08:05:27Z</dcterms:created>
  <dcterms:modified xsi:type="dcterms:W3CDTF">2022-03-01T03:47:06Z</dcterms:modified>
</cp:coreProperties>
</file>