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3" autoAdjust="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78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5895-768B-4C38-B2ED-A838C9A34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DDA93-4469-4F3F-8356-9C874F4A1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75E-D406-4515-8487-454AA01F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7F56-7EFA-41F3-91BF-FCF90D96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0BC8-7ED8-49BA-920A-E3FBA2DA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E05-8D40-432D-9A97-20DEA3F0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7DD76-E429-4CAF-8663-026E346F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6F519-8624-406F-841A-199FE6A2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9B1E-BB12-4686-A0BC-F7336F73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920A-F631-4173-BDAC-BEB53383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50034-83AC-4632-972E-6794D7C2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1812-CF83-44CF-92F4-81BD9EC51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CFA1-1058-4D0F-9611-9F97EF7D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2CD2-54F7-47ED-A937-BF391C52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3D33-C127-4001-B9E2-3F2D4670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337F-F08A-486E-9063-189F9BCC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4B3F-9579-4B8D-ABC5-7DDC8CB1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14F7-D8B8-45FB-BEFA-15E5F6DF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B8C3-A98E-4726-A950-B64E93FC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A8AA-6D7B-4C98-AD77-1B10C4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DB30-7921-4202-9B8C-E8E1ACF0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A2F1-CA22-4C1D-8E99-E4FF9E4A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A152-13A2-4021-A347-0464F7F0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0955-B446-4CB2-B595-D1CC094E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4EB2-115B-47F7-A764-14B89830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FB02-84AC-47D2-9A76-96654110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D8E6-37DE-47E0-985F-9166A3B3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65A91-D3A1-4B0E-91AD-56886939B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F6619-1E12-4CCF-BBFD-F7BC9038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BE5C7-526D-4966-84D1-3C66919D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7CCB-AB46-4CD0-B4B1-F1B88995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77AB-63B4-45D9-AFAF-795D7E5B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D241A-58E9-4ADA-BEAF-FEAE16BF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ECD97-1D63-4460-AC7B-71D445C7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CEC6-D083-48DF-8848-0C55DAA36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0BC49-6D74-499B-B354-7AD4397BC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7E7BA-B4B8-45A0-9BA6-325DF055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69A6-35CB-4271-9846-65D4B21C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782AE-6B20-4EE3-B710-5BF32D69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1077-5090-46C9-9462-A9F64826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02EB-D5BD-4E22-946F-1D4600AB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10BAB-B371-4171-B3C2-DAD8334D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7D699-212C-4A77-BFA0-484179D5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1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262F5-4261-421C-8AD7-41D53BCC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4FA8F-C987-40D9-8AF5-6A36E002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A004A-31EB-4933-BDC6-5F76589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E8DB-AEE4-456E-AE69-2E33C5AA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C60A-5B89-4FBD-BB7A-DDFFBB2E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3284-F31B-4A4A-8B31-614ED0F47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0998D-19EC-4E31-BCDB-C628CF82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1D6DB-8AB9-47FF-AEA6-05640101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23FF-B44B-45B8-89EC-AA4181A5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3C7-418C-428D-A817-C9269673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D7ABD-C7EC-44CB-BF9B-A483F9C96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CDFD-E2B4-46C5-BEA0-09170214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443C9-9125-4013-90D7-21731B68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5FCC6-9A59-4ADC-93AC-8E6DFA4C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7559F-E710-4E85-B3FC-C62366AC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DC9D9-631F-4E97-BB39-3B093C98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D1DBD-63F3-4FD5-8446-071F1E18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6358-BD2D-4A1D-8943-B8EB28CB0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4185-E5CE-4121-AE18-4E5EADFCA55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DC9E1-025C-43CE-90DA-FFA137054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5746-9BCE-45B6-82E1-F4A13425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134F-8523-4E18-B8A4-6D7F79C7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3608-229F-4626-934A-258B69342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blueprint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B5C2-0D00-4696-91E6-E989BD281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(Polytechnic Institute management)</a:t>
            </a:r>
          </a:p>
        </p:txBody>
      </p:sp>
    </p:spTree>
    <p:extLst>
      <p:ext uri="{BB962C8B-B14F-4D97-AF65-F5344CB8AC3E}">
        <p14:creationId xmlns:p14="http://schemas.microsoft.com/office/powerpoint/2010/main" val="7445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CFDE-7B6A-40CD-8AC8-F18C81D8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FDB37C-4407-456E-817B-2CD7C799A0C3}"/>
              </a:ext>
            </a:extLst>
          </p:cNvPr>
          <p:cNvSpPr/>
          <p:nvPr/>
        </p:nvSpPr>
        <p:spPr>
          <a:xfrm>
            <a:off x="981513" y="1602297"/>
            <a:ext cx="1132514" cy="453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5C3FBA-3130-4AA3-ADF7-E89FCEC09E4D}"/>
              </a:ext>
            </a:extLst>
          </p:cNvPr>
          <p:cNvSpPr/>
          <p:nvPr/>
        </p:nvSpPr>
        <p:spPr>
          <a:xfrm>
            <a:off x="2759978" y="1602297"/>
            <a:ext cx="989900" cy="45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B5421-928C-4F7C-85D2-F4C239F444E2}"/>
              </a:ext>
            </a:extLst>
          </p:cNvPr>
          <p:cNvSpPr/>
          <p:nvPr/>
        </p:nvSpPr>
        <p:spPr>
          <a:xfrm>
            <a:off x="4396533" y="1610471"/>
            <a:ext cx="2474752" cy="44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up Application Form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15F6ED92-7380-45F7-AA3F-3F0C02376A53}"/>
              </a:ext>
            </a:extLst>
          </p:cNvPr>
          <p:cNvSpPr/>
          <p:nvPr/>
        </p:nvSpPr>
        <p:spPr>
          <a:xfrm>
            <a:off x="8409629" y="4345594"/>
            <a:ext cx="1971413" cy="7174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institute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45D52D-D32F-4783-B0D2-1199136D7075}"/>
              </a:ext>
            </a:extLst>
          </p:cNvPr>
          <p:cNvSpPr/>
          <p:nvPr/>
        </p:nvSpPr>
        <p:spPr>
          <a:xfrm>
            <a:off x="7518644" y="1602082"/>
            <a:ext cx="1971413" cy="45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Admission Fee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39C3A4-0E41-4938-85D8-3A0FD12745D8}"/>
              </a:ext>
            </a:extLst>
          </p:cNvPr>
          <p:cNvSpPr/>
          <p:nvPr/>
        </p:nvSpPr>
        <p:spPr>
          <a:xfrm>
            <a:off x="5537078" y="4480869"/>
            <a:ext cx="2197929" cy="4499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Controller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894DD3-D39C-48D3-8D3E-C73A54AFB3FE}"/>
              </a:ext>
            </a:extLst>
          </p:cNvPr>
          <p:cNvSpPr/>
          <p:nvPr/>
        </p:nvSpPr>
        <p:spPr>
          <a:xfrm>
            <a:off x="2802951" y="3447798"/>
            <a:ext cx="2172064" cy="292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application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5314546-2B85-45E5-859D-F00EFC1936BF}"/>
              </a:ext>
            </a:extLst>
          </p:cNvPr>
          <p:cNvSpPr/>
          <p:nvPr/>
        </p:nvSpPr>
        <p:spPr>
          <a:xfrm>
            <a:off x="2798764" y="3926049"/>
            <a:ext cx="2063692" cy="1567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Checkup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DA595B-C446-4DCB-B673-CCC975388458}"/>
              </a:ext>
            </a:extLst>
          </p:cNvPr>
          <p:cNvSpPr/>
          <p:nvPr/>
        </p:nvSpPr>
        <p:spPr>
          <a:xfrm>
            <a:off x="981513" y="4497648"/>
            <a:ext cx="1132514" cy="443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08833-476A-4F5F-B81B-24214FFBDC84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114027" y="4709615"/>
            <a:ext cx="684737" cy="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355BDC5-2996-47A7-87B9-CC2A03FEAB3B}"/>
              </a:ext>
            </a:extLst>
          </p:cNvPr>
          <p:cNvCxnSpPr>
            <a:cxnSpLocks/>
            <a:stCxn id="13" idx="3"/>
            <a:endCxn id="10" idx="4"/>
          </p:cNvCxnSpPr>
          <p:nvPr/>
        </p:nvCxnSpPr>
        <p:spPr>
          <a:xfrm>
            <a:off x="9490057" y="1828585"/>
            <a:ext cx="890985" cy="2875720"/>
          </a:xfrm>
          <a:prstGeom prst="bentConnector3">
            <a:avLst>
              <a:gd name="adj1" fmla="val 125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DB4B4C-50EC-4380-9694-ED9B9A5D0CDF}"/>
              </a:ext>
            </a:extLst>
          </p:cNvPr>
          <p:cNvSpPr/>
          <p:nvPr/>
        </p:nvSpPr>
        <p:spPr>
          <a:xfrm>
            <a:off x="2802951" y="2650428"/>
            <a:ext cx="2172064" cy="292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application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5B36B41-A8B1-4554-BF8E-BB41B7D7A510}"/>
              </a:ext>
            </a:extLst>
          </p:cNvPr>
          <p:cNvSpPr/>
          <p:nvPr/>
        </p:nvSpPr>
        <p:spPr>
          <a:xfrm>
            <a:off x="2802951" y="3050305"/>
            <a:ext cx="2172064" cy="292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application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D300AEB-800F-47AC-88E2-D4129BF96977}"/>
              </a:ext>
            </a:extLst>
          </p:cNvPr>
          <p:cNvSpPr/>
          <p:nvPr/>
        </p:nvSpPr>
        <p:spPr>
          <a:xfrm>
            <a:off x="3034200" y="5744283"/>
            <a:ext cx="1599138" cy="404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96109-8B96-4B64-BC21-2A93C15DAD28}"/>
              </a:ext>
            </a:extLst>
          </p:cNvPr>
          <p:cNvCxnSpPr>
            <a:cxnSpLocks/>
            <a:stCxn id="23" idx="2"/>
            <a:endCxn id="51" idx="0"/>
          </p:cNvCxnSpPr>
          <p:nvPr/>
        </p:nvCxnSpPr>
        <p:spPr>
          <a:xfrm>
            <a:off x="3830610" y="5493181"/>
            <a:ext cx="3159" cy="25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F9BD405-B9F6-497B-90AE-B9838B68BB99}"/>
              </a:ext>
            </a:extLst>
          </p:cNvPr>
          <p:cNvCxnSpPr>
            <a:stCxn id="4" idx="2"/>
            <a:endCxn id="38" idx="1"/>
          </p:cNvCxnSpPr>
          <p:nvPr/>
        </p:nvCxnSpPr>
        <p:spPr>
          <a:xfrm rot="16200000" flipH="1">
            <a:off x="1804603" y="1798469"/>
            <a:ext cx="741515" cy="125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E7CAE84-C952-41BD-BA15-77C9B498E33A}"/>
              </a:ext>
            </a:extLst>
          </p:cNvPr>
          <p:cNvCxnSpPr>
            <a:stCxn id="4" idx="2"/>
            <a:endCxn id="39" idx="1"/>
          </p:cNvCxnSpPr>
          <p:nvPr/>
        </p:nvCxnSpPr>
        <p:spPr>
          <a:xfrm rot="16200000" flipH="1">
            <a:off x="1604664" y="1998408"/>
            <a:ext cx="1141392" cy="125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87AEC7E-1CFE-49A4-90A5-D829A96A9789}"/>
              </a:ext>
            </a:extLst>
          </p:cNvPr>
          <p:cNvCxnSpPr>
            <a:stCxn id="4" idx="2"/>
            <a:endCxn id="22" idx="1"/>
          </p:cNvCxnSpPr>
          <p:nvPr/>
        </p:nvCxnSpPr>
        <p:spPr>
          <a:xfrm rot="16200000" flipH="1">
            <a:off x="1405918" y="2197154"/>
            <a:ext cx="1538885" cy="125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B00D2E1C-117F-4E0C-8419-DF4728B6DD11}"/>
              </a:ext>
            </a:extLst>
          </p:cNvPr>
          <p:cNvCxnSpPr>
            <a:cxnSpLocks/>
            <a:stCxn id="20" idx="0"/>
            <a:endCxn id="22" idx="3"/>
          </p:cNvCxnSpPr>
          <p:nvPr/>
        </p:nvCxnSpPr>
        <p:spPr>
          <a:xfrm rot="16200000" flipV="1">
            <a:off x="5362189" y="3207015"/>
            <a:ext cx="886681" cy="1661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EB71E86-1D67-4FB0-9378-1A68F0ADD398}"/>
              </a:ext>
            </a:extLst>
          </p:cNvPr>
          <p:cNvCxnSpPr>
            <a:cxnSpLocks/>
            <a:stCxn id="20" idx="0"/>
            <a:endCxn id="39" idx="3"/>
          </p:cNvCxnSpPr>
          <p:nvPr/>
        </p:nvCxnSpPr>
        <p:spPr>
          <a:xfrm rot="16200000" flipV="1">
            <a:off x="5163442" y="3008268"/>
            <a:ext cx="1284174" cy="1661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126D247-26F0-4092-BE5F-971FD8CB919F}"/>
              </a:ext>
            </a:extLst>
          </p:cNvPr>
          <p:cNvCxnSpPr>
            <a:cxnSpLocks/>
            <a:stCxn id="20" idx="0"/>
            <a:endCxn id="38" idx="3"/>
          </p:cNvCxnSpPr>
          <p:nvPr/>
        </p:nvCxnSpPr>
        <p:spPr>
          <a:xfrm rot="16200000" flipV="1">
            <a:off x="4963504" y="2808330"/>
            <a:ext cx="1684051" cy="1661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7112DEF-5912-4AD2-A3FD-EA2118F68599}"/>
              </a:ext>
            </a:extLst>
          </p:cNvPr>
          <p:cNvSpPr/>
          <p:nvPr/>
        </p:nvSpPr>
        <p:spPr>
          <a:xfrm>
            <a:off x="981513" y="5744283"/>
            <a:ext cx="1132514" cy="405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23453628-61BB-4606-9AFB-B81B5681F733}"/>
              </a:ext>
            </a:extLst>
          </p:cNvPr>
          <p:cNvSpPr/>
          <p:nvPr/>
        </p:nvSpPr>
        <p:spPr>
          <a:xfrm>
            <a:off x="1174459" y="2064763"/>
            <a:ext cx="159391" cy="2423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6712AE27-3F39-41C2-BB1E-DDE800C86C59}"/>
              </a:ext>
            </a:extLst>
          </p:cNvPr>
          <p:cNvSpPr/>
          <p:nvPr/>
        </p:nvSpPr>
        <p:spPr>
          <a:xfrm>
            <a:off x="1174459" y="4950654"/>
            <a:ext cx="159391" cy="7841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ECC1118-2BA8-4FF1-AB26-5A1CD26948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14027" y="1828800"/>
            <a:ext cx="645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273668F-B6B7-49B1-8891-CF92B1AF914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49878" y="1828800"/>
            <a:ext cx="646655" cy="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ED8D75-2D36-4F45-8654-C6A2186FB549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6871285" y="1828585"/>
            <a:ext cx="647359" cy="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F5AB9A-7DA0-4B54-B2E2-426543CAE312}"/>
              </a:ext>
            </a:extLst>
          </p:cNvPr>
          <p:cNvCxnSpPr>
            <a:cxnSpLocks/>
            <a:stCxn id="10" idx="2"/>
            <a:endCxn id="20" idx="3"/>
          </p:cNvCxnSpPr>
          <p:nvPr/>
        </p:nvCxnSpPr>
        <p:spPr>
          <a:xfrm flipH="1">
            <a:off x="7735007" y="4704305"/>
            <a:ext cx="674622" cy="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207988E-91DA-40DA-8F9C-33CB2FA67C45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4862456" y="4705838"/>
            <a:ext cx="674622" cy="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751-E518-45B9-B9D1-7994DB9F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747"/>
          </a:xfrm>
        </p:spPr>
        <p:txBody>
          <a:bodyPr/>
          <a:lstStyle/>
          <a:p>
            <a:r>
              <a:rPr lang="en-US" dirty="0"/>
              <a:t>Database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D088BF-3D1D-489F-BADE-8EA98391C6C5}"/>
              </a:ext>
            </a:extLst>
          </p:cNvPr>
          <p:cNvSpPr/>
          <p:nvPr/>
        </p:nvSpPr>
        <p:spPr>
          <a:xfrm>
            <a:off x="857102" y="2567937"/>
            <a:ext cx="1062430" cy="379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31F9BE-1418-454B-BCEE-D4B98A0E4C7B}"/>
              </a:ext>
            </a:extLst>
          </p:cNvPr>
          <p:cNvSpPr/>
          <p:nvPr/>
        </p:nvSpPr>
        <p:spPr>
          <a:xfrm>
            <a:off x="2222530" y="4366533"/>
            <a:ext cx="1221459" cy="54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26C43-B65F-4D48-86E2-9F4BBF5FE2A5}"/>
              </a:ext>
            </a:extLst>
          </p:cNvPr>
          <p:cNvSpPr/>
          <p:nvPr/>
        </p:nvSpPr>
        <p:spPr>
          <a:xfrm>
            <a:off x="931116" y="3327145"/>
            <a:ext cx="914401" cy="3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C55CD1-2868-46C6-A94D-801D74CE963A}"/>
              </a:ext>
            </a:extLst>
          </p:cNvPr>
          <p:cNvSpPr/>
          <p:nvPr/>
        </p:nvSpPr>
        <p:spPr>
          <a:xfrm>
            <a:off x="3850359" y="2507547"/>
            <a:ext cx="1322638" cy="500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34770-342A-46FD-A5DE-845E27820DF6}"/>
              </a:ext>
            </a:extLst>
          </p:cNvPr>
          <p:cNvSpPr/>
          <p:nvPr/>
        </p:nvSpPr>
        <p:spPr>
          <a:xfrm>
            <a:off x="6309352" y="4547371"/>
            <a:ext cx="1097384" cy="379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4F21F5-2DFA-4C9A-9D0D-CECA4736388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19532" y="2757718"/>
            <a:ext cx="193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EF34E5B-9744-464E-8112-715B5AE8FAE0}"/>
              </a:ext>
            </a:extLst>
          </p:cNvPr>
          <p:cNvSpPr/>
          <p:nvPr/>
        </p:nvSpPr>
        <p:spPr>
          <a:xfrm>
            <a:off x="3747719" y="1711708"/>
            <a:ext cx="1527918" cy="500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A7ECAB-F37D-4627-ACAC-55C3ABBECA2D}"/>
              </a:ext>
            </a:extLst>
          </p:cNvPr>
          <p:cNvSpPr/>
          <p:nvPr/>
        </p:nvSpPr>
        <p:spPr>
          <a:xfrm>
            <a:off x="6096000" y="2567762"/>
            <a:ext cx="1086929" cy="379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4224C2-CD9C-43E3-B839-D040ADCD3F7C}"/>
              </a:ext>
            </a:extLst>
          </p:cNvPr>
          <p:cNvCxnSpPr>
            <a:cxnSpLocks/>
            <a:stCxn id="31" idx="1"/>
            <a:endCxn id="10" idx="4"/>
          </p:cNvCxnSpPr>
          <p:nvPr/>
        </p:nvCxnSpPr>
        <p:spPr>
          <a:xfrm flipH="1" flipV="1">
            <a:off x="6858044" y="4926933"/>
            <a:ext cx="253613" cy="33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B908C-CC39-4CFD-A185-F55A3AA0037A}"/>
              </a:ext>
            </a:extLst>
          </p:cNvPr>
          <p:cNvSpPr/>
          <p:nvPr/>
        </p:nvSpPr>
        <p:spPr>
          <a:xfrm>
            <a:off x="8805153" y="5466788"/>
            <a:ext cx="1290164" cy="3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BBBD68-7C83-402A-8770-306244CAFDD1}"/>
              </a:ext>
            </a:extLst>
          </p:cNvPr>
          <p:cNvCxnSpPr>
            <a:cxnSpLocks/>
            <a:stCxn id="32" idx="7"/>
            <a:endCxn id="36" idx="1"/>
          </p:cNvCxnSpPr>
          <p:nvPr/>
        </p:nvCxnSpPr>
        <p:spPr>
          <a:xfrm flipV="1">
            <a:off x="8027461" y="5656569"/>
            <a:ext cx="777692" cy="31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1A54228-42F0-476F-9658-9DF1EAA8A759}"/>
              </a:ext>
            </a:extLst>
          </p:cNvPr>
          <p:cNvSpPr/>
          <p:nvPr/>
        </p:nvSpPr>
        <p:spPr>
          <a:xfrm>
            <a:off x="6892954" y="5202016"/>
            <a:ext cx="1493400" cy="379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A3A334-8E9A-4350-A43F-DE87007971C0}"/>
              </a:ext>
            </a:extLst>
          </p:cNvPr>
          <p:cNvSpPr/>
          <p:nvPr/>
        </p:nvSpPr>
        <p:spPr>
          <a:xfrm>
            <a:off x="7099709" y="5919365"/>
            <a:ext cx="1086929" cy="379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3D240D-1B96-48F1-8013-4281E90F6F19}"/>
              </a:ext>
            </a:extLst>
          </p:cNvPr>
          <p:cNvSpPr/>
          <p:nvPr/>
        </p:nvSpPr>
        <p:spPr>
          <a:xfrm>
            <a:off x="5874438" y="1561727"/>
            <a:ext cx="1536048" cy="5680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B99A73-985D-4BE2-8DA7-5A2627523590}"/>
              </a:ext>
            </a:extLst>
          </p:cNvPr>
          <p:cNvSpPr/>
          <p:nvPr/>
        </p:nvSpPr>
        <p:spPr>
          <a:xfrm>
            <a:off x="7446697" y="3175067"/>
            <a:ext cx="1609070" cy="69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  <a:p>
            <a:pPr algn="ctr"/>
            <a:r>
              <a:rPr lang="en-US" dirty="0"/>
              <a:t>(Teacher)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8B8F38-A90E-43E4-A9F2-2FF6CCA9CA8B}"/>
              </a:ext>
            </a:extLst>
          </p:cNvPr>
          <p:cNvCxnSpPr>
            <a:cxnSpLocks/>
            <a:stCxn id="39" idx="4"/>
            <a:endCxn id="17" idx="0"/>
          </p:cNvCxnSpPr>
          <p:nvPr/>
        </p:nvCxnSpPr>
        <p:spPr>
          <a:xfrm flipH="1">
            <a:off x="6639465" y="2129803"/>
            <a:ext cx="2997" cy="43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04680F-A301-4E84-9BA8-C3C40BB95A71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7639654" y="5581578"/>
            <a:ext cx="3520" cy="3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C0FFE2A-8AD3-47A6-AFC2-021498A0C0B6}"/>
              </a:ext>
            </a:extLst>
          </p:cNvPr>
          <p:cNvSpPr/>
          <p:nvPr/>
        </p:nvSpPr>
        <p:spPr>
          <a:xfrm>
            <a:off x="8805153" y="5922503"/>
            <a:ext cx="1290166" cy="37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82DF70-4577-45EF-93B3-F4C1318A8092}"/>
              </a:ext>
            </a:extLst>
          </p:cNvPr>
          <p:cNvCxnSpPr>
            <a:cxnSpLocks/>
            <a:stCxn id="32" idx="6"/>
            <a:endCxn id="52" idx="1"/>
          </p:cNvCxnSpPr>
          <p:nvPr/>
        </p:nvCxnSpPr>
        <p:spPr>
          <a:xfrm>
            <a:off x="8186638" y="6109146"/>
            <a:ext cx="618515" cy="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008449A-E226-4834-B181-BD49CBBB5C88}"/>
              </a:ext>
            </a:extLst>
          </p:cNvPr>
          <p:cNvCxnSpPr>
            <a:cxnSpLocks/>
            <a:stCxn id="17" idx="6"/>
            <a:endCxn id="40" idx="0"/>
          </p:cNvCxnSpPr>
          <p:nvPr/>
        </p:nvCxnSpPr>
        <p:spPr>
          <a:xfrm>
            <a:off x="7182929" y="2757543"/>
            <a:ext cx="1068303" cy="41752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84DA22F-05EA-4B1F-A6BE-B5198D9198DC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rot="5400000" flipH="1" flipV="1">
            <a:off x="2088163" y="2706978"/>
            <a:ext cx="2404653" cy="914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179789-E14F-40E3-8704-1E83A805D3AF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 rot="5400000">
            <a:off x="7281340" y="4232123"/>
            <a:ext cx="1328207" cy="611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DFC6294-1CE3-46EE-B97E-F84F6B544DC8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1388317" y="2947499"/>
            <a:ext cx="0" cy="37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285769B-B521-40BF-ABF9-1D9303E7953B}"/>
              </a:ext>
            </a:extLst>
          </p:cNvPr>
          <p:cNvSpPr/>
          <p:nvPr/>
        </p:nvSpPr>
        <p:spPr>
          <a:xfrm>
            <a:off x="3747720" y="3551550"/>
            <a:ext cx="1527918" cy="50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Semester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C0590A-EBD5-4A1A-9761-10378309E725}"/>
              </a:ext>
            </a:extLst>
          </p:cNvPr>
          <p:cNvCxnSpPr>
            <a:cxnSpLocks/>
            <a:stCxn id="5" idx="0"/>
            <a:endCxn id="126" idx="2"/>
          </p:cNvCxnSpPr>
          <p:nvPr/>
        </p:nvCxnSpPr>
        <p:spPr>
          <a:xfrm rot="5400000" flipH="1" flipV="1">
            <a:off x="3008083" y="3626896"/>
            <a:ext cx="564814" cy="914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2979BF3-AEE8-4C97-B86C-9DF9032A55E6}"/>
              </a:ext>
            </a:extLst>
          </p:cNvPr>
          <p:cNvCxnSpPr>
            <a:cxnSpLocks/>
            <a:stCxn id="126" idx="0"/>
            <a:endCxn id="8" idx="4"/>
          </p:cNvCxnSpPr>
          <p:nvPr/>
        </p:nvCxnSpPr>
        <p:spPr>
          <a:xfrm flipH="1" flipV="1">
            <a:off x="4511678" y="3007889"/>
            <a:ext cx="1" cy="543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42C73D-0B02-428E-B575-906AC1A7CC44}"/>
              </a:ext>
            </a:extLst>
          </p:cNvPr>
          <p:cNvSpPr/>
          <p:nvPr/>
        </p:nvSpPr>
        <p:spPr>
          <a:xfrm>
            <a:off x="6235337" y="4282664"/>
            <a:ext cx="4302034" cy="2152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69CCF9D-E44D-486D-9AB2-291554A34B93}"/>
              </a:ext>
            </a:extLst>
          </p:cNvPr>
          <p:cNvCxnSpPr>
            <a:stCxn id="16" idx="4"/>
            <a:endCxn id="8" idx="0"/>
          </p:cNvCxnSpPr>
          <p:nvPr/>
        </p:nvCxnSpPr>
        <p:spPr>
          <a:xfrm>
            <a:off x="4511678" y="2212051"/>
            <a:ext cx="0" cy="29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34C5866-CD26-4AB7-B069-22A8CE371B00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4979301" y="2934616"/>
            <a:ext cx="1490759" cy="1668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EABE74-0A8E-435C-98D9-BBA4892FEDB1}"/>
              </a:ext>
            </a:extLst>
          </p:cNvPr>
          <p:cNvCxnSpPr>
            <a:cxnSpLocks/>
            <a:stCxn id="126" idx="4"/>
            <a:endCxn id="31" idx="2"/>
          </p:cNvCxnSpPr>
          <p:nvPr/>
        </p:nvCxnSpPr>
        <p:spPr>
          <a:xfrm rot="16200000" flipH="1">
            <a:off x="5032362" y="3531204"/>
            <a:ext cx="1339909" cy="2381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828F9D-302C-4EAE-B1F8-14C2D888622F}"/>
              </a:ext>
            </a:extLst>
          </p:cNvPr>
          <p:cNvCxnSpPr>
            <a:stCxn id="17" idx="2"/>
            <a:endCxn id="8" idx="6"/>
          </p:cNvCxnSpPr>
          <p:nvPr/>
        </p:nvCxnSpPr>
        <p:spPr>
          <a:xfrm flipH="1">
            <a:off x="5172997" y="2757543"/>
            <a:ext cx="923003" cy="1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29F1-D7D2-4875-B687-9F66D0CA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BCCF1-F820-4A55-BB61-FD84556013B1}"/>
              </a:ext>
            </a:extLst>
          </p:cNvPr>
          <p:cNvSpPr/>
          <p:nvPr/>
        </p:nvSpPr>
        <p:spPr>
          <a:xfrm>
            <a:off x="1840115" y="2109457"/>
            <a:ext cx="914400" cy="39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34C91-3202-4B66-8863-AD6A7F46394E}"/>
              </a:ext>
            </a:extLst>
          </p:cNvPr>
          <p:cNvSpPr/>
          <p:nvPr/>
        </p:nvSpPr>
        <p:spPr>
          <a:xfrm>
            <a:off x="4556911" y="2735278"/>
            <a:ext cx="1539089" cy="39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F24F5-A151-4DA6-A267-70D96B58FC88}"/>
              </a:ext>
            </a:extLst>
          </p:cNvPr>
          <p:cNvSpPr/>
          <p:nvPr/>
        </p:nvSpPr>
        <p:spPr>
          <a:xfrm>
            <a:off x="9405042" y="2109457"/>
            <a:ext cx="914400" cy="39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4ED2F1-1627-4659-BFC4-2F58F9643402}"/>
              </a:ext>
            </a:extLst>
          </p:cNvPr>
          <p:cNvSpPr/>
          <p:nvPr/>
        </p:nvSpPr>
        <p:spPr>
          <a:xfrm>
            <a:off x="9278293" y="3133630"/>
            <a:ext cx="1167898" cy="59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stuff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9A7BD2-7846-42A9-ACEF-65FF6A3EBC58}"/>
              </a:ext>
            </a:extLst>
          </p:cNvPr>
          <p:cNvSpPr/>
          <p:nvPr/>
        </p:nvSpPr>
        <p:spPr>
          <a:xfrm>
            <a:off x="1475715" y="2926578"/>
            <a:ext cx="1311243" cy="59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22BD04-63FC-4B23-9988-438036DC8066}"/>
              </a:ext>
            </a:extLst>
          </p:cNvPr>
          <p:cNvSpPr/>
          <p:nvPr/>
        </p:nvSpPr>
        <p:spPr>
          <a:xfrm>
            <a:off x="1475714" y="3640717"/>
            <a:ext cx="1311243" cy="59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F1DA9F-8C61-4558-B0B0-1A15B13D4DD0}"/>
              </a:ext>
            </a:extLst>
          </p:cNvPr>
          <p:cNvSpPr/>
          <p:nvPr/>
        </p:nvSpPr>
        <p:spPr>
          <a:xfrm>
            <a:off x="4556911" y="3517318"/>
            <a:ext cx="1311243" cy="59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51559E-AE21-42A1-B376-C4BFAF39261C}"/>
              </a:ext>
            </a:extLst>
          </p:cNvPr>
          <p:cNvSpPr/>
          <p:nvPr/>
        </p:nvSpPr>
        <p:spPr>
          <a:xfrm>
            <a:off x="4556909" y="1760850"/>
            <a:ext cx="1311243" cy="59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A06EB4-E13A-4512-9263-3DDABF9DBFA8}"/>
              </a:ext>
            </a:extLst>
          </p:cNvPr>
          <p:cNvCxnSpPr>
            <a:cxnSpLocks/>
            <a:stCxn id="6" idx="1"/>
            <a:endCxn id="12" idx="6"/>
          </p:cNvCxnSpPr>
          <p:nvPr/>
        </p:nvCxnSpPr>
        <p:spPr>
          <a:xfrm flipH="1" flipV="1">
            <a:off x="5868152" y="2056220"/>
            <a:ext cx="353689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8B728-8908-4751-9D94-2477C8E745A5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flipH="1" flipV="1">
            <a:off x="2754515" y="2308633"/>
            <a:ext cx="1802396" cy="15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9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DC61-B7DF-4CB5-9987-1AC269DE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5D04-640C-4242-B2FA-A29DA531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4414" cy="4351338"/>
          </a:xfrm>
        </p:spPr>
        <p:txBody>
          <a:bodyPr/>
          <a:lstStyle/>
          <a:p>
            <a:r>
              <a:rPr lang="en-US" dirty="0"/>
              <a:t>Staff -&gt; [Identity list]</a:t>
            </a:r>
          </a:p>
          <a:p>
            <a:r>
              <a:rPr lang="en-US" dirty="0"/>
              <a:t>If identity in Staff</a:t>
            </a:r>
          </a:p>
          <a:p>
            <a:pPr lvl="1"/>
            <a:r>
              <a:rPr lang="en-US" dirty="0"/>
              <a:t>Create User</a:t>
            </a:r>
          </a:p>
          <a:p>
            <a:pPr lvl="1"/>
            <a:r>
              <a:rPr lang="en-US" dirty="0"/>
              <a:t>Create Staff Profile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B2BCFB-927A-495C-A4FA-2D08F07C6CDF}"/>
              </a:ext>
            </a:extLst>
          </p:cNvPr>
          <p:cNvSpPr txBox="1">
            <a:spLocks/>
          </p:cNvSpPr>
          <p:nvPr/>
        </p:nvSpPr>
        <p:spPr>
          <a:xfrm>
            <a:off x="6669386" y="1825625"/>
            <a:ext cx="4684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Students -&gt; [Identity list]</a:t>
            </a:r>
          </a:p>
          <a:p>
            <a:r>
              <a:rPr lang="en-US" dirty="0"/>
              <a:t>If identity in Students</a:t>
            </a:r>
          </a:p>
          <a:p>
            <a:pPr lvl="1"/>
            <a:r>
              <a:rPr lang="en-US" dirty="0"/>
              <a:t>Create User</a:t>
            </a:r>
          </a:p>
          <a:p>
            <a:pPr lvl="1"/>
            <a:r>
              <a:rPr lang="en-US" dirty="0"/>
              <a:t>Create Students Profile</a:t>
            </a:r>
          </a:p>
        </p:txBody>
      </p:sp>
    </p:spTree>
    <p:extLst>
      <p:ext uri="{BB962C8B-B14F-4D97-AF65-F5344CB8AC3E}">
        <p14:creationId xmlns:p14="http://schemas.microsoft.com/office/powerpoint/2010/main" val="217664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blueprint</vt:lpstr>
      <vt:lpstr>Admission Process</vt:lpstr>
      <vt:lpstr>Database Model</vt:lpstr>
      <vt:lpstr>Staff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Process</dc:title>
  <dc:creator>Nizam</dc:creator>
  <cp:lastModifiedBy>Nizam</cp:lastModifiedBy>
  <cp:revision>30</cp:revision>
  <dcterms:created xsi:type="dcterms:W3CDTF">2020-05-22T05:17:46Z</dcterms:created>
  <dcterms:modified xsi:type="dcterms:W3CDTF">2020-06-30T12:13:07Z</dcterms:modified>
</cp:coreProperties>
</file>