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44" r:id="rId2"/>
    <p:sldId id="343" r:id="rId3"/>
    <p:sldId id="327" r:id="rId4"/>
    <p:sldId id="319" r:id="rId5"/>
    <p:sldId id="320" r:id="rId6"/>
    <p:sldId id="321" r:id="rId7"/>
    <p:sldId id="323" r:id="rId8"/>
    <p:sldId id="322" r:id="rId9"/>
    <p:sldId id="324" r:id="rId10"/>
    <p:sldId id="325" r:id="rId11"/>
    <p:sldId id="340" r:id="rId12"/>
    <p:sldId id="341" r:id="rId13"/>
    <p:sldId id="293" r:id="rId14"/>
    <p:sldId id="294" r:id="rId15"/>
    <p:sldId id="345" r:id="rId16"/>
    <p:sldId id="297" r:id="rId17"/>
    <p:sldId id="291" r:id="rId18"/>
    <p:sldId id="295" r:id="rId19"/>
    <p:sldId id="296" r:id="rId20"/>
    <p:sldId id="298" r:id="rId21"/>
    <p:sldId id="301" r:id="rId22"/>
    <p:sldId id="302" r:id="rId23"/>
    <p:sldId id="303" r:id="rId24"/>
    <p:sldId id="304" r:id="rId25"/>
    <p:sldId id="305" r:id="rId26"/>
    <p:sldId id="28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i reddy" userId="9ee5723d0cf64798" providerId="LiveId" clId="{6DF9A215-78DD-4C1F-BD32-099300138626}"/>
    <pc:docChg chg="custSel addSld delSld modSld">
      <pc:chgData name="pavani reddy" userId="9ee5723d0cf64798" providerId="LiveId" clId="{6DF9A215-78DD-4C1F-BD32-099300138626}" dt="2023-05-21T06:08:51.890" v="27" actId="478"/>
      <pc:docMkLst>
        <pc:docMk/>
      </pc:docMkLst>
      <pc:sldChg chg="del">
        <pc:chgData name="pavani reddy" userId="9ee5723d0cf64798" providerId="LiveId" clId="{6DF9A215-78DD-4C1F-BD32-099300138626}" dt="2023-05-21T06:07:50.113" v="1" actId="2696"/>
        <pc:sldMkLst>
          <pc:docMk/>
          <pc:sldMk cId="1596884915" sldId="272"/>
        </pc:sldMkLst>
      </pc:sldChg>
      <pc:sldChg chg="delSp mod">
        <pc:chgData name="pavani reddy" userId="9ee5723d0cf64798" providerId="LiveId" clId="{6DF9A215-78DD-4C1F-BD32-099300138626}" dt="2023-05-21T06:08:51.890" v="27" actId="478"/>
        <pc:sldMkLst>
          <pc:docMk/>
          <pc:sldMk cId="3124136678" sldId="289"/>
        </pc:sldMkLst>
        <pc:picChg chg="del">
          <ac:chgData name="pavani reddy" userId="9ee5723d0cf64798" providerId="LiveId" clId="{6DF9A215-78DD-4C1F-BD32-099300138626}" dt="2023-05-21T06:08:51.890" v="27" actId="478"/>
          <ac:picMkLst>
            <pc:docMk/>
            <pc:sldMk cId="3124136678" sldId="289"/>
            <ac:picMk id="7" creationId="{00000000-0000-0000-0000-000000000000}"/>
          </ac:picMkLst>
        </pc:picChg>
      </pc:sldChg>
      <pc:sldChg chg="delSp mod">
        <pc:chgData name="pavani reddy" userId="9ee5723d0cf64798" providerId="LiveId" clId="{6DF9A215-78DD-4C1F-BD32-099300138626}" dt="2023-05-21T06:08:33.742" v="18" actId="478"/>
        <pc:sldMkLst>
          <pc:docMk/>
          <pc:sldMk cId="2798207290" sldId="291"/>
        </pc:sldMkLst>
        <pc:picChg chg="del">
          <ac:chgData name="pavani reddy" userId="9ee5723d0cf64798" providerId="LiveId" clId="{6DF9A215-78DD-4C1F-BD32-099300138626}" dt="2023-05-21T06:08:33.742" v="18" actId="478"/>
          <ac:picMkLst>
            <pc:docMk/>
            <pc:sldMk cId="2798207290" sldId="291"/>
            <ac:picMk id="4" creationId="{00000000-0000-0000-0000-000000000000}"/>
          </ac:picMkLst>
        </pc:picChg>
      </pc:sldChg>
      <pc:sldChg chg="delSp mod">
        <pc:chgData name="pavani reddy" userId="9ee5723d0cf64798" providerId="LiveId" clId="{6DF9A215-78DD-4C1F-BD32-099300138626}" dt="2023-05-21T06:08:24.181" v="14" actId="478"/>
        <pc:sldMkLst>
          <pc:docMk/>
          <pc:sldMk cId="1016221614" sldId="293"/>
        </pc:sldMkLst>
        <pc:picChg chg="del">
          <ac:chgData name="pavani reddy" userId="9ee5723d0cf64798" providerId="LiveId" clId="{6DF9A215-78DD-4C1F-BD32-099300138626}" dt="2023-05-21T06:08:24.181" v="14" actId="478"/>
          <ac:picMkLst>
            <pc:docMk/>
            <pc:sldMk cId="1016221614" sldId="293"/>
            <ac:picMk id="9" creationId="{00000000-0000-0000-0000-000000000000}"/>
          </ac:picMkLst>
        </pc:picChg>
      </pc:sldChg>
      <pc:sldChg chg="delSp mod">
        <pc:chgData name="pavani reddy" userId="9ee5723d0cf64798" providerId="LiveId" clId="{6DF9A215-78DD-4C1F-BD32-099300138626}" dt="2023-05-21T06:08:25.825" v="15" actId="478"/>
        <pc:sldMkLst>
          <pc:docMk/>
          <pc:sldMk cId="3088758970" sldId="294"/>
        </pc:sldMkLst>
        <pc:picChg chg="del">
          <ac:chgData name="pavani reddy" userId="9ee5723d0cf64798" providerId="LiveId" clId="{6DF9A215-78DD-4C1F-BD32-099300138626}" dt="2023-05-21T06:08:25.825" v="15" actId="478"/>
          <ac:picMkLst>
            <pc:docMk/>
            <pc:sldMk cId="3088758970" sldId="294"/>
            <ac:picMk id="9" creationId="{00000000-0000-0000-0000-000000000000}"/>
          </ac:picMkLst>
        </pc:picChg>
      </pc:sldChg>
      <pc:sldChg chg="delSp mod">
        <pc:chgData name="pavani reddy" userId="9ee5723d0cf64798" providerId="LiveId" clId="{6DF9A215-78DD-4C1F-BD32-099300138626}" dt="2023-05-21T06:08:35.562" v="19" actId="478"/>
        <pc:sldMkLst>
          <pc:docMk/>
          <pc:sldMk cId="2486331861" sldId="295"/>
        </pc:sldMkLst>
        <pc:picChg chg="del">
          <ac:chgData name="pavani reddy" userId="9ee5723d0cf64798" providerId="LiveId" clId="{6DF9A215-78DD-4C1F-BD32-099300138626}" dt="2023-05-21T06:08:35.562" v="19" actId="478"/>
          <ac:picMkLst>
            <pc:docMk/>
            <pc:sldMk cId="2486331861" sldId="295"/>
            <ac:picMk id="4" creationId="{00000000-0000-0000-0000-000000000000}"/>
          </ac:picMkLst>
        </pc:picChg>
      </pc:sldChg>
      <pc:sldChg chg="delSp mod">
        <pc:chgData name="pavani reddy" userId="9ee5723d0cf64798" providerId="LiveId" clId="{6DF9A215-78DD-4C1F-BD32-099300138626}" dt="2023-05-21T06:08:38.500" v="20" actId="478"/>
        <pc:sldMkLst>
          <pc:docMk/>
          <pc:sldMk cId="2366824277" sldId="296"/>
        </pc:sldMkLst>
        <pc:picChg chg="del">
          <ac:chgData name="pavani reddy" userId="9ee5723d0cf64798" providerId="LiveId" clId="{6DF9A215-78DD-4C1F-BD32-099300138626}" dt="2023-05-21T06:08:38.500" v="20" actId="478"/>
          <ac:picMkLst>
            <pc:docMk/>
            <pc:sldMk cId="2366824277" sldId="296"/>
            <ac:picMk id="4" creationId="{00000000-0000-0000-0000-000000000000}"/>
          </ac:picMkLst>
        </pc:picChg>
      </pc:sldChg>
      <pc:sldChg chg="delSp mod">
        <pc:chgData name="pavani reddy" userId="9ee5723d0cf64798" providerId="LiveId" clId="{6DF9A215-78DD-4C1F-BD32-099300138626}" dt="2023-05-21T06:08:31.825" v="17" actId="478"/>
        <pc:sldMkLst>
          <pc:docMk/>
          <pc:sldMk cId="3091849003" sldId="297"/>
        </pc:sldMkLst>
        <pc:picChg chg="del">
          <ac:chgData name="pavani reddy" userId="9ee5723d0cf64798" providerId="LiveId" clId="{6DF9A215-78DD-4C1F-BD32-099300138626}" dt="2023-05-21T06:08:31.825" v="17" actId="478"/>
          <ac:picMkLst>
            <pc:docMk/>
            <pc:sldMk cId="3091849003" sldId="297"/>
            <ac:picMk id="4" creationId="{00000000-0000-0000-0000-000000000000}"/>
          </ac:picMkLst>
        </pc:picChg>
      </pc:sldChg>
      <pc:sldChg chg="delSp mod">
        <pc:chgData name="pavani reddy" userId="9ee5723d0cf64798" providerId="LiveId" clId="{6DF9A215-78DD-4C1F-BD32-099300138626}" dt="2023-05-21T06:08:40.680" v="21" actId="478"/>
        <pc:sldMkLst>
          <pc:docMk/>
          <pc:sldMk cId="2202060843" sldId="298"/>
        </pc:sldMkLst>
        <pc:picChg chg="del">
          <ac:chgData name="pavani reddy" userId="9ee5723d0cf64798" providerId="LiveId" clId="{6DF9A215-78DD-4C1F-BD32-099300138626}" dt="2023-05-21T06:08:40.680" v="21" actId="478"/>
          <ac:picMkLst>
            <pc:docMk/>
            <pc:sldMk cId="2202060843" sldId="298"/>
            <ac:picMk id="9" creationId="{00000000-0000-0000-0000-000000000000}"/>
          </ac:picMkLst>
        </pc:picChg>
      </pc:sldChg>
      <pc:sldChg chg="delSp mod">
        <pc:chgData name="pavani reddy" userId="9ee5723d0cf64798" providerId="LiveId" clId="{6DF9A215-78DD-4C1F-BD32-099300138626}" dt="2023-05-21T06:08:42.471" v="22" actId="478"/>
        <pc:sldMkLst>
          <pc:docMk/>
          <pc:sldMk cId="981992016" sldId="301"/>
        </pc:sldMkLst>
        <pc:picChg chg="del">
          <ac:chgData name="pavani reddy" userId="9ee5723d0cf64798" providerId="LiveId" clId="{6DF9A215-78DD-4C1F-BD32-099300138626}" dt="2023-05-21T06:08:42.471" v="22" actId="478"/>
          <ac:picMkLst>
            <pc:docMk/>
            <pc:sldMk cId="981992016" sldId="301"/>
            <ac:picMk id="4" creationId="{00000000-0000-0000-0000-000000000000}"/>
          </ac:picMkLst>
        </pc:picChg>
      </pc:sldChg>
      <pc:sldChg chg="delSp mod">
        <pc:chgData name="pavani reddy" userId="9ee5723d0cf64798" providerId="LiveId" clId="{6DF9A215-78DD-4C1F-BD32-099300138626}" dt="2023-05-21T06:08:44.165" v="23" actId="478"/>
        <pc:sldMkLst>
          <pc:docMk/>
          <pc:sldMk cId="1047499656" sldId="302"/>
        </pc:sldMkLst>
        <pc:picChg chg="del">
          <ac:chgData name="pavani reddy" userId="9ee5723d0cf64798" providerId="LiveId" clId="{6DF9A215-78DD-4C1F-BD32-099300138626}" dt="2023-05-21T06:08:44.165" v="23" actId="478"/>
          <ac:picMkLst>
            <pc:docMk/>
            <pc:sldMk cId="1047499656" sldId="302"/>
            <ac:picMk id="4" creationId="{00000000-0000-0000-0000-000000000000}"/>
          </ac:picMkLst>
        </pc:picChg>
      </pc:sldChg>
      <pc:sldChg chg="delSp mod">
        <pc:chgData name="pavani reddy" userId="9ee5723d0cf64798" providerId="LiveId" clId="{6DF9A215-78DD-4C1F-BD32-099300138626}" dt="2023-05-21T06:08:45.869" v="24" actId="478"/>
        <pc:sldMkLst>
          <pc:docMk/>
          <pc:sldMk cId="3640578702" sldId="303"/>
        </pc:sldMkLst>
        <pc:picChg chg="del">
          <ac:chgData name="pavani reddy" userId="9ee5723d0cf64798" providerId="LiveId" clId="{6DF9A215-78DD-4C1F-BD32-099300138626}" dt="2023-05-21T06:08:45.869" v="24" actId="478"/>
          <ac:picMkLst>
            <pc:docMk/>
            <pc:sldMk cId="3640578702" sldId="303"/>
            <ac:picMk id="4" creationId="{00000000-0000-0000-0000-000000000000}"/>
          </ac:picMkLst>
        </pc:picChg>
      </pc:sldChg>
      <pc:sldChg chg="delSp mod">
        <pc:chgData name="pavani reddy" userId="9ee5723d0cf64798" providerId="LiveId" clId="{6DF9A215-78DD-4C1F-BD32-099300138626}" dt="2023-05-21T06:08:47.492" v="25" actId="478"/>
        <pc:sldMkLst>
          <pc:docMk/>
          <pc:sldMk cId="2208691970" sldId="304"/>
        </pc:sldMkLst>
        <pc:picChg chg="del">
          <ac:chgData name="pavani reddy" userId="9ee5723d0cf64798" providerId="LiveId" clId="{6DF9A215-78DD-4C1F-BD32-099300138626}" dt="2023-05-21T06:08:47.492" v="25" actId="478"/>
          <ac:picMkLst>
            <pc:docMk/>
            <pc:sldMk cId="2208691970" sldId="304"/>
            <ac:picMk id="4" creationId="{00000000-0000-0000-0000-000000000000}"/>
          </ac:picMkLst>
        </pc:picChg>
      </pc:sldChg>
      <pc:sldChg chg="delSp mod">
        <pc:chgData name="pavani reddy" userId="9ee5723d0cf64798" providerId="LiveId" clId="{6DF9A215-78DD-4C1F-BD32-099300138626}" dt="2023-05-21T06:08:49.490" v="26" actId="478"/>
        <pc:sldMkLst>
          <pc:docMk/>
          <pc:sldMk cId="3860950888" sldId="305"/>
        </pc:sldMkLst>
        <pc:picChg chg="del">
          <ac:chgData name="pavani reddy" userId="9ee5723d0cf64798" providerId="LiveId" clId="{6DF9A215-78DD-4C1F-BD32-099300138626}" dt="2023-05-21T06:08:49.490" v="26" actId="478"/>
          <ac:picMkLst>
            <pc:docMk/>
            <pc:sldMk cId="3860950888" sldId="305"/>
            <ac:picMk id="4" creationId="{00000000-0000-0000-0000-000000000000}"/>
          </ac:picMkLst>
        </pc:picChg>
      </pc:sldChg>
      <pc:sldChg chg="delSp mod">
        <pc:chgData name="pavani reddy" userId="9ee5723d0cf64798" providerId="LiveId" clId="{6DF9A215-78DD-4C1F-BD32-099300138626}" dt="2023-05-21T06:08:05.553" v="5" actId="478"/>
        <pc:sldMkLst>
          <pc:docMk/>
          <pc:sldMk cId="2312932922" sldId="319"/>
        </pc:sldMkLst>
        <pc:picChg chg="del">
          <ac:chgData name="pavani reddy" userId="9ee5723d0cf64798" providerId="LiveId" clId="{6DF9A215-78DD-4C1F-BD32-099300138626}" dt="2023-05-21T06:08:05.553" v="5" actId="478"/>
          <ac:picMkLst>
            <pc:docMk/>
            <pc:sldMk cId="2312932922" sldId="319"/>
            <ac:picMk id="6" creationId="{00000000-0000-0000-0000-000000000000}"/>
          </ac:picMkLst>
        </pc:picChg>
      </pc:sldChg>
      <pc:sldChg chg="delSp mod">
        <pc:chgData name="pavani reddy" userId="9ee5723d0cf64798" providerId="LiveId" clId="{6DF9A215-78DD-4C1F-BD32-099300138626}" dt="2023-05-21T06:08:07.541" v="6" actId="478"/>
        <pc:sldMkLst>
          <pc:docMk/>
          <pc:sldMk cId="1157464390" sldId="320"/>
        </pc:sldMkLst>
        <pc:picChg chg="del">
          <ac:chgData name="pavani reddy" userId="9ee5723d0cf64798" providerId="LiveId" clId="{6DF9A215-78DD-4C1F-BD32-099300138626}" dt="2023-05-21T06:08:07.541" v="6" actId="478"/>
          <ac:picMkLst>
            <pc:docMk/>
            <pc:sldMk cId="1157464390" sldId="320"/>
            <ac:picMk id="4" creationId="{00000000-0000-0000-0000-000000000000}"/>
          </ac:picMkLst>
        </pc:picChg>
      </pc:sldChg>
      <pc:sldChg chg="delSp mod">
        <pc:chgData name="pavani reddy" userId="9ee5723d0cf64798" providerId="LiveId" clId="{6DF9A215-78DD-4C1F-BD32-099300138626}" dt="2023-05-21T06:08:09.536" v="7" actId="478"/>
        <pc:sldMkLst>
          <pc:docMk/>
          <pc:sldMk cId="1155846251" sldId="321"/>
        </pc:sldMkLst>
        <pc:picChg chg="del">
          <ac:chgData name="pavani reddy" userId="9ee5723d0cf64798" providerId="LiveId" clId="{6DF9A215-78DD-4C1F-BD32-099300138626}" dt="2023-05-21T06:08:09.536" v="7" actId="478"/>
          <ac:picMkLst>
            <pc:docMk/>
            <pc:sldMk cId="1155846251" sldId="321"/>
            <ac:picMk id="4" creationId="{00000000-0000-0000-0000-000000000000}"/>
          </ac:picMkLst>
        </pc:picChg>
      </pc:sldChg>
      <pc:sldChg chg="delSp mod">
        <pc:chgData name="pavani reddy" userId="9ee5723d0cf64798" providerId="LiveId" clId="{6DF9A215-78DD-4C1F-BD32-099300138626}" dt="2023-05-21T06:08:13.296" v="9" actId="478"/>
        <pc:sldMkLst>
          <pc:docMk/>
          <pc:sldMk cId="230651022" sldId="322"/>
        </pc:sldMkLst>
        <pc:picChg chg="del">
          <ac:chgData name="pavani reddy" userId="9ee5723d0cf64798" providerId="LiveId" clId="{6DF9A215-78DD-4C1F-BD32-099300138626}" dt="2023-05-21T06:08:13.296" v="9" actId="478"/>
          <ac:picMkLst>
            <pc:docMk/>
            <pc:sldMk cId="230651022" sldId="322"/>
            <ac:picMk id="4" creationId="{00000000-0000-0000-0000-000000000000}"/>
          </ac:picMkLst>
        </pc:picChg>
      </pc:sldChg>
      <pc:sldChg chg="delSp mod">
        <pc:chgData name="pavani reddy" userId="9ee5723d0cf64798" providerId="LiveId" clId="{6DF9A215-78DD-4C1F-BD32-099300138626}" dt="2023-05-21T06:08:11.519" v="8" actId="478"/>
        <pc:sldMkLst>
          <pc:docMk/>
          <pc:sldMk cId="908244326" sldId="323"/>
        </pc:sldMkLst>
        <pc:picChg chg="del">
          <ac:chgData name="pavani reddy" userId="9ee5723d0cf64798" providerId="LiveId" clId="{6DF9A215-78DD-4C1F-BD32-099300138626}" dt="2023-05-21T06:08:11.519" v="8" actId="478"/>
          <ac:picMkLst>
            <pc:docMk/>
            <pc:sldMk cId="908244326" sldId="323"/>
            <ac:picMk id="4" creationId="{00000000-0000-0000-0000-000000000000}"/>
          </ac:picMkLst>
        </pc:picChg>
      </pc:sldChg>
      <pc:sldChg chg="delSp mod">
        <pc:chgData name="pavani reddy" userId="9ee5723d0cf64798" providerId="LiveId" clId="{6DF9A215-78DD-4C1F-BD32-099300138626}" dt="2023-05-21T06:08:15.233" v="10" actId="478"/>
        <pc:sldMkLst>
          <pc:docMk/>
          <pc:sldMk cId="1862034047" sldId="324"/>
        </pc:sldMkLst>
        <pc:picChg chg="del">
          <ac:chgData name="pavani reddy" userId="9ee5723d0cf64798" providerId="LiveId" clId="{6DF9A215-78DD-4C1F-BD32-099300138626}" dt="2023-05-21T06:08:15.233" v="10" actId="478"/>
          <ac:picMkLst>
            <pc:docMk/>
            <pc:sldMk cId="1862034047" sldId="324"/>
            <ac:picMk id="4" creationId="{00000000-0000-0000-0000-000000000000}"/>
          </ac:picMkLst>
        </pc:picChg>
      </pc:sldChg>
      <pc:sldChg chg="delSp mod">
        <pc:chgData name="pavani reddy" userId="9ee5723d0cf64798" providerId="LiveId" clId="{6DF9A215-78DD-4C1F-BD32-099300138626}" dt="2023-05-21T06:08:18.295" v="11" actId="478"/>
        <pc:sldMkLst>
          <pc:docMk/>
          <pc:sldMk cId="254714234" sldId="325"/>
        </pc:sldMkLst>
        <pc:picChg chg="del">
          <ac:chgData name="pavani reddy" userId="9ee5723d0cf64798" providerId="LiveId" clId="{6DF9A215-78DD-4C1F-BD32-099300138626}" dt="2023-05-21T06:08:18.295" v="11" actId="478"/>
          <ac:picMkLst>
            <pc:docMk/>
            <pc:sldMk cId="254714234" sldId="325"/>
            <ac:picMk id="4" creationId="{00000000-0000-0000-0000-000000000000}"/>
          </ac:picMkLst>
        </pc:picChg>
      </pc:sldChg>
      <pc:sldChg chg="delSp mod">
        <pc:chgData name="pavani reddy" userId="9ee5723d0cf64798" providerId="LiveId" clId="{6DF9A215-78DD-4C1F-BD32-099300138626}" dt="2023-05-21T06:08:03.200" v="4" actId="478"/>
        <pc:sldMkLst>
          <pc:docMk/>
          <pc:sldMk cId="2411946614" sldId="327"/>
        </pc:sldMkLst>
        <pc:picChg chg="del">
          <ac:chgData name="pavani reddy" userId="9ee5723d0cf64798" providerId="LiveId" clId="{6DF9A215-78DD-4C1F-BD32-099300138626}" dt="2023-05-21T06:08:03.200" v="4" actId="478"/>
          <ac:picMkLst>
            <pc:docMk/>
            <pc:sldMk cId="2411946614" sldId="327"/>
            <ac:picMk id="4" creationId="{00000000-0000-0000-0000-000000000000}"/>
          </ac:picMkLst>
        </pc:picChg>
      </pc:sldChg>
      <pc:sldChg chg="delSp mod">
        <pc:chgData name="pavani reddy" userId="9ee5723d0cf64798" providerId="LiveId" clId="{6DF9A215-78DD-4C1F-BD32-099300138626}" dt="2023-05-21T06:08:20.036" v="12" actId="478"/>
        <pc:sldMkLst>
          <pc:docMk/>
          <pc:sldMk cId="734571624" sldId="340"/>
        </pc:sldMkLst>
        <pc:picChg chg="del">
          <ac:chgData name="pavani reddy" userId="9ee5723d0cf64798" providerId="LiveId" clId="{6DF9A215-78DD-4C1F-BD32-099300138626}" dt="2023-05-21T06:08:20.036" v="12" actId="478"/>
          <ac:picMkLst>
            <pc:docMk/>
            <pc:sldMk cId="734571624" sldId="340"/>
            <ac:picMk id="4" creationId="{00000000-0000-0000-0000-000000000000}"/>
          </ac:picMkLst>
        </pc:picChg>
      </pc:sldChg>
      <pc:sldChg chg="delSp mod">
        <pc:chgData name="pavani reddy" userId="9ee5723d0cf64798" providerId="LiveId" clId="{6DF9A215-78DD-4C1F-BD32-099300138626}" dt="2023-05-21T06:08:22.244" v="13" actId="478"/>
        <pc:sldMkLst>
          <pc:docMk/>
          <pc:sldMk cId="3179177344" sldId="341"/>
        </pc:sldMkLst>
        <pc:picChg chg="del">
          <ac:chgData name="pavani reddy" userId="9ee5723d0cf64798" providerId="LiveId" clId="{6DF9A215-78DD-4C1F-BD32-099300138626}" dt="2023-05-21T06:08:22.244" v="13" actId="478"/>
          <ac:picMkLst>
            <pc:docMk/>
            <pc:sldMk cId="3179177344" sldId="341"/>
            <ac:picMk id="4" creationId="{00000000-0000-0000-0000-000000000000}"/>
          </ac:picMkLst>
        </pc:picChg>
      </pc:sldChg>
      <pc:sldChg chg="delSp mod">
        <pc:chgData name="pavani reddy" userId="9ee5723d0cf64798" providerId="LiveId" clId="{6DF9A215-78DD-4C1F-BD32-099300138626}" dt="2023-05-21T06:07:58.815" v="3" actId="478"/>
        <pc:sldMkLst>
          <pc:docMk/>
          <pc:sldMk cId="1268796315" sldId="343"/>
        </pc:sldMkLst>
        <pc:picChg chg="del">
          <ac:chgData name="pavani reddy" userId="9ee5723d0cf64798" providerId="LiveId" clId="{6DF9A215-78DD-4C1F-BD32-099300138626}" dt="2023-05-21T06:07:58.815" v="3" actId="478"/>
          <ac:picMkLst>
            <pc:docMk/>
            <pc:sldMk cId="1268796315" sldId="343"/>
            <ac:picMk id="6" creationId="{00000000-0000-0000-0000-000000000000}"/>
          </ac:picMkLst>
        </pc:picChg>
      </pc:sldChg>
      <pc:sldChg chg="delSp mod">
        <pc:chgData name="pavani reddy" userId="9ee5723d0cf64798" providerId="LiveId" clId="{6DF9A215-78DD-4C1F-BD32-099300138626}" dt="2023-05-21T06:08:28.097" v="16" actId="478"/>
        <pc:sldMkLst>
          <pc:docMk/>
          <pc:sldMk cId="1338435514" sldId="345"/>
        </pc:sldMkLst>
        <pc:picChg chg="del">
          <ac:chgData name="pavani reddy" userId="9ee5723d0cf64798" providerId="LiveId" clId="{6DF9A215-78DD-4C1F-BD32-099300138626}" dt="2023-05-21T06:08:28.097" v="16" actId="478"/>
          <ac:picMkLst>
            <pc:docMk/>
            <pc:sldMk cId="1338435514" sldId="345"/>
            <ac:picMk id="4" creationId="{00000000-0000-0000-0000-000000000000}"/>
          </ac:picMkLst>
        </pc:picChg>
      </pc:sldChg>
      <pc:sldChg chg="add del">
        <pc:chgData name="pavani reddy" userId="9ee5723d0cf64798" providerId="LiveId" clId="{6DF9A215-78DD-4C1F-BD32-099300138626}" dt="2023-05-21T06:07:53.394" v="2" actId="2696"/>
        <pc:sldMkLst>
          <pc:docMk/>
          <pc:sldMk cId="3067185894" sldId="34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60450-C0BB-45E2-B0BC-AAFAE27DFA5F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AEB59-9F2A-46F0-9CF6-20B4DEED9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60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01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83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83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74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83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F6C06-3DE6-43BD-ADF5-FEE40F031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10CA9-3B09-43F5-87E1-F1C9DBD63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A0DC4-3C6C-4B92-80ED-4905E550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2CD9-9722-4DD0-8FE1-9F711119342C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2F62B-F934-4548-9F04-808FBE03A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EFD61-F26E-4C56-8F50-516F9746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DDD7-3414-4CE5-80C8-DFED0E025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67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C0BC2-D68E-4764-A8C0-1FAF89F1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BA344-9C37-4F5F-8FB8-EC6094B2E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3D569-7787-4509-998E-F6576892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2CD9-9722-4DD0-8FE1-9F711119342C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27624-792D-406C-84D7-D6891DC3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61D5F-5932-4835-8371-24DCDC0F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DDD7-3414-4CE5-80C8-DFED0E025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01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C992F7-BA45-4AA7-B3C3-C5D7325ED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ECEAD-262F-4AB9-BE06-9534D10A2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A7DBA-5855-4887-BB1A-58DA29C7B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2CD9-9722-4DD0-8FE1-9F711119342C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08F56-6828-4F6C-8647-1C3C4958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71F34-A41C-4C34-AFAD-C39BECC4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DDD7-3414-4CE5-80C8-DFED0E025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4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6358A-DE6C-424E-87FF-07DD2D83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CE9EB-48D0-44A4-931A-0DF62E030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21399-C536-472B-AAF8-C79F14BD4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2CD9-9722-4DD0-8FE1-9F711119342C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0FF5A-575E-4ACA-B4CD-6D8EF5417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64ED8-2FEA-4253-86D6-5A20CD20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DDD7-3414-4CE5-80C8-DFED0E025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15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313A-3C81-4732-B1EB-8092A387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F4277-DA20-4D94-B2CB-46ECF1FF1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F8C12-1E9C-45BD-8CE1-91624B85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2CD9-9722-4DD0-8FE1-9F711119342C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12955-42A2-4146-AE0D-C13A8210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71436-25FE-4823-8923-AD8430B1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DDD7-3414-4CE5-80C8-DFED0E025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64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A8409-58D1-487B-A4A2-614F5E428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13F45-129A-4D84-B0D7-FEA981B67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B3090-46B6-4549-9AD6-DF11D71E7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7BB92-1EB9-4E7E-ADEB-657664FD5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2CD9-9722-4DD0-8FE1-9F711119342C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3DC27-5B97-4AEF-B0CF-C31B2026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37811-E40B-497F-88F0-409E69B2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DDD7-3414-4CE5-80C8-DFED0E025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18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BFC6-28AF-46CA-A676-DCEEE9EA6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31D17-32D7-42F6-9F2E-099FBB1CF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EA008-E762-434F-AAD3-66AD4D578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B1731-85F7-4D0E-B349-0984BA9A2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EE81C-C78D-4B38-9349-7753E5B51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D512BD-2692-40FD-9FBC-B5EFF320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2CD9-9722-4DD0-8FE1-9F711119342C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0AE254-EDEA-46C1-B412-6D17E9792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9ED6B-952E-4A95-A17B-F7AC90A5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DDD7-3414-4CE5-80C8-DFED0E025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84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01ECB-EB8F-48FE-B850-8AB38FF5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15F9C-45F7-4B26-BDD8-B9DC8090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2CD9-9722-4DD0-8FE1-9F711119342C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54159-D54B-4929-836A-BA5C14777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066C6-A76F-48BE-A345-83D4F5B37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DDD7-3414-4CE5-80C8-DFED0E025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7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7E791-9271-485A-94D3-DEF752A2B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2CD9-9722-4DD0-8FE1-9F711119342C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089585-0775-4B28-BECF-CA0C71706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58843-B8D7-4B9E-A3EA-2C4470EF2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DDD7-3414-4CE5-80C8-DFED0E025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80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900F-8B5B-46E1-ADDC-31469502A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9D759-9042-45C9-B233-1F7D1E1F9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7428E-5EFB-43AC-A16F-93D3CAD8D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30E53-65D2-4445-9736-C8DE1966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2CD9-9722-4DD0-8FE1-9F711119342C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5CFAC-B856-412B-9CB8-014414F3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B2575-35DA-4FAB-9079-11EB05D12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DDD7-3414-4CE5-80C8-DFED0E025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08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C89B-9F36-4208-9A1B-42754324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0336F9-3F92-4288-A23F-366997159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14228-1163-472C-9197-76FF4DC27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62FBF-8954-45E3-821C-13A67D16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2CD9-9722-4DD0-8FE1-9F711119342C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42D8E-BDE9-4082-94C8-BC7ABE3F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5859C-FFA7-420F-AE67-B7D2F86C2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DDD7-3414-4CE5-80C8-DFED0E025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3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BF5703-058D-4604-BD8A-FE035ECC9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B09D8-041D-4166-AFDF-E8BB01CF2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EC227-D9F4-4487-B67C-CCF00364D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02CD9-9722-4DD0-8FE1-9F711119342C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3F26D-69B9-4702-8C09-812160825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9BC88-9448-4042-B079-A8C040669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EDDD7-3414-4CE5-80C8-DFED0E025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81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3D59B3-54A0-4E06-B75C-A568E3694FB6}"/>
              </a:ext>
            </a:extLst>
          </p:cNvPr>
          <p:cNvSpPr txBox="1"/>
          <p:nvPr/>
        </p:nvSpPr>
        <p:spPr>
          <a:xfrm>
            <a:off x="3011214" y="1032640"/>
            <a:ext cx="841090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Nunito Sans SemiBold"/>
              </a:rPr>
              <a:t>#include&lt;</a:t>
            </a:r>
            <a:r>
              <a:rPr lang="en-IN" sz="2800" dirty="0" err="1">
                <a:latin typeface="Nunito Sans SemiBold"/>
              </a:rPr>
              <a:t>stdio.h</a:t>
            </a:r>
            <a:r>
              <a:rPr lang="en-IN" sz="2800" dirty="0">
                <a:latin typeface="Nunito Sans SemiBold"/>
              </a:rPr>
              <a:t>&gt;</a:t>
            </a:r>
          </a:p>
          <a:p>
            <a:r>
              <a:rPr lang="en-IN" sz="2800" dirty="0">
                <a:latin typeface="Nunito Sans SemiBold"/>
              </a:rPr>
              <a:t>Int main()</a:t>
            </a:r>
          </a:p>
          <a:p>
            <a:r>
              <a:rPr lang="en-IN" sz="2800" dirty="0">
                <a:latin typeface="Nunito Sans SemiBold"/>
              </a:rPr>
              <a:t>{</a:t>
            </a:r>
          </a:p>
          <a:p>
            <a:r>
              <a:rPr lang="en-IN" sz="2800" dirty="0">
                <a:latin typeface="Nunito Sans SemiBold"/>
              </a:rPr>
              <a:t>	------</a:t>
            </a:r>
          </a:p>
          <a:p>
            <a:r>
              <a:rPr lang="en-IN" sz="2800" dirty="0">
                <a:latin typeface="Nunito Sans SemiBold"/>
              </a:rPr>
              <a:t>	------</a:t>
            </a:r>
          </a:p>
          <a:p>
            <a:r>
              <a:rPr lang="en-IN" sz="2800" dirty="0">
                <a:latin typeface="Nunito Sans SemiBold"/>
              </a:rPr>
              <a:t>	------</a:t>
            </a:r>
          </a:p>
          <a:p>
            <a:r>
              <a:rPr lang="en-IN" sz="2800" dirty="0">
                <a:latin typeface="Nunito Sans SemiBold"/>
              </a:rPr>
              <a:t>	------</a:t>
            </a:r>
          </a:p>
          <a:p>
            <a:r>
              <a:rPr lang="en-IN" sz="2800" dirty="0">
                <a:latin typeface="Nunito Sans SemiBold"/>
              </a:rPr>
              <a:t>	------</a:t>
            </a:r>
          </a:p>
          <a:p>
            <a:r>
              <a:rPr lang="en-IN" sz="2800" dirty="0">
                <a:latin typeface="Nunito Sans SemiBold"/>
              </a:rPr>
              <a:t>	------</a:t>
            </a:r>
          </a:p>
          <a:p>
            <a:r>
              <a:rPr lang="en-IN" sz="2800" dirty="0">
                <a:latin typeface="Nunito Sans SemiBold"/>
              </a:rPr>
              <a:t>	------</a:t>
            </a:r>
          </a:p>
          <a:p>
            <a:r>
              <a:rPr lang="en-IN" sz="2800" dirty="0">
                <a:latin typeface="Nunito Sans SemiBold"/>
              </a:rPr>
              <a:t>	------</a:t>
            </a:r>
          </a:p>
          <a:p>
            <a:r>
              <a:rPr lang="en-IN" sz="2800" dirty="0">
                <a:latin typeface="Nunito Sans SemiBold"/>
              </a:rPr>
              <a:t>	return 0;</a:t>
            </a:r>
          </a:p>
          <a:p>
            <a:r>
              <a:rPr lang="en-IN" sz="2800" dirty="0">
                <a:latin typeface="Nunito Sans SemiBold"/>
              </a:rPr>
              <a:t>}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92CB269B-0FB4-443B-B17D-07C19DB8912B}"/>
              </a:ext>
            </a:extLst>
          </p:cNvPr>
          <p:cNvSpPr/>
          <p:nvPr/>
        </p:nvSpPr>
        <p:spPr>
          <a:xfrm>
            <a:off x="5415455" y="2601310"/>
            <a:ext cx="268014" cy="303486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600D70-FEB6-4561-AF63-C6EA8F5E7AF3}"/>
              </a:ext>
            </a:extLst>
          </p:cNvPr>
          <p:cNvSpPr txBox="1"/>
          <p:nvPr/>
        </p:nvSpPr>
        <p:spPr>
          <a:xfrm>
            <a:off x="5916010" y="3509082"/>
            <a:ext cx="3361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Nunito Sans SemiBold"/>
              </a:rPr>
              <a:t>Declaration and Executable Part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47AC1-26F5-4E24-8CFD-4F66F8B1B08A}"/>
              </a:ext>
            </a:extLst>
          </p:cNvPr>
          <p:cNvSpPr txBox="1"/>
          <p:nvPr/>
        </p:nvSpPr>
        <p:spPr>
          <a:xfrm>
            <a:off x="126124" y="386309"/>
            <a:ext cx="4595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Nunito Sans"/>
              </a:rPr>
              <a:t>Structure Of C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D0736B-9925-433F-B5E2-63342DD04FFF}"/>
              </a:ext>
            </a:extLst>
          </p:cNvPr>
          <p:cNvSpPr/>
          <p:nvPr/>
        </p:nvSpPr>
        <p:spPr>
          <a:xfrm>
            <a:off x="220342" y="386309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93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29883" y="609600"/>
            <a:ext cx="110525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latin typeface="Nunito Sans" panose="00000500000000000000" pitchFamily="2" charset="0"/>
              </a:rPr>
              <a:t> </a:t>
            </a:r>
            <a:r>
              <a:rPr lang="en-US" sz="6000" dirty="0">
                <a:latin typeface="Nunito Sans" panose="00000500000000000000" pitchFamily="2" charset="0"/>
              </a:rPr>
              <a:t> 		   language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-869414"/>
            <a:ext cx="4176463" cy="4507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7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131313"/>
                </a:solidFill>
              </a:rPr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8600" y="2819400"/>
            <a:ext cx="7188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Platform dependent or Independent?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600" y="3773269"/>
            <a:ext cx="2725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Dependent!!!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38600" y="4687669"/>
            <a:ext cx="1463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Why??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71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371600" y="5638800"/>
            <a:ext cx="2362200" cy="114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 </a:t>
            </a:r>
          </a:p>
          <a:p>
            <a:pPr algn="ctr"/>
            <a:r>
              <a:rPr lang="en-US" sz="2400" dirty="0"/>
              <a:t>+</a:t>
            </a:r>
          </a:p>
          <a:p>
            <a:pPr algn="ctr"/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1371600" y="1349807"/>
            <a:ext cx="1933060" cy="8599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Source Code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68894" y="2362200"/>
            <a:ext cx="105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Compile</a:t>
            </a:r>
            <a:endParaRPr lang="en-IN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581400" y="1524000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hello.c</a:t>
            </a:r>
            <a:endParaRPr lang="en-IN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1371600" y="96346"/>
            <a:ext cx="1779074" cy="6656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Windows </a:t>
            </a:r>
            <a:endParaRPr lang="en-IN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1981994" y="2590006"/>
            <a:ext cx="609600" cy="158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71600" y="2895600"/>
            <a:ext cx="19050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  <a:endParaRPr lang="en-IN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581400" y="2895600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   hello.obj /</a:t>
            </a:r>
          </a:p>
          <a:p>
            <a:r>
              <a:rPr lang="en-US" sz="2000" b="1" dirty="0"/>
              <a:t>  hello.exe</a:t>
            </a:r>
            <a:endParaRPr lang="en-IN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1371600" y="4309883"/>
            <a:ext cx="2312605" cy="71931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Native Machine Code</a:t>
            </a:r>
            <a:endParaRPr lang="en-IN" sz="2400" dirty="0"/>
          </a:p>
        </p:txBody>
      </p:sp>
      <p:sp>
        <p:nvSpPr>
          <p:cNvPr id="14" name="Flowchart: Sequential Access Storage 13"/>
          <p:cNvSpPr/>
          <p:nvPr/>
        </p:nvSpPr>
        <p:spPr>
          <a:xfrm>
            <a:off x="8686800" y="1752600"/>
            <a:ext cx="2743200" cy="1127994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Machine Code?</a:t>
            </a:r>
          </a:p>
        </p:txBody>
      </p:sp>
      <p:sp>
        <p:nvSpPr>
          <p:cNvPr id="15" name="Flowchart: Document 14"/>
          <p:cNvSpPr/>
          <p:nvPr/>
        </p:nvSpPr>
        <p:spPr>
          <a:xfrm>
            <a:off x="8610600" y="2362200"/>
            <a:ext cx="2057400" cy="16002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does it contain?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47800" y="62484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Native OS calls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81400" y="152400"/>
            <a:ext cx="14734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32 / 64 bit</a:t>
            </a:r>
          </a:p>
          <a:p>
            <a:r>
              <a:rPr lang="en-US" sz="2000" b="1" dirty="0"/>
              <a:t>architecture</a:t>
            </a:r>
            <a:endParaRPr lang="en-IN" sz="2000" b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379412" y="381000"/>
            <a:ext cx="992188" cy="5715000"/>
            <a:chOff x="379412" y="381000"/>
            <a:chExt cx="992188" cy="5715000"/>
          </a:xfrm>
        </p:grpSpPr>
        <p:cxnSp>
          <p:nvCxnSpPr>
            <p:cNvPr id="17" name="Straight Connector 16"/>
            <p:cNvCxnSpPr/>
            <p:nvPr/>
          </p:nvCxnSpPr>
          <p:spPr>
            <a:xfrm rot="10800000">
              <a:off x="414102" y="6094412"/>
              <a:ext cx="957498" cy="1588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81000" y="381000"/>
              <a:ext cx="9906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-2477294" y="3237706"/>
              <a:ext cx="5715000" cy="1588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73457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5" grpId="0" animBg="1"/>
      <p:bldP spid="6" grpId="0"/>
      <p:bldP spid="8" grpId="0"/>
      <p:bldP spid="9" grpId="0" animBg="1"/>
      <p:bldP spid="11" grpId="0" animBg="1"/>
      <p:bldP spid="12" grpId="0"/>
      <p:bldP spid="13" grpId="0" animBg="1"/>
      <p:bldP spid="14" grpId="0" animBg="1"/>
      <p:bldP spid="14" grpId="1" animBg="1"/>
      <p:bldP spid="15" grpId="0" animBg="1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9296400" y="2743200"/>
            <a:ext cx="16002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505200" y="2819400"/>
            <a:ext cx="16002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371600" y="5638800"/>
            <a:ext cx="2362200" cy="114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 </a:t>
            </a:r>
          </a:p>
          <a:p>
            <a:pPr algn="ctr"/>
            <a:r>
              <a:rPr lang="en-US" sz="2400" dirty="0"/>
              <a:t>+</a:t>
            </a:r>
          </a:p>
          <a:p>
            <a:pPr algn="ctr"/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1371600" y="1349807"/>
            <a:ext cx="1933060" cy="8599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Source Code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68894" y="2362200"/>
            <a:ext cx="105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Compile</a:t>
            </a:r>
            <a:endParaRPr lang="en-IN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581400" y="1524000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hello.c</a:t>
            </a:r>
            <a:endParaRPr lang="en-IN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1371600" y="96346"/>
            <a:ext cx="1779074" cy="6656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Windows </a:t>
            </a:r>
            <a:endParaRPr lang="en-IN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1981994" y="2590006"/>
            <a:ext cx="609600" cy="158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71600" y="2895600"/>
            <a:ext cx="19050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</a:t>
            </a:r>
            <a:endParaRPr lang="en-IN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581400" y="2895600"/>
            <a:ext cx="1267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   </a:t>
            </a:r>
            <a:r>
              <a:rPr lang="en-US" sz="2000" b="1" dirty="0" err="1"/>
              <a:t>hello.o</a:t>
            </a:r>
            <a:r>
              <a:rPr lang="en-US" sz="2000" b="1" dirty="0"/>
              <a:t> /</a:t>
            </a:r>
          </a:p>
          <a:p>
            <a:r>
              <a:rPr lang="en-US" sz="2000" b="1" dirty="0"/>
              <a:t>  hello.exe</a:t>
            </a:r>
            <a:endParaRPr lang="en-IN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1371600" y="4309883"/>
            <a:ext cx="2312605" cy="71931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Native Machine Code</a:t>
            </a:r>
            <a:endParaRPr lang="en-IN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447800" y="62484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Native OS calls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81400" y="152400"/>
            <a:ext cx="14734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32 / 64 bit</a:t>
            </a:r>
          </a:p>
          <a:p>
            <a:r>
              <a:rPr lang="en-US" sz="2000" b="1" dirty="0"/>
              <a:t>architecture</a:t>
            </a:r>
            <a:endParaRPr lang="en-IN" sz="2000" b="1" dirty="0"/>
          </a:p>
        </p:txBody>
      </p:sp>
      <p:grpSp>
        <p:nvGrpSpPr>
          <p:cNvPr id="2" name="Group 33"/>
          <p:cNvGrpSpPr/>
          <p:nvPr/>
        </p:nvGrpSpPr>
        <p:grpSpPr>
          <a:xfrm>
            <a:off x="379412" y="381000"/>
            <a:ext cx="992188" cy="5715000"/>
            <a:chOff x="379412" y="381000"/>
            <a:chExt cx="992188" cy="5715000"/>
          </a:xfrm>
        </p:grpSpPr>
        <p:cxnSp>
          <p:nvCxnSpPr>
            <p:cNvPr id="17" name="Straight Connector 16"/>
            <p:cNvCxnSpPr/>
            <p:nvPr/>
          </p:nvCxnSpPr>
          <p:spPr>
            <a:xfrm rot="10800000">
              <a:off x="414102" y="6094412"/>
              <a:ext cx="957498" cy="1588"/>
            </a:xfrm>
            <a:prstGeom prst="line">
              <a:avLst/>
            </a:prstGeom>
            <a:ln>
              <a:solidFill>
                <a:srgbClr val="131313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81000" y="381000"/>
              <a:ext cx="990600" cy="1588"/>
            </a:xfrm>
            <a:prstGeom prst="straightConnector1">
              <a:avLst/>
            </a:prstGeom>
            <a:ln>
              <a:solidFill>
                <a:srgbClr val="131313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-2477294" y="3237706"/>
              <a:ext cx="5715000" cy="1588"/>
            </a:xfrm>
            <a:prstGeom prst="line">
              <a:avLst/>
            </a:prstGeom>
            <a:ln>
              <a:solidFill>
                <a:srgbClr val="131313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7086600" y="5618654"/>
            <a:ext cx="2362200" cy="114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code </a:t>
            </a:r>
          </a:p>
          <a:p>
            <a:pPr algn="ctr"/>
            <a:r>
              <a:rPr lang="en-US" sz="2400" dirty="0"/>
              <a:t>+</a:t>
            </a:r>
          </a:p>
          <a:p>
            <a:pPr algn="ctr"/>
            <a:endParaRPr lang="en-IN" sz="24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6094412" y="76200"/>
            <a:ext cx="4981813" cy="6613719"/>
            <a:chOff x="6094412" y="76200"/>
            <a:chExt cx="4981813" cy="6613719"/>
          </a:xfrm>
        </p:grpSpPr>
        <p:sp>
          <p:nvSpPr>
            <p:cNvPr id="26" name="TextBox 25"/>
            <p:cNvSpPr txBox="1"/>
            <p:nvPr/>
          </p:nvSpPr>
          <p:spPr>
            <a:xfrm>
              <a:off x="9602808" y="1657290"/>
              <a:ext cx="8915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hello.c</a:t>
              </a:r>
              <a:endParaRPr lang="en-IN" sz="20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601200" y="2952690"/>
              <a:ext cx="11480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/>
                <a:t>hello.out</a:t>
              </a:r>
              <a:endParaRPr lang="en-US" sz="20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602808" y="166378"/>
              <a:ext cx="147341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32 / 64 bit</a:t>
              </a:r>
            </a:p>
            <a:p>
              <a:r>
                <a:rPr lang="en-US" sz="2000" b="1" dirty="0"/>
                <a:t>architecture</a:t>
              </a:r>
              <a:endParaRPr lang="en-IN" sz="2000" b="1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086600" y="1329661"/>
              <a:ext cx="1933060" cy="85999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Source Code</a:t>
              </a:r>
              <a:endParaRPr lang="en-IN" sz="24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086600" y="76200"/>
              <a:ext cx="1779074" cy="66565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Linux </a:t>
              </a:r>
              <a:endParaRPr lang="en-IN" sz="24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2875454"/>
              <a:ext cx="1905000" cy="838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Machine Code</a:t>
              </a:r>
              <a:endParaRPr lang="en-IN" sz="24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086600" y="4289737"/>
              <a:ext cx="2312605" cy="71931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Native Machine Code</a:t>
              </a:r>
              <a:endParaRPr lang="en-IN" sz="2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162800" y="6228254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Native OS calls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6094412" y="381000"/>
              <a:ext cx="992188" cy="5716588"/>
              <a:chOff x="6094412" y="381000"/>
              <a:chExt cx="992188" cy="571658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 rot="10800000">
                <a:off x="6096000" y="6096000"/>
                <a:ext cx="990600" cy="158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6096000" y="381000"/>
                <a:ext cx="990600" cy="1588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>
                <a:off x="3237706" y="3237706"/>
                <a:ext cx="5715000" cy="158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2" name="Straight Arrow Connector 61"/>
          <p:cNvCxnSpPr/>
          <p:nvPr/>
        </p:nvCxnSpPr>
        <p:spPr>
          <a:xfrm rot="5400000">
            <a:off x="7771606" y="2513806"/>
            <a:ext cx="609600" cy="158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17917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3" grpId="0" animBg="1"/>
      <p:bldP spid="6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Data Types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93566" y="1844439"/>
            <a:ext cx="7345281" cy="4369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600" dirty="0"/>
              <a:t>Whole numbers             int</a:t>
            </a:r>
          </a:p>
          <a:p>
            <a:pPr>
              <a:lnSpc>
                <a:spcPct val="200000"/>
              </a:lnSpc>
            </a:pPr>
            <a:r>
              <a:rPr lang="en-US" sz="3600" dirty="0"/>
              <a:t>Decimal numbers          float</a:t>
            </a:r>
          </a:p>
          <a:p>
            <a:pPr>
              <a:lnSpc>
                <a:spcPct val="200000"/>
              </a:lnSpc>
            </a:pPr>
            <a:r>
              <a:rPr lang="en-US" sz="3600" dirty="0"/>
              <a:t>Character                        char</a:t>
            </a:r>
          </a:p>
          <a:p>
            <a:pPr>
              <a:lnSpc>
                <a:spcPct val="200000"/>
              </a:lnSpc>
            </a:pPr>
            <a:r>
              <a:rPr lang="en-US" sz="3600" dirty="0"/>
              <a:t> String                              char name[20] 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8188ED7A-DB58-4DFF-92A6-7F0635B62EF3}"/>
              </a:ext>
            </a:extLst>
          </p:cNvPr>
          <p:cNvSpPr/>
          <p:nvPr/>
        </p:nvSpPr>
        <p:spPr>
          <a:xfrm>
            <a:off x="4820573" y="2509130"/>
            <a:ext cx="825623" cy="161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48CD523-EB57-472A-968A-924065AE4193}"/>
              </a:ext>
            </a:extLst>
          </p:cNvPr>
          <p:cNvSpPr/>
          <p:nvPr/>
        </p:nvSpPr>
        <p:spPr>
          <a:xfrm>
            <a:off x="4820574" y="3636192"/>
            <a:ext cx="825623" cy="161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71315AB-F84C-477E-90F9-7BA103504312}"/>
              </a:ext>
            </a:extLst>
          </p:cNvPr>
          <p:cNvSpPr/>
          <p:nvPr/>
        </p:nvSpPr>
        <p:spPr>
          <a:xfrm>
            <a:off x="4820572" y="4699571"/>
            <a:ext cx="825623" cy="161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D012596-15A5-47F0-A5A2-20954D775112}"/>
              </a:ext>
            </a:extLst>
          </p:cNvPr>
          <p:cNvSpPr/>
          <p:nvPr/>
        </p:nvSpPr>
        <p:spPr>
          <a:xfrm>
            <a:off x="4820571" y="5826633"/>
            <a:ext cx="825623" cy="161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622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48200" y="2146280"/>
            <a:ext cx="289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200000"/>
              </a:lnSpc>
              <a:buFont typeface="+mj-lt"/>
              <a:buAutoNum type="arabicPeriod"/>
            </a:pPr>
            <a:r>
              <a:rPr lang="en-US" sz="3600" dirty="0" err="1"/>
              <a:t>int</a:t>
            </a:r>
            <a:endParaRPr lang="en-US" sz="3600" dirty="0"/>
          </a:p>
          <a:p>
            <a:pPr marL="742950" indent="-742950">
              <a:lnSpc>
                <a:spcPct val="200000"/>
              </a:lnSpc>
              <a:buFont typeface="+mj-lt"/>
              <a:buAutoNum type="arabicPeriod"/>
            </a:pPr>
            <a:r>
              <a:rPr lang="en-US" sz="3600" dirty="0"/>
              <a:t>float</a:t>
            </a:r>
          </a:p>
          <a:p>
            <a:pPr marL="742950" indent="-742950">
              <a:lnSpc>
                <a:spcPct val="200000"/>
              </a:lnSpc>
              <a:buFont typeface="+mj-lt"/>
              <a:buAutoNum type="arabicPeriod"/>
            </a:pPr>
            <a:r>
              <a:rPr lang="en-US" sz="3600" dirty="0"/>
              <a:t>double</a:t>
            </a:r>
          </a:p>
          <a:p>
            <a:pPr marL="742950" indent="-742950">
              <a:lnSpc>
                <a:spcPct val="200000"/>
              </a:lnSpc>
              <a:buFont typeface="+mj-lt"/>
              <a:buAutoNum type="arabicPeriod"/>
            </a:pPr>
            <a:r>
              <a:rPr lang="en-US" sz="3600" dirty="0"/>
              <a:t>char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Primary Data Types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43768" y="1283315"/>
            <a:ext cx="223984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0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Modifiers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19140" y="1990070"/>
            <a:ext cx="1117600" cy="6286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726940" y="1990070"/>
            <a:ext cx="1116008" cy="6286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197860" y="2618720"/>
            <a:ext cx="209804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Size modifier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13868" y="2649835"/>
            <a:ext cx="214439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Sign modifier</a:t>
            </a:r>
          </a:p>
        </p:txBody>
      </p:sp>
      <p:cxnSp>
        <p:nvCxnSpPr>
          <p:cNvPr id="16" name="Elbow Connector 15"/>
          <p:cNvCxnSpPr/>
          <p:nvPr/>
        </p:nvCxnSpPr>
        <p:spPr>
          <a:xfrm>
            <a:off x="3586480" y="3197205"/>
            <a:ext cx="771525" cy="564515"/>
          </a:xfrm>
          <a:prstGeom prst="bentConnector3">
            <a:avLst>
              <a:gd name="adj1" fmla="val -823"/>
            </a:avLst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3586480" y="3761720"/>
            <a:ext cx="771525" cy="564515"/>
          </a:xfrm>
          <a:prstGeom prst="bentConnector3">
            <a:avLst>
              <a:gd name="adj1" fmla="val -823"/>
            </a:avLst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 Box 12"/>
          <p:cNvSpPr txBox="1"/>
          <p:nvPr/>
        </p:nvSpPr>
        <p:spPr>
          <a:xfrm>
            <a:off x="4430395" y="3502005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Long</a:t>
            </a:r>
          </a:p>
        </p:txBody>
      </p:sp>
      <p:sp>
        <p:nvSpPr>
          <p:cNvPr id="21" name="Text Box 13"/>
          <p:cNvSpPr txBox="1"/>
          <p:nvPr/>
        </p:nvSpPr>
        <p:spPr>
          <a:xfrm>
            <a:off x="4430395" y="4110335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short</a:t>
            </a:r>
          </a:p>
        </p:txBody>
      </p:sp>
      <p:cxnSp>
        <p:nvCxnSpPr>
          <p:cNvPr id="22" name="Elbow Connector 21"/>
          <p:cNvCxnSpPr/>
          <p:nvPr/>
        </p:nvCxnSpPr>
        <p:spPr>
          <a:xfrm>
            <a:off x="7447280" y="3171805"/>
            <a:ext cx="771525" cy="564515"/>
          </a:xfrm>
          <a:prstGeom prst="bentConnector3">
            <a:avLst>
              <a:gd name="adj1" fmla="val -823"/>
            </a:avLst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7447280" y="3736320"/>
            <a:ext cx="771525" cy="564515"/>
          </a:xfrm>
          <a:prstGeom prst="bentConnector3">
            <a:avLst>
              <a:gd name="adj1" fmla="val -823"/>
            </a:avLst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 Box 7"/>
          <p:cNvSpPr txBox="1"/>
          <p:nvPr/>
        </p:nvSpPr>
        <p:spPr>
          <a:xfrm>
            <a:off x="8291195" y="3476605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Signed</a:t>
            </a:r>
          </a:p>
        </p:txBody>
      </p:sp>
      <p:sp>
        <p:nvSpPr>
          <p:cNvPr id="25" name="Text Box 14"/>
          <p:cNvSpPr txBox="1"/>
          <p:nvPr/>
        </p:nvSpPr>
        <p:spPr>
          <a:xfrm>
            <a:off x="8168539" y="4084935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000000"/>
                </a:solidFill>
              </a:rPr>
              <a:t>Unsigned</a:t>
            </a:r>
          </a:p>
        </p:txBody>
      </p:sp>
    </p:spTree>
    <p:extLst>
      <p:ext uri="{BB962C8B-B14F-4D97-AF65-F5344CB8AC3E}">
        <p14:creationId xmlns:p14="http://schemas.microsoft.com/office/powerpoint/2010/main" val="1338435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/>
          <p:nvPr/>
        </p:nvSpPr>
        <p:spPr>
          <a:xfrm>
            <a:off x="304800" y="0"/>
            <a:ext cx="11125200" cy="60478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latin typeface="Nunito Sans Light" pitchFamily="2" charset="0"/>
              </a:rPr>
              <a:t>S.No</a:t>
            </a:r>
            <a:r>
              <a:rPr lang="en-US" sz="2400" b="1" dirty="0">
                <a:latin typeface="Nunito Sans Light" pitchFamily="2" charset="0"/>
              </a:rPr>
              <a:t>	Data types	             	Storage size	  	Range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unito Sans Light" pitchFamily="2" charset="0"/>
              </a:rPr>
              <a:t>1.	char			     	1			-128 to 127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unito Sans Light" pitchFamily="2" charset="0"/>
              </a:rPr>
              <a:t>2.	</a:t>
            </a:r>
            <a:r>
              <a:rPr lang="en-US" dirty="0" err="1">
                <a:latin typeface="Nunito Sans Light" pitchFamily="2" charset="0"/>
              </a:rPr>
              <a:t>int</a:t>
            </a:r>
            <a:r>
              <a:rPr lang="en-US" dirty="0">
                <a:latin typeface="Nunito Sans Light" pitchFamily="2" charset="0"/>
              </a:rPr>
              <a:t>			   	2 / 4			- 32,768 to 32,767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unito Sans Light" pitchFamily="2" charset="0"/>
              </a:rPr>
              <a:t>3.	float			   	4			-3.4e38 to +3.4e38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unito Sans Light" pitchFamily="2" charset="0"/>
              </a:rPr>
              <a:t>4.	double			   	8			-1.7e308 to +1.7e308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unito Sans Light" pitchFamily="2" charset="0"/>
              </a:rPr>
              <a:t>5.	long double				 10 / 16			-3.4e38 to +3.4e38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unito Sans Light" pitchFamily="2" charset="0"/>
              </a:rPr>
              <a:t>6.	signed char		   		1			-128 to +127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unito Sans Light" pitchFamily="2" charset="0"/>
              </a:rPr>
              <a:t>7.	unsigned char		   	1			 0 to 255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unito Sans Light" pitchFamily="2" charset="0"/>
              </a:rPr>
              <a:t>8.	short signed int		   	2			 -32768 to +32767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unito Sans Light" pitchFamily="2" charset="0"/>
              </a:rPr>
              <a:t>9.	short unsigned int		   	2		  	0 to 65535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unito Sans Light" pitchFamily="2" charset="0"/>
              </a:rPr>
              <a:t>10.	signed int	                   			4			 -2147483648 to +2147483647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unito Sans Light" pitchFamily="2" charset="0"/>
              </a:rPr>
              <a:t>11.	unsigned int		   		4			 0 to 4294967295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unito Sans Light" pitchFamily="2" charset="0"/>
              </a:rPr>
              <a:t>12.	long signed int		   	4		 	-2147483647 to +2147483647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unito Sans Light" pitchFamily="2" charset="0"/>
              </a:rPr>
              <a:t>13.	long unsigned int		   	4			 0 to 4294967295</a:t>
            </a:r>
          </a:p>
        </p:txBody>
      </p:sp>
    </p:spTree>
    <p:extLst>
      <p:ext uri="{BB962C8B-B14F-4D97-AF65-F5344CB8AC3E}">
        <p14:creationId xmlns:p14="http://schemas.microsoft.com/office/powerpoint/2010/main" val="309184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29883" y="609600"/>
            <a:ext cx="11052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Nunito Sans" panose="00000500000000000000" pitchFamily="2" charset="0"/>
              </a:rPr>
              <a:t>How to calculate range?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33800" y="1752600"/>
            <a:ext cx="2667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Integer =&gt; 2 bytes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3800" y="2433935"/>
            <a:ext cx="2651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2 bytes =&gt; 16 bits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6200" y="3581400"/>
          <a:ext cx="7391400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467600" y="3581400"/>
          <a:ext cx="4434840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rot="5400000">
            <a:off x="76200" y="44958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4876800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Sign bit</a:t>
            </a:r>
          </a:p>
        </p:txBody>
      </p:sp>
      <p:sp>
        <p:nvSpPr>
          <p:cNvPr id="16" name="Left Brace 15"/>
          <p:cNvSpPr/>
          <p:nvPr/>
        </p:nvSpPr>
        <p:spPr>
          <a:xfrm rot="16200000">
            <a:off x="6057900" y="-952500"/>
            <a:ext cx="609600" cy="110490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0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5" grpId="0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29883" y="609600"/>
            <a:ext cx="11052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Nunito Sans" panose="00000500000000000000" pitchFamily="2" charset="0"/>
              </a:rPr>
              <a:t>How to calculate range?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33800" y="175260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Nunito Sans Light" pitchFamily="2" charset="0"/>
              </a:rPr>
              <a:t>E.g</a:t>
            </a:r>
            <a:r>
              <a:rPr lang="en-US" sz="2400" dirty="0">
                <a:latin typeface="Nunito Sans Light" pitchFamily="2" charset="0"/>
              </a:rPr>
              <a:t>:  num = 5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3800" y="2433935"/>
            <a:ext cx="1521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5  =&gt; 101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6200" y="3583632"/>
          <a:ext cx="7391400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467600" y="3583632"/>
          <a:ext cx="4434840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8600" y="36195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0</a:t>
            </a:r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494506" y="3847306"/>
            <a:ext cx="6858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02588" y="36195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64588" y="36195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50388" y="36195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12388" y="36195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74388" y="36195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60188" y="36195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0200" y="36195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84188" y="36195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58000" y="36195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31988" y="36195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93988" y="36195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079788" y="36195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841788" y="36195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603788" y="36195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353800" y="36195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1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76200" y="5183832"/>
          <a:ext cx="7391400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7467600" y="5183832"/>
          <a:ext cx="4434840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28600" y="52197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0</a:t>
            </a:r>
          </a:p>
        </p:txBody>
      </p:sp>
      <p:cxnSp>
        <p:nvCxnSpPr>
          <p:cNvPr id="36" name="Straight Connector 35"/>
          <p:cNvCxnSpPr/>
          <p:nvPr/>
        </p:nvCxnSpPr>
        <p:spPr>
          <a:xfrm rot="5400000">
            <a:off x="494506" y="5447506"/>
            <a:ext cx="6858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02588" y="52197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64588" y="52197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50388" y="52197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212388" y="52197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974388" y="52197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60188" y="52197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10200" y="52197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184188" y="52197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58000" y="52197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631988" y="52197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393988" y="52197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079788" y="52197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841788" y="52197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603788" y="52197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353800" y="52197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" y="51816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33800" y="4338935"/>
            <a:ext cx="2161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Nunito Sans Light" pitchFamily="2" charset="0"/>
              </a:rPr>
              <a:t>E.g</a:t>
            </a:r>
            <a:r>
              <a:rPr lang="en-US" sz="2400" dirty="0">
                <a:latin typeface="Nunito Sans Light" pitchFamily="2" charset="0"/>
              </a:rPr>
              <a:t>:  num = -5 </a:t>
            </a:r>
          </a:p>
        </p:txBody>
      </p:sp>
    </p:spTree>
    <p:extLst>
      <p:ext uri="{BB962C8B-B14F-4D97-AF65-F5344CB8AC3E}">
        <p14:creationId xmlns:p14="http://schemas.microsoft.com/office/powerpoint/2010/main" val="248633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5" grpId="0"/>
      <p:bldP spid="35" grpId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29883" y="609600"/>
            <a:ext cx="11052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Nunito Sans" panose="00000500000000000000" pitchFamily="2" charset="0"/>
              </a:rPr>
              <a:t>How to calculate range?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6200" y="2212032"/>
          <a:ext cx="7391400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467600" y="2212032"/>
          <a:ext cx="4434840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8600" y="22479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1</a:t>
            </a:r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494506" y="2475706"/>
            <a:ext cx="6858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02588" y="22479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64588" y="22479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50388" y="22479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12388" y="22479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74388" y="22479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60188" y="22479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0200" y="22479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84188" y="22479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58000" y="22479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31988" y="22479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93988" y="22479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079788" y="22479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841788" y="22479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603788" y="22479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353800" y="22479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968323" y="3272135"/>
            <a:ext cx="2965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Decimal equivalent? 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76200" y="4193232"/>
          <a:ext cx="7391400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7467600" y="4193232"/>
          <a:ext cx="4434840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228600" y="42291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0</a:t>
            </a:r>
          </a:p>
        </p:txBody>
      </p:sp>
      <p:cxnSp>
        <p:nvCxnSpPr>
          <p:cNvPr id="58" name="Straight Connector 57"/>
          <p:cNvCxnSpPr/>
          <p:nvPr/>
        </p:nvCxnSpPr>
        <p:spPr>
          <a:xfrm rot="5400000">
            <a:off x="494506" y="4456906"/>
            <a:ext cx="6858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02588" y="42291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764588" y="42291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450388" y="42291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12388" y="42291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974388" y="42291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660188" y="42291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10200" y="42291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184188" y="42291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858000" y="42291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631988" y="42291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393988" y="42291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079788" y="42291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841788" y="42291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603788" y="42291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1353800" y="42291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962400" y="5410200"/>
            <a:ext cx="2965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Light" pitchFamily="2" charset="0"/>
              </a:rPr>
              <a:t>Decimal equivalent? </a:t>
            </a:r>
          </a:p>
        </p:txBody>
      </p:sp>
    </p:spTree>
    <p:extLst>
      <p:ext uri="{BB962C8B-B14F-4D97-AF65-F5344CB8AC3E}">
        <p14:creationId xmlns:p14="http://schemas.microsoft.com/office/powerpoint/2010/main" val="236682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54" grpId="0"/>
      <p:bldP spid="57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Preprocessor Directive: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99796" y="1282873"/>
            <a:ext cx="6144374" cy="54736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600" i="1" dirty="0"/>
              <a:t>#include&lt;</a:t>
            </a:r>
            <a:r>
              <a:rPr lang="en-US" sz="3600" i="1" dirty="0" err="1"/>
              <a:t>stdio.h</a:t>
            </a:r>
            <a:r>
              <a:rPr lang="en-US" sz="3600" i="1" dirty="0"/>
              <a:t>&gt; // Header File</a:t>
            </a:r>
          </a:p>
          <a:p>
            <a:pPr>
              <a:lnSpc>
                <a:spcPct val="200000"/>
              </a:lnSpc>
            </a:pPr>
            <a:r>
              <a:rPr lang="en-US" sz="3600" i="1" dirty="0"/>
              <a:t>#</a:t>
            </a:r>
            <a:r>
              <a:rPr lang="en-US" sz="3600" i="1" dirty="0">
                <a:sym typeface="Wingdings" panose="05000000000000000000" pitchFamily="2" charset="2"/>
              </a:rPr>
              <a:t> Compiler Instruction</a:t>
            </a:r>
          </a:p>
          <a:p>
            <a:pPr>
              <a:lnSpc>
                <a:spcPct val="200000"/>
              </a:lnSpc>
            </a:pPr>
            <a:r>
              <a:rPr lang="en-US" sz="3600" i="1" dirty="0">
                <a:sym typeface="Wingdings" panose="05000000000000000000" pitchFamily="2" charset="2"/>
              </a:rPr>
              <a:t>&lt;&gt; Standard Directory</a:t>
            </a:r>
          </a:p>
          <a:p>
            <a:pPr>
              <a:lnSpc>
                <a:spcPct val="200000"/>
              </a:lnSpc>
            </a:pPr>
            <a:r>
              <a:rPr lang="en-US" sz="3600" i="1" dirty="0">
                <a:sym typeface="Wingdings" panose="05000000000000000000" pitchFamily="2" charset="2"/>
              </a:rPr>
              <a:t>“” Current directory</a:t>
            </a:r>
          </a:p>
          <a:p>
            <a:pPr>
              <a:lnSpc>
                <a:spcPct val="200000"/>
              </a:lnSpc>
            </a:pPr>
            <a:r>
              <a:rPr lang="en-US" sz="3600" i="1" dirty="0" err="1">
                <a:sym typeface="Wingdings" panose="05000000000000000000" pitchFamily="2" charset="2"/>
              </a:rPr>
              <a:t>Stdio.h</a:t>
            </a:r>
            <a:r>
              <a:rPr lang="en-US" sz="3600" i="1" dirty="0">
                <a:sym typeface="Wingdings" panose="05000000000000000000" pitchFamily="2" charset="2"/>
              </a:rPr>
              <a:t> Library File</a:t>
            </a:r>
            <a:endParaRPr lang="en-US" sz="36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879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Variables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66800" y="2036326"/>
            <a:ext cx="7730450" cy="3903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A Variable is a name given to the memory locations.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As humans, We can’t remember all the address.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We can refer it by giving a name.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err="1"/>
              <a:t>Eg</a:t>
            </a:r>
            <a:r>
              <a:rPr lang="en-US" sz="2800" dirty="0"/>
              <a:t> : int a; // 2 bytes of memory will be allocated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31A7705-A031-4D1B-8B88-C786B44F0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190573"/>
              </p:ext>
            </p:extLst>
          </p:nvPr>
        </p:nvGraphicFramePr>
        <p:xfrm>
          <a:off x="9409820" y="3125515"/>
          <a:ext cx="1358793" cy="18843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8793">
                  <a:extLst>
                    <a:ext uri="{9D8B030D-6E8A-4147-A177-3AD203B41FA5}">
                      <a16:colId xmlns:a16="http://schemas.microsoft.com/office/drawing/2014/main" val="1732181365"/>
                    </a:ext>
                  </a:extLst>
                </a:gridCol>
              </a:tblGrid>
              <a:tr h="39892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206014"/>
                  </a:ext>
                </a:extLst>
              </a:tr>
              <a:tr h="37286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981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871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66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76887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23CDE7C-02EF-45AA-9007-6177365A9A2D}"/>
              </a:ext>
            </a:extLst>
          </p:cNvPr>
          <p:cNvSpPr txBox="1"/>
          <p:nvPr/>
        </p:nvSpPr>
        <p:spPr>
          <a:xfrm>
            <a:off x="8585665" y="3200009"/>
            <a:ext cx="709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DF84B-4231-40D6-9F97-8A4CC93D03C3}"/>
              </a:ext>
            </a:extLst>
          </p:cNvPr>
          <p:cNvSpPr txBox="1"/>
          <p:nvPr/>
        </p:nvSpPr>
        <p:spPr>
          <a:xfrm>
            <a:off x="8585665" y="3352409"/>
            <a:ext cx="861655" cy="30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6DBC4F-96F4-454A-B476-1AC37809E829}"/>
              </a:ext>
            </a:extLst>
          </p:cNvPr>
          <p:cNvSpPr txBox="1"/>
          <p:nvPr/>
        </p:nvSpPr>
        <p:spPr>
          <a:xfrm>
            <a:off x="8738065" y="3504809"/>
            <a:ext cx="861655" cy="30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FEF019-7452-4958-B9E4-4D7C643BA8D3}"/>
              </a:ext>
            </a:extLst>
          </p:cNvPr>
          <p:cNvSpPr txBox="1"/>
          <p:nvPr/>
        </p:nvSpPr>
        <p:spPr>
          <a:xfrm>
            <a:off x="8585665" y="3569341"/>
            <a:ext cx="709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E8FA2-9B10-4C6E-852E-8BDC2CD84DD1}"/>
              </a:ext>
            </a:extLst>
          </p:cNvPr>
          <p:cNvSpPr txBox="1"/>
          <p:nvPr/>
        </p:nvSpPr>
        <p:spPr>
          <a:xfrm>
            <a:off x="8585665" y="3938673"/>
            <a:ext cx="651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9EE20-222D-45FB-A378-D0E77E6A084C}"/>
              </a:ext>
            </a:extLst>
          </p:cNvPr>
          <p:cNvSpPr txBox="1"/>
          <p:nvPr/>
        </p:nvSpPr>
        <p:spPr>
          <a:xfrm>
            <a:off x="8585664" y="4308005"/>
            <a:ext cx="651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7700FD-9503-43FB-ACE7-E825F12828E9}"/>
              </a:ext>
            </a:extLst>
          </p:cNvPr>
          <p:cNvSpPr/>
          <p:nvPr/>
        </p:nvSpPr>
        <p:spPr>
          <a:xfrm>
            <a:off x="9409820" y="3125515"/>
            <a:ext cx="1358793" cy="784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CCBCAA-A119-433C-916F-69E7AC183E64}"/>
              </a:ext>
            </a:extLst>
          </p:cNvPr>
          <p:cNvSpPr txBox="1"/>
          <p:nvPr/>
        </p:nvSpPr>
        <p:spPr>
          <a:xfrm>
            <a:off x="8579357" y="4669513"/>
            <a:ext cx="651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A61A74-E0A5-4498-8BDA-B6E18610940E}"/>
              </a:ext>
            </a:extLst>
          </p:cNvPr>
          <p:cNvSpPr txBox="1"/>
          <p:nvPr/>
        </p:nvSpPr>
        <p:spPr>
          <a:xfrm>
            <a:off x="9046347" y="5236711"/>
            <a:ext cx="25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RAM Visualization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AD7778-21D4-493E-B3FC-D742F0D8586A}"/>
              </a:ext>
            </a:extLst>
          </p:cNvPr>
          <p:cNvSpPr txBox="1"/>
          <p:nvPr/>
        </p:nvSpPr>
        <p:spPr>
          <a:xfrm>
            <a:off x="10804361" y="3095524"/>
            <a:ext cx="641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22020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29883" y="609600"/>
            <a:ext cx="11052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Nunito Sans" panose="00000500000000000000" pitchFamily="2" charset="0"/>
              </a:rPr>
              <a:t>How many are valid variables name..?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62200" y="2133600"/>
            <a:ext cx="22098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>
                <a:latin typeface="Nunito Sans Light" pitchFamily="2" charset="0"/>
              </a:rPr>
              <a:t>NUMBER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>
                <a:latin typeface="Nunito Sans Light" pitchFamily="2" charset="0"/>
              </a:rPr>
              <a:t> _num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>
                <a:latin typeface="Nunito Sans Light" pitchFamily="2" charset="0"/>
              </a:rPr>
              <a:t> 93num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>
                <a:latin typeface="Nunito Sans Light" pitchFamily="2" charset="0"/>
              </a:rPr>
              <a:t>num93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>
                <a:latin typeface="Nunito Sans Light" pitchFamily="2" charset="0"/>
              </a:rPr>
              <a:t> first.name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2057400"/>
            <a:ext cx="2819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err="1">
                <a:latin typeface="Nunito Sans Light" pitchFamily="2" charset="0"/>
              </a:rPr>
              <a:t>first_name</a:t>
            </a:r>
            <a:endParaRPr lang="en-US" sz="2400" dirty="0">
              <a:latin typeface="Nunito Sans Light" pitchFamily="2" charset="0"/>
            </a:endParaRP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>
                <a:latin typeface="Nunito Sans Light" pitchFamily="2" charset="0"/>
              </a:rPr>
              <a:t>last </a:t>
            </a:r>
            <a:r>
              <a:rPr lang="en-US" sz="2400" dirty="0" err="1">
                <a:latin typeface="Nunito Sans Light" pitchFamily="2" charset="0"/>
              </a:rPr>
              <a:t>nam</a:t>
            </a:r>
            <a:r>
              <a:rPr lang="en-US" sz="2400" dirty="0">
                <a:latin typeface="Nunito Sans Light" pitchFamily="2" charset="0"/>
              </a:rPr>
              <a:t>	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>
                <a:latin typeface="Nunito Sans Light" pitchFamily="2" charset="0"/>
              </a:rPr>
              <a:t> </a:t>
            </a:r>
            <a:r>
              <a:rPr lang="en-US" sz="2400" dirty="0" err="1">
                <a:latin typeface="Nunito Sans Light" pitchFamily="2" charset="0"/>
              </a:rPr>
              <a:t>nUMBER</a:t>
            </a:r>
            <a:endParaRPr lang="en-US" sz="2400" dirty="0">
              <a:latin typeface="Nunito Sans Light" pitchFamily="2" charset="0"/>
            </a:endParaRP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>
                <a:latin typeface="Nunito Sans Light" pitchFamily="2" charset="0"/>
              </a:rPr>
              <a:t>mid.name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>
                <a:latin typeface="Nunito Sans Light" pitchFamily="2" charset="0"/>
              </a:rPr>
              <a:t> 4321	</a:t>
            </a:r>
          </a:p>
        </p:txBody>
      </p:sp>
    </p:spTree>
    <p:extLst>
      <p:ext uri="{BB962C8B-B14F-4D97-AF65-F5344CB8AC3E}">
        <p14:creationId xmlns:p14="http://schemas.microsoft.com/office/powerpoint/2010/main" val="981992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1782202"/>
            <a:ext cx="243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int</a:t>
            </a:r>
            <a:r>
              <a:rPr lang="en-US" sz="2800" b="1" dirty="0"/>
              <a:t>  </a:t>
            </a:r>
            <a:r>
              <a:rPr lang="en-US" sz="2800" b="1" dirty="0">
                <a:solidFill>
                  <a:srgbClr val="FF0000"/>
                </a:solidFill>
              </a:rPr>
              <a:t>num</a:t>
            </a:r>
            <a:r>
              <a:rPr lang="en-US" sz="2800" b="1" dirty="0"/>
              <a:t>;</a:t>
            </a:r>
            <a:endParaRPr lang="en-IN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914400" y="2438400"/>
            <a:ext cx="243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int</a:t>
            </a:r>
            <a:r>
              <a:rPr lang="en-US" sz="2800" b="1" dirty="0"/>
              <a:t>  </a:t>
            </a:r>
            <a:r>
              <a:rPr lang="en-US" sz="2800" b="1" dirty="0">
                <a:solidFill>
                  <a:srgbClr val="FF0000"/>
                </a:solidFill>
              </a:rPr>
              <a:t>NUM</a:t>
            </a:r>
            <a:r>
              <a:rPr lang="en-US" sz="2800" b="1" dirty="0"/>
              <a:t>;</a:t>
            </a:r>
            <a:endParaRPr lang="en-IN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914400" y="3048000"/>
            <a:ext cx="243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int</a:t>
            </a:r>
            <a:r>
              <a:rPr lang="en-US" sz="2800" b="1" dirty="0"/>
              <a:t>  </a:t>
            </a:r>
            <a:r>
              <a:rPr lang="en-US" sz="2800" b="1" dirty="0">
                <a:solidFill>
                  <a:srgbClr val="FF0000"/>
                </a:solidFill>
              </a:rPr>
              <a:t>Num </a:t>
            </a:r>
            <a:r>
              <a:rPr lang="en-US" sz="2800" b="1" dirty="0"/>
              <a:t>;</a:t>
            </a:r>
            <a:endParaRPr lang="en-IN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914400" y="4332982"/>
            <a:ext cx="5486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num, Num, NUM</a:t>
            </a:r>
            <a:r>
              <a:rPr lang="en-IN" sz="2800" dirty="0"/>
              <a:t> - all three are different variable names.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15200" y="685800"/>
            <a:ext cx="320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Nunito Sans SemiBold" pitchFamily="2" charset="0"/>
              </a:rPr>
              <a:t>Rules:</a:t>
            </a:r>
            <a:endParaRPr lang="en-IN" sz="3200" b="1" dirty="0">
              <a:latin typeface="Nunito Sans SemiBold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15200" y="1714950"/>
            <a:ext cx="5410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Lower case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Upper case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Lower and Upper case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8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</a:rPr>
              <a:t>C Language is case sensitive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4400" y="685800"/>
            <a:ext cx="320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Nunito Sans SemiBold" pitchFamily="2" charset="0"/>
              </a:rPr>
              <a:t>Variable name:</a:t>
            </a:r>
            <a:endParaRPr lang="en-IN" sz="3200" b="1" dirty="0">
              <a:latin typeface="Nunito Sans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49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1" grpId="0" uiExpand="1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685800"/>
            <a:ext cx="320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Nunito Sans SemiBold" pitchFamily="2" charset="0"/>
              </a:rPr>
              <a:t>Variable name:</a:t>
            </a:r>
            <a:endParaRPr lang="en-IN" sz="3200" b="1" dirty="0">
              <a:latin typeface="Nunito Sans SemiBold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66800" y="1782202"/>
            <a:ext cx="243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int</a:t>
            </a:r>
            <a:r>
              <a:rPr lang="en-US" sz="2800" b="1" dirty="0"/>
              <a:t>  </a:t>
            </a:r>
            <a:r>
              <a:rPr lang="en-US" sz="2800" b="1" dirty="0">
                <a:solidFill>
                  <a:srgbClr val="FF0000"/>
                </a:solidFill>
              </a:rPr>
              <a:t>_num</a:t>
            </a:r>
            <a:r>
              <a:rPr lang="en-US" sz="2800" b="1" dirty="0"/>
              <a:t>;</a:t>
            </a:r>
            <a:endParaRPr lang="en-IN" sz="2800" b="1" dirty="0"/>
          </a:p>
        </p:txBody>
      </p:sp>
      <p:pic>
        <p:nvPicPr>
          <p:cNvPr id="14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1643062"/>
            <a:ext cx="685800" cy="642937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1066800" y="2667000"/>
            <a:ext cx="243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int</a:t>
            </a:r>
            <a:r>
              <a:rPr lang="en-US" sz="2800" b="1" dirty="0"/>
              <a:t>  </a:t>
            </a:r>
            <a:r>
              <a:rPr lang="en-US" sz="2800" b="1" dirty="0">
                <a:solidFill>
                  <a:srgbClr val="FF0000"/>
                </a:solidFill>
              </a:rPr>
              <a:t>num_</a:t>
            </a:r>
            <a:r>
              <a:rPr lang="en-US" sz="2800" b="1" dirty="0"/>
              <a:t>;</a:t>
            </a:r>
            <a:endParaRPr lang="en-IN" sz="2800" b="1" dirty="0"/>
          </a:p>
        </p:txBody>
      </p:sp>
      <p:sp>
        <p:nvSpPr>
          <p:cNvPr id="17" name="Rectangle 16"/>
          <p:cNvSpPr/>
          <p:nvPr/>
        </p:nvSpPr>
        <p:spPr>
          <a:xfrm>
            <a:off x="1066800" y="3559891"/>
            <a:ext cx="350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int</a:t>
            </a:r>
            <a:r>
              <a:rPr lang="en-US" sz="2800" b="1" dirty="0"/>
              <a:t>  </a:t>
            </a:r>
            <a:r>
              <a:rPr lang="en-US" sz="2800" b="1" dirty="0">
                <a:solidFill>
                  <a:srgbClr val="FF0000"/>
                </a:solidFill>
              </a:rPr>
              <a:t>Num_ber </a:t>
            </a:r>
            <a:r>
              <a:rPr lang="en-US" sz="2800" b="1" dirty="0"/>
              <a:t>;</a:t>
            </a:r>
            <a:endParaRPr lang="en-IN" sz="2800" b="1" dirty="0"/>
          </a:p>
        </p:txBody>
      </p:sp>
      <p:sp>
        <p:nvSpPr>
          <p:cNvPr id="19" name="Rectangle 18"/>
          <p:cNvSpPr/>
          <p:nvPr/>
        </p:nvSpPr>
        <p:spPr>
          <a:xfrm>
            <a:off x="1066800" y="4419600"/>
            <a:ext cx="4038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int</a:t>
            </a:r>
            <a:r>
              <a:rPr lang="en-US" sz="2800" b="1" dirty="0"/>
              <a:t>  </a:t>
            </a:r>
            <a:r>
              <a:rPr lang="en-US" sz="2800" b="1" dirty="0">
                <a:solidFill>
                  <a:srgbClr val="FF0000"/>
                </a:solidFill>
              </a:rPr>
              <a:t>Num.ber </a:t>
            </a:r>
            <a:r>
              <a:rPr lang="en-US" sz="2800" b="1" dirty="0"/>
              <a:t>;</a:t>
            </a:r>
            <a:endParaRPr lang="en-IN" sz="2800" b="1" dirty="0"/>
          </a:p>
        </p:txBody>
      </p:sp>
      <p:sp>
        <p:nvSpPr>
          <p:cNvPr id="20" name="Rectangle 19"/>
          <p:cNvSpPr/>
          <p:nvPr/>
        </p:nvSpPr>
        <p:spPr>
          <a:xfrm>
            <a:off x="1066800" y="5388114"/>
            <a:ext cx="350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int</a:t>
            </a:r>
            <a:r>
              <a:rPr lang="en-US" sz="2800" b="1" dirty="0"/>
              <a:t>  </a:t>
            </a:r>
            <a:r>
              <a:rPr lang="en-US" sz="2800" b="1" dirty="0">
                <a:solidFill>
                  <a:srgbClr val="FF0000"/>
                </a:solidFill>
              </a:rPr>
              <a:t>Num  </a:t>
            </a:r>
            <a:r>
              <a:rPr lang="en-US" sz="2800" b="1" dirty="0" err="1">
                <a:solidFill>
                  <a:srgbClr val="FF0000"/>
                </a:solidFill>
              </a:rPr>
              <a:t>ber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/>
              <a:t>;</a:t>
            </a:r>
            <a:endParaRPr lang="en-IN" sz="2800" b="1" dirty="0"/>
          </a:p>
        </p:txBody>
      </p:sp>
      <p:pic>
        <p:nvPicPr>
          <p:cNvPr id="21" name="Picture 2" descr="C:\Users\nivethaa\AppData\Local\Microsoft\Windows\Temporary Internet Files\Content.IE5\CI5ZGQWT\500px-RedX.svg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4343400"/>
            <a:ext cx="838200" cy="812416"/>
          </a:xfrm>
          <a:prstGeom prst="rect">
            <a:avLst/>
          </a:prstGeom>
          <a:noFill/>
        </p:spPr>
      </p:pic>
      <p:sp>
        <p:nvSpPr>
          <p:cNvPr id="22" name="Rectangle 21"/>
          <p:cNvSpPr/>
          <p:nvPr/>
        </p:nvSpPr>
        <p:spPr>
          <a:xfrm>
            <a:off x="6248400" y="1500638"/>
            <a:ext cx="5791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Underscore can be placed anywhere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Except Underscore no other special characters are allowed </a:t>
            </a:r>
          </a:p>
          <a:p>
            <a:pPr marL="457200" indent="-457200"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</a:rPr>
              <a:t>      (like dot, white space, etc.,)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IN" sz="2800" dirty="0">
              <a:solidFill>
                <a:srgbClr val="000000"/>
              </a:solidFill>
            </a:endParaRPr>
          </a:p>
        </p:txBody>
      </p:sp>
      <p:pic>
        <p:nvPicPr>
          <p:cNvPr id="27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2557463"/>
            <a:ext cx="685800" cy="642937"/>
          </a:xfrm>
          <a:prstGeom prst="rect">
            <a:avLst/>
          </a:prstGeom>
          <a:noFill/>
        </p:spPr>
      </p:pic>
      <p:pic>
        <p:nvPicPr>
          <p:cNvPr id="28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3429000"/>
            <a:ext cx="685800" cy="642937"/>
          </a:xfrm>
          <a:prstGeom prst="rect">
            <a:avLst/>
          </a:prstGeom>
          <a:noFill/>
        </p:spPr>
      </p:pic>
      <p:pic>
        <p:nvPicPr>
          <p:cNvPr id="30" name="Picture 2" descr="C:\Users\nivethaa\AppData\Local\Microsoft\Windows\Temporary Internet Files\Content.IE5\CI5ZGQWT\500px-RedX.svg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5359784"/>
            <a:ext cx="838200" cy="812416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7315200" y="685800"/>
            <a:ext cx="320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Nunito Sans SemiBold" pitchFamily="2" charset="0"/>
              </a:rPr>
              <a:t>Rules:</a:t>
            </a:r>
            <a:endParaRPr lang="en-IN" sz="3200" b="1" dirty="0">
              <a:latin typeface="Nunito Sans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57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9" grpId="0"/>
      <p:bldP spid="20" grpId="0"/>
      <p:bldP spid="22" grpId="0" uiExpand="1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685800"/>
            <a:ext cx="320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Nunito Sans SemiBold" pitchFamily="2" charset="0"/>
              </a:rPr>
              <a:t>Variable name:</a:t>
            </a:r>
            <a:endParaRPr lang="en-IN" sz="3200" b="1" dirty="0">
              <a:latin typeface="Nunito Sans SemiBold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15200" y="685800"/>
            <a:ext cx="320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Nunito Sans SemiBold" pitchFamily="2" charset="0"/>
              </a:rPr>
              <a:t>Rules:</a:t>
            </a:r>
            <a:endParaRPr lang="en-IN" sz="3200" b="1" dirty="0">
              <a:latin typeface="Nunito Sans SemiBold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66800" y="1782202"/>
            <a:ext cx="243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int</a:t>
            </a:r>
            <a:r>
              <a:rPr lang="en-US" sz="2800" b="1" dirty="0"/>
              <a:t>  </a:t>
            </a:r>
            <a:r>
              <a:rPr lang="en-US" sz="2800" b="1" dirty="0">
                <a:solidFill>
                  <a:srgbClr val="FF0000"/>
                </a:solidFill>
              </a:rPr>
              <a:t>9num</a:t>
            </a:r>
            <a:r>
              <a:rPr lang="en-US" sz="2800" b="1" dirty="0"/>
              <a:t>;</a:t>
            </a:r>
            <a:endParaRPr lang="en-IN" sz="2800" b="1" dirty="0"/>
          </a:p>
        </p:txBody>
      </p:sp>
      <p:sp>
        <p:nvSpPr>
          <p:cNvPr id="23" name="Rectangle 22"/>
          <p:cNvSpPr/>
          <p:nvPr/>
        </p:nvSpPr>
        <p:spPr>
          <a:xfrm>
            <a:off x="1066800" y="2667000"/>
            <a:ext cx="243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int</a:t>
            </a:r>
            <a:r>
              <a:rPr lang="en-US" sz="2800" b="1" dirty="0"/>
              <a:t>  </a:t>
            </a:r>
            <a:r>
              <a:rPr lang="en-US" sz="2800" b="1" dirty="0">
                <a:solidFill>
                  <a:srgbClr val="FF0000"/>
                </a:solidFill>
              </a:rPr>
              <a:t>num9</a:t>
            </a:r>
            <a:r>
              <a:rPr lang="en-US" sz="2800" b="1" dirty="0"/>
              <a:t>;</a:t>
            </a:r>
            <a:endParaRPr lang="en-IN" sz="2800" b="1" dirty="0"/>
          </a:p>
        </p:txBody>
      </p:sp>
      <p:sp>
        <p:nvSpPr>
          <p:cNvPr id="24" name="Rectangle 23"/>
          <p:cNvSpPr/>
          <p:nvPr/>
        </p:nvSpPr>
        <p:spPr>
          <a:xfrm>
            <a:off x="1066800" y="3657600"/>
            <a:ext cx="243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int  </a:t>
            </a:r>
            <a:r>
              <a:rPr lang="en-US" sz="2800" b="1" dirty="0">
                <a:solidFill>
                  <a:srgbClr val="FF0000"/>
                </a:solidFill>
              </a:rPr>
              <a:t>Num_7_is </a:t>
            </a:r>
            <a:r>
              <a:rPr lang="en-US" sz="2800" b="1" dirty="0"/>
              <a:t>;</a:t>
            </a:r>
            <a:endParaRPr lang="en-IN" sz="2800" b="1" dirty="0"/>
          </a:p>
        </p:txBody>
      </p:sp>
      <p:sp>
        <p:nvSpPr>
          <p:cNvPr id="25" name="Rectangle 24"/>
          <p:cNvSpPr/>
          <p:nvPr/>
        </p:nvSpPr>
        <p:spPr>
          <a:xfrm>
            <a:off x="1143000" y="4658380"/>
            <a:ext cx="243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int</a:t>
            </a:r>
            <a:r>
              <a:rPr lang="en-US" sz="2800" b="1" dirty="0"/>
              <a:t>  </a:t>
            </a:r>
            <a:r>
              <a:rPr lang="en-US" sz="2800" b="1" dirty="0">
                <a:solidFill>
                  <a:srgbClr val="FF0000"/>
                </a:solidFill>
              </a:rPr>
              <a:t>float</a:t>
            </a:r>
            <a:r>
              <a:rPr lang="en-US" sz="2800" b="1" dirty="0"/>
              <a:t>;</a:t>
            </a:r>
            <a:endParaRPr lang="en-IN" sz="2800" b="1" dirty="0"/>
          </a:p>
        </p:txBody>
      </p:sp>
      <p:sp>
        <p:nvSpPr>
          <p:cNvPr id="26" name="Rectangle 25"/>
          <p:cNvSpPr/>
          <p:nvPr/>
        </p:nvSpPr>
        <p:spPr>
          <a:xfrm>
            <a:off x="6858000" y="1705213"/>
            <a:ext cx="52578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800" dirty="0"/>
              <a:t>First character should be alphabet or underscore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800" dirty="0"/>
              <a:t>Digits 0 – 9 are allowed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IN" sz="2800" dirty="0"/>
              <a:t>Variable name </a:t>
            </a:r>
            <a:r>
              <a:rPr lang="en-US" altLang="en-IN" sz="2800" dirty="0"/>
              <a:t>s</a:t>
            </a:r>
            <a:r>
              <a:rPr lang="en-IN" sz="2800" dirty="0"/>
              <a:t>hould not be a </a:t>
            </a:r>
            <a:r>
              <a:rPr lang="en-US" altLang="en-IN" sz="2800" dirty="0"/>
              <a:t>keyword</a:t>
            </a:r>
          </a:p>
        </p:txBody>
      </p:sp>
      <p:pic>
        <p:nvPicPr>
          <p:cNvPr id="29" name="Picture 2" descr="C:\Users\nivethaa\AppData\Local\Microsoft\Windows\Temporary Internet Files\Content.IE5\CI5ZGQWT\500px-RedX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702184"/>
            <a:ext cx="838200" cy="812416"/>
          </a:xfrm>
          <a:prstGeom prst="rect">
            <a:avLst/>
          </a:prstGeom>
          <a:noFill/>
        </p:spPr>
      </p:pic>
      <p:pic>
        <p:nvPicPr>
          <p:cNvPr id="31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2514600"/>
            <a:ext cx="685800" cy="642937"/>
          </a:xfrm>
          <a:prstGeom prst="rect">
            <a:avLst/>
          </a:prstGeom>
          <a:noFill/>
        </p:spPr>
      </p:pic>
      <p:pic>
        <p:nvPicPr>
          <p:cNvPr id="32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3505200"/>
            <a:ext cx="685800" cy="642937"/>
          </a:xfrm>
          <a:prstGeom prst="rect">
            <a:avLst/>
          </a:prstGeom>
          <a:noFill/>
        </p:spPr>
      </p:pic>
      <p:pic>
        <p:nvPicPr>
          <p:cNvPr id="33" name="Picture 2" descr="C:\Users\nivethaa\AppData\Local\Microsoft\Windows\Temporary Internet Files\Content.IE5\CI5ZGQWT\500px-RedX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4521584"/>
            <a:ext cx="838200" cy="8124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869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  <p:bldP spid="24" grpId="0"/>
      <p:bldP spid="25" grpId="0"/>
      <p:bldP spid="26" grpId="0" uiExpand="1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29883" y="609600"/>
            <a:ext cx="11052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Nunito Sans" panose="00000500000000000000" pitchFamily="2" charset="0"/>
              </a:rPr>
              <a:t>How many are valid variables name..?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62200" y="2133600"/>
            <a:ext cx="22098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>
                <a:latin typeface="Nunito Sans Light" pitchFamily="2" charset="0"/>
              </a:rPr>
              <a:t>NUMBER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>
                <a:latin typeface="Nunito Sans Light" pitchFamily="2" charset="0"/>
              </a:rPr>
              <a:t> _num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>
                <a:latin typeface="Nunito Sans Light" pitchFamily="2" charset="0"/>
              </a:rPr>
              <a:t> 93num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>
                <a:latin typeface="Nunito Sans Light" pitchFamily="2" charset="0"/>
              </a:rPr>
              <a:t>num93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>
                <a:latin typeface="Nunito Sans Light" pitchFamily="2" charset="0"/>
              </a:rPr>
              <a:t> first.name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2057400"/>
            <a:ext cx="2819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err="1">
                <a:latin typeface="Nunito Sans Light" pitchFamily="2" charset="0"/>
              </a:rPr>
              <a:t>first_name</a:t>
            </a:r>
            <a:endParaRPr lang="en-US" sz="2400" dirty="0">
              <a:latin typeface="Nunito Sans Light" pitchFamily="2" charset="0"/>
            </a:endParaRP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>
                <a:latin typeface="Nunito Sans Light" pitchFamily="2" charset="0"/>
              </a:rPr>
              <a:t>last </a:t>
            </a:r>
            <a:r>
              <a:rPr lang="en-US" sz="2400" dirty="0" err="1">
                <a:latin typeface="Nunito Sans Light" pitchFamily="2" charset="0"/>
              </a:rPr>
              <a:t>nam</a:t>
            </a:r>
            <a:r>
              <a:rPr lang="en-US" sz="2400" dirty="0">
                <a:latin typeface="Nunito Sans Light" pitchFamily="2" charset="0"/>
              </a:rPr>
              <a:t>	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>
                <a:latin typeface="Nunito Sans Light" pitchFamily="2" charset="0"/>
              </a:rPr>
              <a:t> </a:t>
            </a:r>
            <a:r>
              <a:rPr lang="en-US" sz="2400" dirty="0" err="1">
                <a:latin typeface="Nunito Sans Light" pitchFamily="2" charset="0"/>
              </a:rPr>
              <a:t>nUMBER</a:t>
            </a:r>
            <a:endParaRPr lang="en-US" sz="2400" dirty="0">
              <a:latin typeface="Nunito Sans Light" pitchFamily="2" charset="0"/>
            </a:endParaRP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>
                <a:latin typeface="Nunito Sans Light" pitchFamily="2" charset="0"/>
              </a:rPr>
              <a:t>mid.name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>
                <a:latin typeface="Nunito Sans Light" pitchFamily="2" charset="0"/>
              </a:rPr>
              <a:t> 4321	</a:t>
            </a:r>
          </a:p>
        </p:txBody>
      </p:sp>
      <p:pic>
        <p:nvPicPr>
          <p:cNvPr id="8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286000"/>
            <a:ext cx="533400" cy="500062"/>
          </a:xfrm>
          <a:prstGeom prst="rect">
            <a:avLst/>
          </a:prstGeom>
          <a:noFill/>
        </p:spPr>
      </p:pic>
      <p:pic>
        <p:nvPicPr>
          <p:cNvPr id="13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3005138"/>
            <a:ext cx="533400" cy="500062"/>
          </a:xfrm>
          <a:prstGeom prst="rect">
            <a:avLst/>
          </a:prstGeom>
          <a:noFill/>
        </p:spPr>
      </p:pic>
      <p:pic>
        <p:nvPicPr>
          <p:cNvPr id="14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4452938"/>
            <a:ext cx="533400" cy="500062"/>
          </a:xfrm>
          <a:prstGeom prst="rect">
            <a:avLst/>
          </a:prstGeom>
          <a:noFill/>
        </p:spPr>
      </p:pic>
      <p:pic>
        <p:nvPicPr>
          <p:cNvPr id="15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05800" y="2209800"/>
            <a:ext cx="533400" cy="500062"/>
          </a:xfrm>
          <a:prstGeom prst="rect">
            <a:avLst/>
          </a:prstGeom>
          <a:noFill/>
        </p:spPr>
      </p:pic>
      <p:pic>
        <p:nvPicPr>
          <p:cNvPr id="16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3400" y="3657600"/>
            <a:ext cx="533400" cy="5000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095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29883" y="609600"/>
            <a:ext cx="1105251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Nunito Sans" panose="00000500000000000000" pitchFamily="2" charset="0"/>
              </a:rPr>
              <a:t>Which is preferable int main() or void main() ?</a:t>
            </a:r>
          </a:p>
          <a:p>
            <a:endParaRPr lang="en-US" sz="3200" dirty="0">
              <a:latin typeface="Nunito Sans" panose="00000500000000000000" pitchFamily="2" charset="0"/>
            </a:endParaRPr>
          </a:p>
          <a:p>
            <a:endParaRPr lang="en-US" sz="3200" dirty="0">
              <a:latin typeface="Nunito Sans" panose="00000500000000000000" pitchFamily="2" charset="0"/>
            </a:endParaRPr>
          </a:p>
          <a:p>
            <a:r>
              <a:rPr lang="en-US" sz="3200" dirty="0">
                <a:latin typeface="Nunito Sans" panose="00000500000000000000" pitchFamily="2" charset="0"/>
              </a:rPr>
              <a:t>			          int main()</a:t>
            </a:r>
          </a:p>
          <a:p>
            <a:r>
              <a:rPr lang="en-US" sz="3200" dirty="0">
                <a:latin typeface="Nunito Sans" panose="00000500000000000000" pitchFamily="2" charset="0"/>
              </a:rPr>
              <a:t>				</a:t>
            </a:r>
          </a:p>
          <a:p>
            <a:endParaRPr lang="en-US" sz="3200" dirty="0">
              <a:latin typeface="Nunito Sans" panose="00000500000000000000" pitchFamily="2" charset="0"/>
            </a:endParaRPr>
          </a:p>
          <a:p>
            <a:endParaRPr lang="en-US" sz="3200" dirty="0">
              <a:latin typeface="Nunito Sans" panose="00000500000000000000" pitchFamily="2" charset="0"/>
            </a:endParaRPr>
          </a:p>
          <a:p>
            <a:r>
              <a:rPr lang="en-US" sz="3200" dirty="0">
                <a:latin typeface="Nunito Sans" panose="00000500000000000000" pitchFamily="2" charset="0"/>
              </a:rPr>
              <a:t>		         </a:t>
            </a:r>
            <a:r>
              <a:rPr lang="en-US" sz="3200" b="1" dirty="0">
                <a:latin typeface="Nunito Sans" panose="00000500000000000000" pitchFamily="2" charset="0"/>
              </a:rPr>
              <a:t>Successful Termination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03971FA2-B923-4211-8694-C51E87F217BF}"/>
              </a:ext>
            </a:extLst>
          </p:cNvPr>
          <p:cNvSpPr/>
          <p:nvPr/>
        </p:nvSpPr>
        <p:spPr>
          <a:xfrm>
            <a:off x="4876800" y="2819400"/>
            <a:ext cx="152400" cy="8382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194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Compilation and Execution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99996" y="1929259"/>
            <a:ext cx="3031856" cy="4369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600" i="1" dirty="0"/>
              <a:t>- Preprocessing</a:t>
            </a:r>
          </a:p>
          <a:p>
            <a:pPr>
              <a:lnSpc>
                <a:spcPct val="200000"/>
              </a:lnSpc>
            </a:pPr>
            <a:r>
              <a:rPr lang="en-US" sz="3600" i="1" dirty="0"/>
              <a:t>- Compilation</a:t>
            </a:r>
          </a:p>
          <a:p>
            <a:pPr>
              <a:lnSpc>
                <a:spcPct val="200000"/>
              </a:lnSpc>
            </a:pPr>
            <a:r>
              <a:rPr lang="en-US" sz="3600" i="1" dirty="0"/>
              <a:t>- Assembly</a:t>
            </a:r>
          </a:p>
          <a:p>
            <a:pPr>
              <a:lnSpc>
                <a:spcPct val="200000"/>
              </a:lnSpc>
            </a:pPr>
            <a:r>
              <a:rPr lang="en-US" sz="3600" i="1" dirty="0"/>
              <a:t>- Linking</a:t>
            </a:r>
            <a:endParaRPr lang="en-IN" sz="36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0" y="904979"/>
            <a:ext cx="2362200" cy="6384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Preprocessor</a:t>
            </a:r>
            <a:endParaRPr lang="en-IN" sz="2800" dirty="0"/>
          </a:p>
        </p:txBody>
      </p:sp>
      <p:cxnSp>
        <p:nvCxnSpPr>
          <p:cNvPr id="8" name="Straight Arrow Connector 7"/>
          <p:cNvCxnSpPr/>
          <p:nvPr/>
        </p:nvCxnSpPr>
        <p:spPr>
          <a:xfrm rot="16200000" flipH="1">
            <a:off x="2972068" y="449289"/>
            <a:ext cx="752578" cy="64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05000" y="142979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hello.c</a:t>
            </a:r>
            <a:endParaRPr lang="en-IN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010400" y="782528"/>
            <a:ext cx="3202736" cy="671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1. Preprocessing (#):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03104" y="142979"/>
            <a:ext cx="3125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Source Code</a:t>
            </a:r>
            <a:endParaRPr lang="en-IN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0" y="904979"/>
            <a:ext cx="2362200" cy="6384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Preprocessor</a:t>
            </a:r>
            <a:endParaRPr lang="en-IN" sz="2800" dirty="0"/>
          </a:p>
        </p:txBody>
      </p:sp>
      <p:cxnSp>
        <p:nvCxnSpPr>
          <p:cNvPr id="8" name="Straight Arrow Connector 7"/>
          <p:cNvCxnSpPr/>
          <p:nvPr/>
        </p:nvCxnSpPr>
        <p:spPr>
          <a:xfrm rot="16200000" flipH="1">
            <a:off x="2972068" y="449289"/>
            <a:ext cx="752578" cy="64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05000" y="142979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hello.c</a:t>
            </a:r>
            <a:endParaRPr lang="en-IN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873701" y="1087328"/>
            <a:ext cx="2079415" cy="671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2. Compiler: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14600" y="2438400"/>
            <a:ext cx="1676400" cy="609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Compiler</a:t>
            </a:r>
            <a:endParaRPr lang="en-IN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905000" y="1752600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hello.i</a:t>
            </a:r>
            <a:endParaRPr lang="en-IN" sz="2800" b="1" dirty="0"/>
          </a:p>
        </p:txBody>
      </p:sp>
      <p:cxnSp>
        <p:nvCxnSpPr>
          <p:cNvPr id="15" name="Straight Arrow Connector 14"/>
          <p:cNvCxnSpPr/>
          <p:nvPr/>
        </p:nvCxnSpPr>
        <p:spPr>
          <a:xfrm rot="16200000" flipH="1">
            <a:off x="2979712" y="1982710"/>
            <a:ext cx="752578" cy="64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03104" y="142979"/>
            <a:ext cx="3125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Source Code</a:t>
            </a:r>
            <a:endParaRPr lang="en-IN" sz="2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603104" y="1752600"/>
            <a:ext cx="3582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Expanded Source Code</a:t>
            </a:r>
            <a:endParaRPr lang="en-IN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584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ldLvl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03104" y="142979"/>
            <a:ext cx="3125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Source Code</a:t>
            </a:r>
            <a:endParaRPr lang="en-IN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2286000" y="904979"/>
            <a:ext cx="2362200" cy="6384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Preprocessor</a:t>
            </a:r>
            <a:endParaRPr lang="en-IN" sz="2800" dirty="0"/>
          </a:p>
        </p:txBody>
      </p:sp>
      <p:cxnSp>
        <p:nvCxnSpPr>
          <p:cNvPr id="8" name="Straight Arrow Connector 7"/>
          <p:cNvCxnSpPr/>
          <p:nvPr/>
        </p:nvCxnSpPr>
        <p:spPr>
          <a:xfrm rot="16200000" flipH="1">
            <a:off x="2972068" y="449289"/>
            <a:ext cx="752578" cy="64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05000" y="142979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hello.c</a:t>
            </a:r>
            <a:endParaRPr lang="en-IN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873701" y="1087328"/>
            <a:ext cx="2210862" cy="671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3. Assembler: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03104" y="1752600"/>
            <a:ext cx="3582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Expanded Source Code</a:t>
            </a:r>
            <a:endParaRPr lang="en-IN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2514600" y="2438400"/>
            <a:ext cx="1676400" cy="609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Compiler</a:t>
            </a:r>
            <a:endParaRPr lang="en-IN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905000" y="1752600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hello.i</a:t>
            </a:r>
            <a:endParaRPr lang="en-IN" sz="2800" b="1" dirty="0"/>
          </a:p>
        </p:txBody>
      </p:sp>
      <p:cxnSp>
        <p:nvCxnSpPr>
          <p:cNvPr id="15" name="Straight Arrow Connector 14"/>
          <p:cNvCxnSpPr/>
          <p:nvPr/>
        </p:nvCxnSpPr>
        <p:spPr>
          <a:xfrm rot="16200000" flipH="1">
            <a:off x="2979712" y="1982710"/>
            <a:ext cx="752578" cy="64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03104" y="3276600"/>
            <a:ext cx="2449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Assembly Code</a:t>
            </a:r>
            <a:endParaRPr lang="en-IN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905000" y="3286780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hello.s</a:t>
            </a:r>
            <a:endParaRPr lang="en-IN" sz="2800" b="1" dirty="0"/>
          </a:p>
        </p:txBody>
      </p:sp>
      <p:sp>
        <p:nvSpPr>
          <p:cNvPr id="18" name="Rectangle 17"/>
          <p:cNvSpPr/>
          <p:nvPr/>
        </p:nvSpPr>
        <p:spPr>
          <a:xfrm>
            <a:off x="2514600" y="4038600"/>
            <a:ext cx="1828800" cy="609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Assembler</a:t>
            </a:r>
            <a:endParaRPr lang="en-IN" sz="2800" dirty="0"/>
          </a:p>
        </p:txBody>
      </p:sp>
      <p:cxnSp>
        <p:nvCxnSpPr>
          <p:cNvPr id="19" name="Straight Arrow Connector 18"/>
          <p:cNvCxnSpPr/>
          <p:nvPr/>
        </p:nvCxnSpPr>
        <p:spPr>
          <a:xfrm rot="16200000" flipH="1">
            <a:off x="2979712" y="3573489"/>
            <a:ext cx="752578" cy="64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90824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/>
      <p:bldP spid="1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03104" y="142979"/>
            <a:ext cx="3125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Source Code</a:t>
            </a:r>
            <a:endParaRPr lang="en-IN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2286000" y="904979"/>
            <a:ext cx="2362200" cy="6384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Preprocessor</a:t>
            </a:r>
            <a:endParaRPr lang="en-IN" sz="2800" dirty="0"/>
          </a:p>
        </p:txBody>
      </p:sp>
      <p:cxnSp>
        <p:nvCxnSpPr>
          <p:cNvPr id="8" name="Straight Arrow Connector 7"/>
          <p:cNvCxnSpPr/>
          <p:nvPr/>
        </p:nvCxnSpPr>
        <p:spPr>
          <a:xfrm rot="16200000" flipH="1">
            <a:off x="2972068" y="449289"/>
            <a:ext cx="752578" cy="64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05000" y="142979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hello.c</a:t>
            </a:r>
            <a:endParaRPr lang="en-IN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873701" y="1087328"/>
            <a:ext cx="1550233" cy="671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4. Linker: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03104" y="1752600"/>
            <a:ext cx="3582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Expanded Source Code</a:t>
            </a:r>
            <a:endParaRPr lang="en-IN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2514600" y="2438400"/>
            <a:ext cx="1676400" cy="609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Compiler</a:t>
            </a:r>
            <a:endParaRPr lang="en-IN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905000" y="1752600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hello.i</a:t>
            </a:r>
            <a:endParaRPr lang="en-IN" sz="2800" b="1" dirty="0"/>
          </a:p>
        </p:txBody>
      </p:sp>
      <p:cxnSp>
        <p:nvCxnSpPr>
          <p:cNvPr id="15" name="Straight Arrow Connector 14"/>
          <p:cNvCxnSpPr/>
          <p:nvPr/>
        </p:nvCxnSpPr>
        <p:spPr>
          <a:xfrm rot="16200000" flipH="1">
            <a:off x="2979712" y="1982710"/>
            <a:ext cx="752578" cy="64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03104" y="3276600"/>
            <a:ext cx="2449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Assembly Code</a:t>
            </a:r>
            <a:endParaRPr lang="en-IN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905000" y="3286780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hello.s</a:t>
            </a:r>
            <a:endParaRPr lang="en-IN" sz="2800" b="1" dirty="0"/>
          </a:p>
        </p:txBody>
      </p:sp>
      <p:sp>
        <p:nvSpPr>
          <p:cNvPr id="18" name="Rectangle 17"/>
          <p:cNvSpPr/>
          <p:nvPr/>
        </p:nvSpPr>
        <p:spPr>
          <a:xfrm>
            <a:off x="2514600" y="4038600"/>
            <a:ext cx="1828800" cy="609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Assembler</a:t>
            </a:r>
            <a:endParaRPr lang="en-IN" sz="2800" dirty="0"/>
          </a:p>
        </p:txBody>
      </p:sp>
      <p:cxnSp>
        <p:nvCxnSpPr>
          <p:cNvPr id="19" name="Straight Arrow Connector 18"/>
          <p:cNvCxnSpPr/>
          <p:nvPr/>
        </p:nvCxnSpPr>
        <p:spPr>
          <a:xfrm rot="16200000" flipH="1">
            <a:off x="2979712" y="3573489"/>
            <a:ext cx="752578" cy="64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03104" y="4800600"/>
            <a:ext cx="2005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Object Code</a:t>
            </a:r>
            <a:endParaRPr lang="en-IN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05000" y="4810780"/>
            <a:ext cx="1215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hello.o</a:t>
            </a:r>
            <a:endParaRPr lang="en-IN" sz="2800" b="1" dirty="0"/>
          </a:p>
        </p:txBody>
      </p:sp>
      <p:sp>
        <p:nvSpPr>
          <p:cNvPr id="22" name="Rectangle 21"/>
          <p:cNvSpPr/>
          <p:nvPr/>
        </p:nvSpPr>
        <p:spPr>
          <a:xfrm>
            <a:off x="2574008" y="5696134"/>
            <a:ext cx="1769392" cy="5522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Linker</a:t>
            </a:r>
            <a:endParaRPr lang="en-IN" sz="2800" dirty="0"/>
          </a:p>
        </p:txBody>
      </p:sp>
      <p:cxnSp>
        <p:nvCxnSpPr>
          <p:cNvPr id="23" name="Straight Arrow Connector 22"/>
          <p:cNvCxnSpPr/>
          <p:nvPr/>
        </p:nvCxnSpPr>
        <p:spPr>
          <a:xfrm rot="16200000" flipH="1">
            <a:off x="2979712" y="5173689"/>
            <a:ext cx="752578" cy="64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76890" y="5181600"/>
            <a:ext cx="17329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Native OS </a:t>
            </a:r>
          </a:p>
          <a:p>
            <a:r>
              <a:rPr lang="en-US" sz="2800" b="1" dirty="0"/>
              <a:t>calls</a:t>
            </a:r>
            <a:endParaRPr lang="en-IN" sz="2800" b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286000" y="5562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3065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  <p:bldP spid="21" grpId="0"/>
      <p:bldP spid="22" grpId="0" animBg="1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03104" y="142979"/>
            <a:ext cx="3125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Source Code</a:t>
            </a:r>
            <a:endParaRPr lang="en-IN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2286000" y="904979"/>
            <a:ext cx="2362200" cy="6384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Preprocessor</a:t>
            </a:r>
            <a:endParaRPr lang="en-IN" sz="2800" dirty="0"/>
          </a:p>
        </p:txBody>
      </p:sp>
      <p:cxnSp>
        <p:nvCxnSpPr>
          <p:cNvPr id="8" name="Straight Arrow Connector 7"/>
          <p:cNvCxnSpPr/>
          <p:nvPr/>
        </p:nvCxnSpPr>
        <p:spPr>
          <a:xfrm rot="16200000" flipH="1">
            <a:off x="2972068" y="449289"/>
            <a:ext cx="752578" cy="64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05000" y="142979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hello.c</a:t>
            </a:r>
            <a:endParaRPr lang="en-IN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603104" y="1752600"/>
            <a:ext cx="3582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Expanded Source Code</a:t>
            </a:r>
            <a:endParaRPr lang="en-IN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2514600" y="2438400"/>
            <a:ext cx="1676400" cy="609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Compiler</a:t>
            </a:r>
            <a:endParaRPr lang="en-IN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905000" y="1752600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hello.i</a:t>
            </a:r>
            <a:endParaRPr lang="en-IN" sz="2800" b="1" dirty="0"/>
          </a:p>
        </p:txBody>
      </p:sp>
      <p:cxnSp>
        <p:nvCxnSpPr>
          <p:cNvPr id="15" name="Straight Arrow Connector 14"/>
          <p:cNvCxnSpPr/>
          <p:nvPr/>
        </p:nvCxnSpPr>
        <p:spPr>
          <a:xfrm rot="16200000" flipH="1">
            <a:off x="2979712" y="1982710"/>
            <a:ext cx="752578" cy="64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03104" y="3276600"/>
            <a:ext cx="2449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Assembly Code</a:t>
            </a:r>
            <a:endParaRPr lang="en-IN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905000" y="3286780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hello.s</a:t>
            </a:r>
            <a:endParaRPr lang="en-IN" sz="2800" b="1" dirty="0"/>
          </a:p>
        </p:txBody>
      </p:sp>
      <p:sp>
        <p:nvSpPr>
          <p:cNvPr id="18" name="Rectangle 17"/>
          <p:cNvSpPr/>
          <p:nvPr/>
        </p:nvSpPr>
        <p:spPr>
          <a:xfrm>
            <a:off x="2514600" y="4038600"/>
            <a:ext cx="1828800" cy="609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Assembler</a:t>
            </a:r>
            <a:endParaRPr lang="en-IN" sz="2800" dirty="0"/>
          </a:p>
        </p:txBody>
      </p:sp>
      <p:cxnSp>
        <p:nvCxnSpPr>
          <p:cNvPr id="19" name="Straight Arrow Connector 18"/>
          <p:cNvCxnSpPr/>
          <p:nvPr/>
        </p:nvCxnSpPr>
        <p:spPr>
          <a:xfrm rot="16200000" flipH="1">
            <a:off x="2979712" y="3573489"/>
            <a:ext cx="752578" cy="64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03104" y="4800600"/>
            <a:ext cx="2005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Object Code</a:t>
            </a:r>
            <a:endParaRPr lang="en-IN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05000" y="4810780"/>
            <a:ext cx="1215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hello.o</a:t>
            </a:r>
            <a:endParaRPr lang="en-IN" sz="2800" b="1" dirty="0"/>
          </a:p>
        </p:txBody>
      </p:sp>
      <p:sp>
        <p:nvSpPr>
          <p:cNvPr id="22" name="Rectangle 21"/>
          <p:cNvSpPr/>
          <p:nvPr/>
        </p:nvSpPr>
        <p:spPr>
          <a:xfrm>
            <a:off x="2574008" y="5696134"/>
            <a:ext cx="1769392" cy="5522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Linker</a:t>
            </a:r>
            <a:endParaRPr lang="en-IN" sz="2800" dirty="0"/>
          </a:p>
        </p:txBody>
      </p:sp>
      <p:cxnSp>
        <p:nvCxnSpPr>
          <p:cNvPr id="23" name="Straight Arrow Connector 22"/>
          <p:cNvCxnSpPr/>
          <p:nvPr/>
        </p:nvCxnSpPr>
        <p:spPr>
          <a:xfrm rot="16200000" flipH="1">
            <a:off x="2979712" y="5173689"/>
            <a:ext cx="752578" cy="64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76890" y="5181600"/>
            <a:ext cx="17329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Native OS </a:t>
            </a:r>
          </a:p>
          <a:p>
            <a:r>
              <a:rPr lang="en-US" sz="2800" b="1" dirty="0"/>
              <a:t>calls</a:t>
            </a:r>
            <a:endParaRPr lang="en-IN" sz="2800" b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286000" y="5562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10000" y="6258580"/>
            <a:ext cx="2639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Executable Code</a:t>
            </a:r>
            <a:endParaRPr lang="en-IN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447800" y="6258580"/>
            <a:ext cx="153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hello.exe</a:t>
            </a:r>
            <a:endParaRPr lang="en-IN" sz="2800" b="1" dirty="0"/>
          </a:p>
        </p:txBody>
      </p:sp>
      <p:cxnSp>
        <p:nvCxnSpPr>
          <p:cNvPr id="37" name="Straight Arrow Connector 36"/>
          <p:cNvCxnSpPr/>
          <p:nvPr/>
        </p:nvCxnSpPr>
        <p:spPr>
          <a:xfrm rot="16200000" flipH="1">
            <a:off x="3164656" y="6512744"/>
            <a:ext cx="376290" cy="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73701" y="1087328"/>
            <a:ext cx="1308371" cy="671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Loader: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203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2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|3.8|1.8|2|6|11.8|8.8|0.9|0.5|2.9|0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5|0.5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8|2.8|4.9|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3|42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16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35.4|1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0.4|1.5|2.1|17.6|0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10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5.4|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1024</Words>
  <Application>Microsoft Office PowerPoint</Application>
  <PresentationFormat>Widescreen</PresentationFormat>
  <Paragraphs>332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Nunito Sans</vt:lpstr>
      <vt:lpstr>Nunito Sans Light</vt:lpstr>
      <vt:lpstr>Nunito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pavani reddy</cp:lastModifiedBy>
  <cp:revision>16</cp:revision>
  <dcterms:created xsi:type="dcterms:W3CDTF">2019-03-19T05:53:09Z</dcterms:created>
  <dcterms:modified xsi:type="dcterms:W3CDTF">2023-05-21T06:08:52Z</dcterms:modified>
</cp:coreProperties>
</file>