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sldIdLst>
    <p:sldId id="292" r:id="rId2"/>
    <p:sldId id="301" r:id="rId3"/>
    <p:sldId id="303" r:id="rId4"/>
    <p:sldId id="304" r:id="rId5"/>
    <p:sldId id="305" r:id="rId6"/>
    <p:sldId id="302" r:id="rId7"/>
    <p:sldId id="306" r:id="rId8"/>
    <p:sldId id="311" r:id="rId9"/>
    <p:sldId id="308" r:id="rId10"/>
    <p:sldId id="309" r:id="rId11"/>
    <p:sldId id="310" r:id="rId12"/>
    <p:sldId id="312" r:id="rId13"/>
    <p:sldId id="313" r:id="rId14"/>
    <p:sldId id="314" r:id="rId15"/>
    <p:sldId id="316" r:id="rId16"/>
    <p:sldId id="317" r:id="rId17"/>
    <p:sldId id="318" r:id="rId18"/>
    <p:sldId id="319" r:id="rId19"/>
    <p:sldId id="320" r:id="rId20"/>
    <p:sldId id="291" r:id="rId21"/>
    <p:sldId id="294" r:id="rId22"/>
    <p:sldId id="321" r:id="rId23"/>
    <p:sldId id="322" r:id="rId24"/>
    <p:sldId id="323" r:id="rId25"/>
    <p:sldId id="324" r:id="rId26"/>
    <p:sldId id="325" r:id="rId27"/>
    <p:sldId id="289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 Sans" pitchFamily="2" charset="0"/>
      <p:regular r:id="rId34"/>
      <p:bold r:id="rId35"/>
      <p:italic r:id="rId36"/>
      <p:boldItalic r:id="rId37"/>
    </p:embeddedFont>
    <p:embeddedFont>
      <p:font typeface="Nunito Sans Light" pitchFamily="2" charset="0"/>
      <p:regular r:id="rId38"/>
      <p:italic r:id="rId39"/>
    </p:embeddedFont>
    <p:embeddedFont>
      <p:font typeface="Nunito Sans SemiBold" pitchFamily="2" charset="0"/>
      <p:bold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F69180"/>
    <a:srgbClr val="000000"/>
    <a:srgbClr val="FF644E"/>
    <a:srgbClr val="FF3300"/>
    <a:srgbClr val="303030"/>
    <a:srgbClr val="4A4A4A"/>
    <a:srgbClr val="3D3D3D"/>
    <a:srgbClr val="212121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53" d="100"/>
          <a:sy n="53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DE8E8F89-576F-40B3-AE2F-D251351EEF11}"/>
    <pc:docChg chg="custSel delSld modSld">
      <pc:chgData name="pavani reddy" userId="9ee5723d0cf64798" providerId="LiveId" clId="{DE8E8F89-576F-40B3-AE2F-D251351EEF11}" dt="2023-05-21T07:14:09.999" v="37" actId="1036"/>
      <pc:docMkLst>
        <pc:docMk/>
      </pc:docMkLst>
      <pc:sldChg chg="del">
        <pc:chgData name="pavani reddy" userId="9ee5723d0cf64798" providerId="LiveId" clId="{DE8E8F89-576F-40B3-AE2F-D251351EEF11}" dt="2023-05-21T07:04:11.417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DE8E8F89-576F-40B3-AE2F-D251351EEF11}" dt="2023-05-21T07:07:49.676" v="27" actId="478"/>
        <pc:sldMkLst>
          <pc:docMk/>
          <pc:sldMk cId="3124136678" sldId="289"/>
        </pc:sldMkLst>
        <pc:picChg chg="del">
          <ac:chgData name="pavani reddy" userId="9ee5723d0cf64798" providerId="LiveId" clId="{DE8E8F89-576F-40B3-AE2F-D251351EEF11}" dt="2023-05-21T07:07:49.676" v="27" actId="478"/>
          <ac:picMkLst>
            <pc:docMk/>
            <pc:sldMk cId="3124136678" sldId="289"/>
            <ac:picMk id="7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24.663" v="20" actId="478"/>
        <pc:sldMkLst>
          <pc:docMk/>
          <pc:sldMk cId="2312932922" sldId="291"/>
        </pc:sldMkLst>
        <pc:picChg chg="del">
          <ac:chgData name="pavani reddy" userId="9ee5723d0cf64798" providerId="LiveId" clId="{DE8E8F89-576F-40B3-AE2F-D251351EEF11}" dt="2023-05-21T07:06:24.663" v="20" actId="478"/>
          <ac:picMkLst>
            <pc:docMk/>
            <pc:sldMk cId="2312932922" sldId="29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4:26.415" v="1" actId="478"/>
        <pc:sldMkLst>
          <pc:docMk/>
          <pc:sldMk cId="2312932922" sldId="292"/>
        </pc:sldMkLst>
        <pc:picChg chg="del">
          <ac:chgData name="pavani reddy" userId="9ee5723d0cf64798" providerId="LiveId" clId="{DE8E8F89-576F-40B3-AE2F-D251351EEF11}" dt="2023-05-21T07:04:26.415" v="1" actId="478"/>
          <ac:picMkLst>
            <pc:docMk/>
            <pc:sldMk cId="2312932922" sldId="29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25.935" v="21" actId="478"/>
        <pc:sldMkLst>
          <pc:docMk/>
          <pc:sldMk cId="2312932922" sldId="294"/>
        </pc:sldMkLst>
        <pc:picChg chg="del">
          <ac:chgData name="pavani reddy" userId="9ee5723d0cf64798" providerId="LiveId" clId="{DE8E8F89-576F-40B3-AE2F-D251351EEF11}" dt="2023-05-21T07:06:25.935" v="21" actId="478"/>
          <ac:picMkLst>
            <pc:docMk/>
            <pc:sldMk cId="2312932922" sldId="29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4:30.761" v="2" actId="478"/>
        <pc:sldMkLst>
          <pc:docMk/>
          <pc:sldMk cId="2312932922" sldId="301"/>
        </pc:sldMkLst>
        <pc:picChg chg="del">
          <ac:chgData name="pavani reddy" userId="9ee5723d0cf64798" providerId="LiveId" clId="{DE8E8F89-576F-40B3-AE2F-D251351EEF11}" dt="2023-05-21T07:04:30.761" v="2" actId="478"/>
          <ac:picMkLst>
            <pc:docMk/>
            <pc:sldMk cId="2312932922" sldId="30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4:39.542" v="6" actId="478"/>
        <pc:sldMkLst>
          <pc:docMk/>
          <pc:sldMk cId="2312932922" sldId="302"/>
        </pc:sldMkLst>
        <pc:picChg chg="del">
          <ac:chgData name="pavani reddy" userId="9ee5723d0cf64798" providerId="LiveId" clId="{DE8E8F89-576F-40B3-AE2F-D251351EEF11}" dt="2023-05-21T07:04:39.542" v="6" actId="478"/>
          <ac:picMkLst>
            <pc:docMk/>
            <pc:sldMk cId="2312932922" sldId="30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4:33.475" v="3" actId="478"/>
        <pc:sldMkLst>
          <pc:docMk/>
          <pc:sldMk cId="2312932922" sldId="303"/>
        </pc:sldMkLst>
        <pc:picChg chg="del">
          <ac:chgData name="pavani reddy" userId="9ee5723d0cf64798" providerId="LiveId" clId="{DE8E8F89-576F-40B3-AE2F-D251351EEF11}" dt="2023-05-21T07:04:33.475" v="3" actId="478"/>
          <ac:picMkLst>
            <pc:docMk/>
            <pc:sldMk cId="2312932922" sldId="30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4:35.851" v="4" actId="478"/>
        <pc:sldMkLst>
          <pc:docMk/>
          <pc:sldMk cId="1079000702" sldId="304"/>
        </pc:sldMkLst>
        <pc:picChg chg="del">
          <ac:chgData name="pavani reddy" userId="9ee5723d0cf64798" providerId="LiveId" clId="{DE8E8F89-576F-40B3-AE2F-D251351EEF11}" dt="2023-05-21T07:04:35.851" v="4" actId="478"/>
          <ac:picMkLst>
            <pc:docMk/>
            <pc:sldMk cId="1079000702" sldId="304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4:37.995" v="5" actId="478"/>
        <pc:sldMkLst>
          <pc:docMk/>
          <pc:sldMk cId="2312932922" sldId="305"/>
        </pc:sldMkLst>
        <pc:picChg chg="del">
          <ac:chgData name="pavani reddy" userId="9ee5723d0cf64798" providerId="LiveId" clId="{DE8E8F89-576F-40B3-AE2F-D251351EEF11}" dt="2023-05-21T07:04:37.995" v="5" actId="478"/>
          <ac:picMkLst>
            <pc:docMk/>
            <pc:sldMk cId="2312932922" sldId="30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4:41.490" v="7" actId="478"/>
        <pc:sldMkLst>
          <pc:docMk/>
          <pc:sldMk cId="2935483045" sldId="306"/>
        </pc:sldMkLst>
        <pc:picChg chg="del">
          <ac:chgData name="pavani reddy" userId="9ee5723d0cf64798" providerId="LiveId" clId="{DE8E8F89-576F-40B3-AE2F-D251351EEF11}" dt="2023-05-21T07:04:41.490" v="7" actId="478"/>
          <ac:picMkLst>
            <pc:docMk/>
            <pc:sldMk cId="2935483045" sldId="306"/>
            <ac:picMk id="4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5:50.755" v="9" actId="478"/>
        <pc:sldMkLst>
          <pc:docMk/>
          <pc:sldMk cId="2312932922" sldId="308"/>
        </pc:sldMkLst>
        <pc:picChg chg="del">
          <ac:chgData name="pavani reddy" userId="9ee5723d0cf64798" providerId="LiveId" clId="{DE8E8F89-576F-40B3-AE2F-D251351EEF11}" dt="2023-05-21T07:05:50.755" v="9" actId="478"/>
          <ac:picMkLst>
            <pc:docMk/>
            <pc:sldMk cId="2312932922" sldId="30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5:58.692" v="10" actId="478"/>
        <pc:sldMkLst>
          <pc:docMk/>
          <pc:sldMk cId="2312932922" sldId="309"/>
        </pc:sldMkLst>
        <pc:picChg chg="del">
          <ac:chgData name="pavani reddy" userId="9ee5723d0cf64798" providerId="LiveId" clId="{DE8E8F89-576F-40B3-AE2F-D251351EEF11}" dt="2023-05-21T07:05:58.692" v="10" actId="478"/>
          <ac:picMkLst>
            <pc:docMk/>
            <pc:sldMk cId="2312932922" sldId="30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00.371" v="11" actId="478"/>
        <pc:sldMkLst>
          <pc:docMk/>
          <pc:sldMk cId="2935483045" sldId="310"/>
        </pc:sldMkLst>
        <pc:picChg chg="del">
          <ac:chgData name="pavani reddy" userId="9ee5723d0cf64798" providerId="LiveId" clId="{DE8E8F89-576F-40B3-AE2F-D251351EEF11}" dt="2023-05-21T07:06:00.371" v="11" actId="478"/>
          <ac:picMkLst>
            <pc:docMk/>
            <pc:sldMk cId="2935483045" sldId="310"/>
            <ac:picMk id="4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5:48.331" v="8" actId="478"/>
        <pc:sldMkLst>
          <pc:docMk/>
          <pc:sldMk cId="1157464390" sldId="311"/>
        </pc:sldMkLst>
        <pc:picChg chg="del">
          <ac:chgData name="pavani reddy" userId="9ee5723d0cf64798" providerId="LiveId" clId="{DE8E8F89-576F-40B3-AE2F-D251351EEF11}" dt="2023-05-21T07:05:48.331" v="8" actId="478"/>
          <ac:picMkLst>
            <pc:docMk/>
            <pc:sldMk cId="1157464390" sldId="311"/>
            <ac:picMk id="4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11.321" v="12" actId="478"/>
        <pc:sldMkLst>
          <pc:docMk/>
          <pc:sldMk cId="1157464390" sldId="312"/>
        </pc:sldMkLst>
        <pc:picChg chg="del">
          <ac:chgData name="pavani reddy" userId="9ee5723d0cf64798" providerId="LiveId" clId="{DE8E8F89-576F-40B3-AE2F-D251351EEF11}" dt="2023-05-21T07:06:11.321" v="12" actId="478"/>
          <ac:picMkLst>
            <pc:docMk/>
            <pc:sldMk cId="1157464390" sldId="312"/>
            <ac:picMk id="4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14.198" v="13" actId="478"/>
        <pc:sldMkLst>
          <pc:docMk/>
          <pc:sldMk cId="1079000702" sldId="313"/>
        </pc:sldMkLst>
        <pc:picChg chg="del">
          <ac:chgData name="pavani reddy" userId="9ee5723d0cf64798" providerId="LiveId" clId="{DE8E8F89-576F-40B3-AE2F-D251351EEF11}" dt="2023-05-21T07:06:14.198" v="13" actId="478"/>
          <ac:picMkLst>
            <pc:docMk/>
            <pc:sldMk cId="1079000702" sldId="313"/>
            <ac:picMk id="10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15.738" v="14" actId="478"/>
        <pc:sldMkLst>
          <pc:docMk/>
          <pc:sldMk cId="2312932922" sldId="314"/>
        </pc:sldMkLst>
        <pc:picChg chg="del">
          <ac:chgData name="pavani reddy" userId="9ee5723d0cf64798" providerId="LiveId" clId="{DE8E8F89-576F-40B3-AE2F-D251351EEF11}" dt="2023-05-21T07:06:15.738" v="14" actId="478"/>
          <ac:picMkLst>
            <pc:docMk/>
            <pc:sldMk cId="2312932922" sldId="31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17.093" v="15" actId="478"/>
        <pc:sldMkLst>
          <pc:docMk/>
          <pc:sldMk cId="2312932922" sldId="316"/>
        </pc:sldMkLst>
        <pc:picChg chg="del">
          <ac:chgData name="pavani reddy" userId="9ee5723d0cf64798" providerId="LiveId" clId="{DE8E8F89-576F-40B3-AE2F-D251351EEF11}" dt="2023-05-21T07:06:17.093" v="15" actId="478"/>
          <ac:picMkLst>
            <pc:docMk/>
            <pc:sldMk cId="2312932922" sldId="31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18.336" v="16" actId="478"/>
        <pc:sldMkLst>
          <pc:docMk/>
          <pc:sldMk cId="2312932922" sldId="317"/>
        </pc:sldMkLst>
        <pc:picChg chg="del">
          <ac:chgData name="pavani reddy" userId="9ee5723d0cf64798" providerId="LiveId" clId="{DE8E8F89-576F-40B3-AE2F-D251351EEF11}" dt="2023-05-21T07:06:18.336" v="16" actId="478"/>
          <ac:picMkLst>
            <pc:docMk/>
            <pc:sldMk cId="2312932922" sldId="31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20.210" v="17" actId="478"/>
        <pc:sldMkLst>
          <pc:docMk/>
          <pc:sldMk cId="2312932922" sldId="318"/>
        </pc:sldMkLst>
        <pc:picChg chg="del">
          <ac:chgData name="pavani reddy" userId="9ee5723d0cf64798" providerId="LiveId" clId="{DE8E8F89-576F-40B3-AE2F-D251351EEF11}" dt="2023-05-21T07:06:20.210" v="17" actId="478"/>
          <ac:picMkLst>
            <pc:docMk/>
            <pc:sldMk cId="2312932922" sldId="318"/>
            <ac:picMk id="6" creationId="{00000000-0000-0000-0000-000000000000}"/>
          </ac:picMkLst>
        </pc:picChg>
      </pc:sldChg>
      <pc:sldChg chg="delSp modSp mod">
        <pc:chgData name="pavani reddy" userId="9ee5723d0cf64798" providerId="LiveId" clId="{DE8E8F89-576F-40B3-AE2F-D251351EEF11}" dt="2023-05-21T07:14:09.999" v="37" actId="1036"/>
        <pc:sldMkLst>
          <pc:docMk/>
          <pc:sldMk cId="2935483045" sldId="319"/>
        </pc:sldMkLst>
        <pc:spChg chg="mod">
          <ac:chgData name="pavani reddy" userId="9ee5723d0cf64798" providerId="LiveId" clId="{DE8E8F89-576F-40B3-AE2F-D251351EEF11}" dt="2023-05-21T07:14:09.999" v="37" actId="1036"/>
          <ac:spMkLst>
            <pc:docMk/>
            <pc:sldMk cId="2935483045" sldId="319"/>
            <ac:spMk id="2" creationId="{030C06C5-6685-4170-BADF-FF6009F3B825}"/>
          </ac:spMkLst>
        </pc:spChg>
        <pc:picChg chg="del">
          <ac:chgData name="pavani reddy" userId="9ee5723d0cf64798" providerId="LiveId" clId="{DE8E8F89-576F-40B3-AE2F-D251351EEF11}" dt="2023-05-21T07:06:21.774" v="18" actId="478"/>
          <ac:picMkLst>
            <pc:docMk/>
            <pc:sldMk cId="2935483045" sldId="319"/>
            <ac:picMk id="4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23.292" v="19" actId="478"/>
        <pc:sldMkLst>
          <pc:docMk/>
          <pc:sldMk cId="1157464390" sldId="320"/>
        </pc:sldMkLst>
        <pc:picChg chg="del">
          <ac:chgData name="pavani reddy" userId="9ee5723d0cf64798" providerId="LiveId" clId="{DE8E8F89-576F-40B3-AE2F-D251351EEF11}" dt="2023-05-21T07:06:23.292" v="19" actId="478"/>
          <ac:picMkLst>
            <pc:docMk/>
            <pc:sldMk cId="1157464390" sldId="320"/>
            <ac:picMk id="4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27.269" v="22" actId="478"/>
        <pc:sldMkLst>
          <pc:docMk/>
          <pc:sldMk cId="2312932922" sldId="321"/>
        </pc:sldMkLst>
        <pc:picChg chg="del">
          <ac:chgData name="pavani reddy" userId="9ee5723d0cf64798" providerId="LiveId" clId="{DE8E8F89-576F-40B3-AE2F-D251351EEF11}" dt="2023-05-21T07:06:27.269" v="22" actId="478"/>
          <ac:picMkLst>
            <pc:docMk/>
            <pc:sldMk cId="2312932922" sldId="32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28.734" v="23" actId="478"/>
        <pc:sldMkLst>
          <pc:docMk/>
          <pc:sldMk cId="2312932922" sldId="322"/>
        </pc:sldMkLst>
        <pc:picChg chg="del">
          <ac:chgData name="pavani reddy" userId="9ee5723d0cf64798" providerId="LiveId" clId="{DE8E8F89-576F-40B3-AE2F-D251351EEF11}" dt="2023-05-21T07:06:28.734" v="23" actId="478"/>
          <ac:picMkLst>
            <pc:docMk/>
            <pc:sldMk cId="2312932922" sldId="32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6:31.161" v="24" actId="478"/>
        <pc:sldMkLst>
          <pc:docMk/>
          <pc:sldMk cId="1202823834" sldId="323"/>
        </pc:sldMkLst>
        <pc:picChg chg="del">
          <ac:chgData name="pavani reddy" userId="9ee5723d0cf64798" providerId="LiveId" clId="{DE8E8F89-576F-40B3-AE2F-D251351EEF11}" dt="2023-05-21T07:06:31.161" v="24" actId="478"/>
          <ac:picMkLst>
            <pc:docMk/>
            <pc:sldMk cId="1202823834" sldId="323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7:46.438" v="25" actId="478"/>
        <pc:sldMkLst>
          <pc:docMk/>
          <pc:sldMk cId="2312932922" sldId="324"/>
        </pc:sldMkLst>
        <pc:picChg chg="del">
          <ac:chgData name="pavani reddy" userId="9ee5723d0cf64798" providerId="LiveId" clId="{DE8E8F89-576F-40B3-AE2F-D251351EEF11}" dt="2023-05-21T07:07:46.438" v="25" actId="478"/>
          <ac:picMkLst>
            <pc:docMk/>
            <pc:sldMk cId="2312932922" sldId="32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DE8E8F89-576F-40B3-AE2F-D251351EEF11}" dt="2023-05-21T07:07:47.954" v="26" actId="478"/>
        <pc:sldMkLst>
          <pc:docMk/>
          <pc:sldMk cId="1202823834" sldId="325"/>
        </pc:sldMkLst>
        <pc:picChg chg="del">
          <ac:chgData name="pavani reddy" userId="9ee5723d0cf64798" providerId="LiveId" clId="{DE8E8F89-576F-40B3-AE2F-D251351EEF11}" dt="2023-05-21T07:07:47.954" v="26" actId="478"/>
          <ac:picMkLst>
            <pc:docMk/>
            <pc:sldMk cId="1202823834" sldId="325"/>
            <ac:picMk id="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Here the</a:t>
            </a:r>
            <a:r>
              <a:rPr lang="en-US" b="1" baseline="0" dirty="0"/>
              <a:t> output is 0. But expected output is 1. Try to rewrite the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Here the</a:t>
            </a:r>
            <a:r>
              <a:rPr lang="en-US" b="1" baseline="0" dirty="0"/>
              <a:t> output is 0. But expected output is 1. Try to rewrite the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Here the</a:t>
            </a:r>
            <a:r>
              <a:rPr lang="en-US" b="1" baseline="0" dirty="0"/>
              <a:t> output is 0. But expected output is 1. Try to rewrite the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 will see return in later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soon as the break statement is encountered from within a loop, the loop iterations stops there and control returns from the loop immediately to the first statement after the loop.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7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2189946"/>
            <a:ext cx="1110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 Light" pitchFamily="2" charset="0"/>
              </a:rPr>
              <a:t>		Repeating a set of instruction for a </a:t>
            </a:r>
            <a:r>
              <a:rPr lang="en-US" sz="2000" dirty="0" err="1">
                <a:latin typeface="Nunito Sans Light" pitchFamily="2" charset="0"/>
              </a:rPr>
              <a:t>peroid</a:t>
            </a:r>
            <a:r>
              <a:rPr lang="en-US" sz="2000" dirty="0">
                <a:latin typeface="Nunito Sans Light" pitchFamily="2" charset="0"/>
              </a:rPr>
              <a:t> of time</a:t>
            </a:r>
          </a:p>
        </p:txBody>
      </p:sp>
      <p:pic>
        <p:nvPicPr>
          <p:cNvPr id="2050" name="Picture 2" descr="Image result for ac remo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90800"/>
            <a:ext cx="3733800" cy="3429000"/>
          </a:xfrm>
          <a:prstGeom prst="rect">
            <a:avLst/>
          </a:prstGeom>
          <a:noFill/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6100" y="3048000"/>
            <a:ext cx="36195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for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609600" y="35814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unito Sans" pitchFamily="2" charset="0"/>
              </a:rPr>
              <a:t>Syntax: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4505980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for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4505980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(Initialization / Declaration;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4007" y="4505980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Condition ;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09007" y="4505980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Increment / Decrement )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50393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{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4310" y="5572780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// Body of the loop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} </a:t>
            </a:r>
          </a:p>
        </p:txBody>
      </p:sp>
      <p:sp>
        <p:nvSpPr>
          <p:cNvPr id="21" name="Oval 20"/>
          <p:cNvSpPr/>
          <p:nvPr/>
        </p:nvSpPr>
        <p:spPr>
          <a:xfrm>
            <a:off x="2362200" y="3810000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705600" y="3810000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648200" y="5486400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9601200" y="3886200"/>
            <a:ext cx="762000" cy="685800"/>
          </a:xfrm>
          <a:prstGeom prst="ellipse">
            <a:avLst/>
          </a:prstGeom>
          <a:noFill/>
          <a:ln w="38100">
            <a:solidFill>
              <a:srgbClr val="F051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85800" y="1258431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Nunito Sans" pitchFamily="2" charset="0"/>
            </a:endParaRPr>
          </a:p>
          <a:p>
            <a:r>
              <a:rPr lang="en-IN" sz="2800" b="1" dirty="0">
                <a:latin typeface="Nunito Sans" pitchFamily="2" charset="0"/>
              </a:rPr>
              <a:t>for</a:t>
            </a:r>
            <a:r>
              <a:rPr lang="en-IN" sz="2800" dirty="0">
                <a:latin typeface="Nunito Sans" pitchFamily="2" charset="0"/>
              </a:rPr>
              <a:t>(number  = 1; number &lt;= N ; number++)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 	Print number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1; number &lt;= N; number++){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number);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             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Count the number of digits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472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Input: N</a:t>
            </a:r>
          </a:p>
          <a:p>
            <a:r>
              <a:rPr lang="en-IN" sz="2800" dirty="0">
                <a:latin typeface="Nunito Sans" pitchFamily="2" charset="0"/>
              </a:rPr>
              <a:t>count = 0</a:t>
            </a:r>
          </a:p>
          <a:p>
            <a:r>
              <a:rPr lang="en-IN" sz="2800" b="1" dirty="0">
                <a:latin typeface="Nunito Sans" pitchFamily="2" charset="0"/>
              </a:rPr>
              <a:t>Repeat If </a:t>
            </a:r>
            <a:r>
              <a:rPr lang="en-IN" sz="2800" dirty="0">
                <a:latin typeface="Nunito Sans" pitchFamily="2" charset="0"/>
              </a:rPr>
              <a:t>(N &gt; 0)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 	count++</a:t>
            </a:r>
          </a:p>
          <a:p>
            <a:r>
              <a:rPr lang="en-IN" sz="2800" dirty="0">
                <a:latin typeface="Nunito Sans" pitchFamily="2" charset="0"/>
              </a:rPr>
              <a:t>	 N = N / 10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r>
              <a:rPr lang="en-IN" sz="2800" dirty="0">
                <a:latin typeface="Nunito Sans" pitchFamily="2" charset="0"/>
              </a:rPr>
              <a:t>Print count</a:t>
            </a:r>
          </a:p>
          <a:p>
            <a:endParaRPr lang="en-IN" sz="2800" dirty="0">
              <a:latin typeface="Nunito Sans" pitchFamily="2" charset="0"/>
            </a:endParaRP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410200" y="175260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Sample Input :</a:t>
            </a:r>
          </a:p>
          <a:p>
            <a:r>
              <a:rPr lang="en-IN" sz="2800" dirty="0">
                <a:latin typeface="Nunito Sans" pitchFamily="2" charset="0"/>
              </a:rPr>
              <a:t>		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410200" y="2932093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Output : ???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472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" pitchFamily="2" charset="0"/>
              </a:rPr>
              <a:t>Input: N</a:t>
            </a:r>
          </a:p>
          <a:p>
            <a:r>
              <a:rPr lang="en-IN" sz="2400" dirty="0">
                <a:latin typeface="Nunito Sans" pitchFamily="2" charset="0"/>
              </a:rPr>
              <a:t>count = 0;</a:t>
            </a:r>
          </a:p>
          <a:p>
            <a:r>
              <a:rPr lang="en-IN" sz="2400" dirty="0">
                <a:latin typeface="Nunito Sans" pitchFamily="2" charset="0"/>
              </a:rPr>
              <a:t>If(N == 0){</a:t>
            </a:r>
          </a:p>
          <a:p>
            <a:r>
              <a:rPr lang="en-IN" sz="2400" dirty="0">
                <a:latin typeface="Nunito Sans" pitchFamily="2" charset="0"/>
              </a:rPr>
              <a:t>	Print “1”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  <a:p>
            <a:r>
              <a:rPr lang="en-IN" sz="2400" dirty="0">
                <a:latin typeface="Nunito Sans" pitchFamily="2" charset="0"/>
              </a:rPr>
              <a:t>Else{</a:t>
            </a:r>
          </a:p>
          <a:p>
            <a:r>
              <a:rPr lang="en-IN" sz="2400" b="1" dirty="0">
                <a:latin typeface="Nunito Sans" pitchFamily="2" charset="0"/>
              </a:rPr>
              <a:t>	Repeat If </a:t>
            </a:r>
            <a:r>
              <a:rPr lang="en-IN" sz="2400" dirty="0">
                <a:latin typeface="Nunito Sans" pitchFamily="2" charset="0"/>
              </a:rPr>
              <a:t>(N &gt; 0)</a:t>
            </a:r>
          </a:p>
          <a:p>
            <a:r>
              <a:rPr lang="en-IN" sz="2400" dirty="0">
                <a:latin typeface="Nunito Sans" pitchFamily="2" charset="0"/>
              </a:rPr>
              <a:t>	{</a:t>
            </a:r>
          </a:p>
          <a:p>
            <a:r>
              <a:rPr lang="en-IN" sz="2400" dirty="0">
                <a:latin typeface="Nunito Sans" pitchFamily="2" charset="0"/>
              </a:rPr>
              <a:t> 		count++</a:t>
            </a:r>
          </a:p>
          <a:p>
            <a:r>
              <a:rPr lang="en-IN" sz="2400" dirty="0">
                <a:latin typeface="Nunito Sans" pitchFamily="2" charset="0"/>
              </a:rPr>
              <a:t>	 	N = N / 10</a:t>
            </a:r>
          </a:p>
          <a:p>
            <a:r>
              <a:rPr lang="en-IN" sz="2400" dirty="0">
                <a:latin typeface="Nunito Sans" pitchFamily="2" charset="0"/>
              </a:rPr>
              <a:t>	}</a:t>
            </a:r>
          </a:p>
          <a:p>
            <a:r>
              <a:rPr lang="en-IN" sz="2400" dirty="0">
                <a:latin typeface="Nunito Sans" pitchFamily="2" charset="0"/>
              </a:rPr>
              <a:t>	Print count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  <a:p>
            <a:endParaRPr lang="en-IN" sz="2400" dirty="0">
              <a:latin typeface="Nunito Sans" pitchFamily="2" charset="0"/>
            </a:endParaRPr>
          </a:p>
          <a:p>
            <a:endParaRPr lang="en-IN" sz="2400" dirty="0">
              <a:latin typeface="Nunito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0" y="32004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" pitchFamily="2" charset="0"/>
              </a:rPr>
              <a:t>Without </a:t>
            </a:r>
            <a:r>
              <a:rPr lang="en-IN" sz="2400" b="1" dirty="0">
                <a:latin typeface="Nunito Sans" pitchFamily="2" charset="0"/>
              </a:rPr>
              <a:t>“If”</a:t>
            </a:r>
            <a:r>
              <a:rPr lang="en-IN" sz="2400" dirty="0">
                <a:latin typeface="Nunito Sans" pitchFamily="2" charset="0"/>
              </a:rPr>
              <a:t> , how will you write this program?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6324600" y="1755844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Input: 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Nunito Sans" pitchFamily="2" charset="0"/>
              </a:rPr>
              <a:t>do</a:t>
            </a:r>
            <a:r>
              <a:rPr lang="en-IN" sz="2400" dirty="0">
                <a:latin typeface="Nunito Sans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      count++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      N = N / 10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}</a:t>
            </a:r>
            <a:r>
              <a:rPr lang="en-IN" sz="2400" b="1" dirty="0">
                <a:latin typeface="Nunito Sans" pitchFamily="2" charset="0"/>
              </a:rPr>
              <a:t>while</a:t>
            </a:r>
            <a:r>
              <a:rPr lang="en-IN" sz="2400" dirty="0">
                <a:latin typeface="Nunito Sans" pitchFamily="2" charset="0"/>
              </a:rPr>
              <a:t>(N &gt;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472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" pitchFamily="2" charset="0"/>
              </a:rPr>
              <a:t>Input: N</a:t>
            </a:r>
          </a:p>
          <a:p>
            <a:r>
              <a:rPr lang="en-IN" sz="2400" dirty="0">
                <a:latin typeface="Nunito Sans" pitchFamily="2" charset="0"/>
              </a:rPr>
              <a:t>count = 0;</a:t>
            </a:r>
          </a:p>
          <a:p>
            <a:r>
              <a:rPr lang="en-IN" sz="2400" dirty="0">
                <a:latin typeface="Nunito Sans" pitchFamily="2" charset="0"/>
              </a:rPr>
              <a:t>If(N == 0){</a:t>
            </a:r>
          </a:p>
          <a:p>
            <a:r>
              <a:rPr lang="en-IN" sz="2400" dirty="0">
                <a:latin typeface="Nunito Sans" pitchFamily="2" charset="0"/>
              </a:rPr>
              <a:t>	Print “1”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  <a:p>
            <a:r>
              <a:rPr lang="en-IN" sz="2400" dirty="0">
                <a:latin typeface="Nunito Sans" pitchFamily="2" charset="0"/>
              </a:rPr>
              <a:t>Else{</a:t>
            </a:r>
          </a:p>
          <a:p>
            <a:r>
              <a:rPr lang="en-IN" sz="2400" b="1" dirty="0">
                <a:latin typeface="Nunito Sans" pitchFamily="2" charset="0"/>
              </a:rPr>
              <a:t>	Repeat If </a:t>
            </a:r>
            <a:r>
              <a:rPr lang="en-IN" sz="2400" dirty="0">
                <a:latin typeface="Nunito Sans" pitchFamily="2" charset="0"/>
              </a:rPr>
              <a:t>(N &gt; 0)</a:t>
            </a:r>
          </a:p>
          <a:p>
            <a:r>
              <a:rPr lang="en-IN" sz="2400" dirty="0">
                <a:latin typeface="Nunito Sans" pitchFamily="2" charset="0"/>
              </a:rPr>
              <a:t>	{</a:t>
            </a:r>
          </a:p>
          <a:p>
            <a:r>
              <a:rPr lang="en-IN" sz="2400" dirty="0">
                <a:latin typeface="Nunito Sans" pitchFamily="2" charset="0"/>
              </a:rPr>
              <a:t> 		count++</a:t>
            </a:r>
          </a:p>
          <a:p>
            <a:r>
              <a:rPr lang="en-IN" sz="2400" dirty="0">
                <a:latin typeface="Nunito Sans" pitchFamily="2" charset="0"/>
              </a:rPr>
              <a:t>	 	N = N / 10</a:t>
            </a:r>
          </a:p>
          <a:p>
            <a:r>
              <a:rPr lang="en-IN" sz="2400" dirty="0">
                <a:latin typeface="Nunito Sans" pitchFamily="2" charset="0"/>
              </a:rPr>
              <a:t>	}</a:t>
            </a:r>
          </a:p>
          <a:p>
            <a:r>
              <a:rPr lang="en-IN" sz="2400" dirty="0">
                <a:latin typeface="Nunito Sans" pitchFamily="2" charset="0"/>
              </a:rPr>
              <a:t>	Print count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  <a:p>
            <a:endParaRPr lang="en-IN" sz="2400" dirty="0">
              <a:latin typeface="Nunito Sans" pitchFamily="2" charset="0"/>
            </a:endParaRPr>
          </a:p>
          <a:p>
            <a:endParaRPr lang="en-IN" sz="24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457200" y="1832044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Input: 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Nunito Sans" pitchFamily="2" charset="0"/>
              </a:rPr>
              <a:t>do</a:t>
            </a:r>
            <a:r>
              <a:rPr lang="en-IN" sz="2400" dirty="0">
                <a:latin typeface="Nunito Sans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      count++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      N = N / 10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Nunito Sans" pitchFamily="2" charset="0"/>
              </a:rPr>
              <a:t>}</a:t>
            </a:r>
            <a:r>
              <a:rPr lang="en-IN" sz="2400" b="1" dirty="0">
                <a:latin typeface="Nunito Sans" pitchFamily="2" charset="0"/>
              </a:rPr>
              <a:t>while</a:t>
            </a:r>
            <a:r>
              <a:rPr lang="en-IN" sz="2400" dirty="0">
                <a:latin typeface="Nunito Sans" pitchFamily="2" charset="0"/>
              </a:rPr>
              <a:t>(N &gt; 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4419600" y="18288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Nunito Sans" pitchFamily="2" charset="0"/>
              </a:rPr>
              <a:t>Syntax: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9600" y="281940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do{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3292" y="3505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latin typeface="Nunito Sans Semi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6992" y="3515380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//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4201180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}while(condition); 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count++;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N / 10;</a:t>
            </a:r>
          </a:p>
          <a:p>
            <a:pPr lvl="1"/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(“%d”, count);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1"/>
            <a:ext cx="302093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276600"/>
            <a:ext cx="6603642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762000"/>
            <a:ext cx="1371600" cy="22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5867400"/>
            <a:ext cx="7467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How will you write this in programming?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2072786"/>
            <a:ext cx="6248400" cy="3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while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for 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do - while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124200" y="2667000"/>
            <a:ext cx="457200" cy="1447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3962400" y="318129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-    Entry check loop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4038600" y="48006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-    Exit check loop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7391400" y="32004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- The condition will be checked </a:t>
            </a:r>
          </a:p>
          <a:p>
            <a:r>
              <a:rPr lang="en-US" sz="2400" dirty="0">
                <a:latin typeface="Nunito Sans SemiBold" pitchFamily="2" charset="0"/>
              </a:rPr>
              <a:t>     first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7391400" y="485769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- The statements will be </a:t>
            </a:r>
          </a:p>
          <a:p>
            <a:r>
              <a:rPr lang="en-US" sz="2400" dirty="0">
                <a:latin typeface="Nunito Sans SemiBold" pitchFamily="2" charset="0"/>
              </a:rPr>
              <a:t>     executed first 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  <p:bldP spid="18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609600" y="20574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Why we are using three loops?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2133600" y="2971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Know the number of iteration - </a:t>
            </a:r>
            <a:r>
              <a:rPr lang="en-US" sz="2400" b="1" dirty="0">
                <a:latin typeface="Nunito Sans" pitchFamily="2" charset="0"/>
              </a:rPr>
              <a:t>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2133600" y="3957935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Don’t know the number of iteration - </a:t>
            </a:r>
            <a:r>
              <a:rPr lang="en-US" sz="2400" b="1" dirty="0">
                <a:latin typeface="Nunito Sans" pitchFamily="2" charset="0"/>
              </a:rPr>
              <a:t>while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2133600" y="4872335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Statement to be executed </a:t>
            </a:r>
            <a:r>
              <a:rPr lang="en-US" sz="2400" dirty="0" err="1">
                <a:latin typeface="Nunito Sans" pitchFamily="2" charset="0"/>
              </a:rPr>
              <a:t>atleast</a:t>
            </a:r>
            <a:r>
              <a:rPr lang="en-US" sz="2400" dirty="0">
                <a:latin typeface="Nunito Sans" pitchFamily="2" charset="0"/>
              </a:rPr>
              <a:t> once – </a:t>
            </a:r>
            <a:r>
              <a:rPr lang="en-US" sz="2400" b="1" dirty="0">
                <a:latin typeface="Nunito Sans" pitchFamily="2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Jump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2148986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break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continue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break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828800"/>
            <a:ext cx="624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</a:pPr>
            <a:r>
              <a:rPr lang="en-US" sz="3600" dirty="0"/>
              <a:t>To terminate the loop</a:t>
            </a:r>
          </a:p>
          <a:p>
            <a:pPr marL="742950" indent="-742950">
              <a:lnSpc>
                <a:spcPct val="150000"/>
              </a:lnSpc>
            </a:pPr>
            <a:r>
              <a:rPr lang="en-US" sz="3600" b="1" dirty="0"/>
              <a:t>Syntax:</a:t>
            </a:r>
          </a:p>
          <a:p>
            <a:pPr marL="742950" indent="-742950">
              <a:lnSpc>
                <a:spcPct val="150000"/>
              </a:lnSpc>
            </a:pPr>
            <a:r>
              <a:rPr lang="en-US" sz="3600" b="1" dirty="0"/>
              <a:t>	</a:t>
            </a:r>
            <a:r>
              <a:rPr lang="en-US" sz="3600" dirty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15;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5){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	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	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6400" y="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continue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8288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</a:pPr>
            <a:r>
              <a:rPr lang="en-US" sz="3600" dirty="0"/>
              <a:t>To execute the next iteration of the loop.</a:t>
            </a:r>
            <a:endParaRPr lang="en-US" sz="3600" b="1" dirty="0"/>
          </a:p>
          <a:p>
            <a:pPr marL="742950" indent="-742950">
              <a:lnSpc>
                <a:spcPct val="150000"/>
              </a:lnSpc>
            </a:pPr>
            <a:r>
              <a:rPr lang="en-US" sz="3600" b="1" dirty="0"/>
              <a:t>Syntax:</a:t>
            </a:r>
          </a:p>
          <a:p>
            <a:pPr marL="742950" indent="-742950">
              <a:lnSpc>
                <a:spcPct val="150000"/>
              </a:lnSpc>
            </a:pPr>
            <a:r>
              <a:rPr lang="en-US" sz="3600" b="1" dirty="0"/>
              <a:t>	</a:t>
            </a:r>
            <a:r>
              <a:rPr lang="en-US" sz="3600" dirty="0"/>
              <a:t>continue;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5){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	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	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96400" y="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2087940"/>
            <a:ext cx="8011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" pitchFamily="2" charset="0"/>
              </a:rPr>
              <a:t>                  (Price &gt;= 500 &amp;&amp; Price &lt;= 1000)</a:t>
            </a:r>
          </a:p>
          <a:p>
            <a:r>
              <a:rPr lang="en-IN" sz="2400" dirty="0">
                <a:latin typeface="Nunito Sans" pitchFamily="2" charset="0"/>
              </a:rPr>
              <a:t>{</a:t>
            </a:r>
          </a:p>
          <a:p>
            <a:r>
              <a:rPr lang="en-IN" sz="2400" dirty="0">
                <a:latin typeface="Nunito Sans" pitchFamily="2" charset="0"/>
              </a:rPr>
              <a:t> 	Display the bag;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205740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prstClr val="black"/>
                </a:solidFill>
                <a:latin typeface="Nunito Sans" pitchFamily="2" charset="0"/>
              </a:rPr>
              <a:t>Repeat If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4038600"/>
            <a:ext cx="8011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Nunito Sans" pitchFamily="2" charset="0"/>
              </a:rPr>
              <a:t>while</a:t>
            </a:r>
            <a:r>
              <a:rPr lang="en-IN" sz="2400" dirty="0">
                <a:latin typeface="Nunito Sans" pitchFamily="2" charset="0"/>
              </a:rPr>
              <a:t>(Price &gt;= 500 &amp;&amp; Price &lt;= 1000)</a:t>
            </a:r>
          </a:p>
          <a:p>
            <a:r>
              <a:rPr lang="en-IN" sz="2400" dirty="0">
                <a:latin typeface="Nunito Sans" pitchFamily="2" charset="0"/>
              </a:rPr>
              <a:t>{</a:t>
            </a:r>
          </a:p>
          <a:p>
            <a:r>
              <a:rPr lang="en-IN" sz="2400" dirty="0">
                <a:latin typeface="Nunito Sans" pitchFamily="2" charset="0"/>
              </a:rPr>
              <a:t> 	Display the bag;</a:t>
            </a:r>
          </a:p>
          <a:p>
            <a:r>
              <a:rPr lang="en-IN" sz="2400" dirty="0">
                <a:latin typeface="Nunito Sans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63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1  2  3  4  5  6  7  8  9  10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Print 1 to N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8011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number = 1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b="1" dirty="0">
                <a:latin typeface="Nunito Sans" pitchFamily="2" charset="0"/>
              </a:rPr>
              <a:t>Repeat If </a:t>
            </a:r>
            <a:r>
              <a:rPr lang="en-IN" sz="2800" dirty="0">
                <a:latin typeface="Nunito Sans" pitchFamily="2" charset="0"/>
              </a:rPr>
              <a:t>(number &lt;= N)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 	Print number</a:t>
            </a:r>
          </a:p>
          <a:p>
            <a:r>
              <a:rPr lang="en-IN" sz="2800" dirty="0">
                <a:latin typeface="Nunito Sans" pitchFamily="2" charset="0"/>
              </a:rPr>
              <a:t>          number++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  <a:p>
            <a:endParaRPr lang="en-IN" sz="28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while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609600" y="20574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Nunito Sans" pitchFamily="2" charset="0"/>
              </a:rPr>
              <a:t>Syntax: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2942035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while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0620" y="2981980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(condition)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35153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{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3470" y="4048780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// Body of the loop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1600" y="50393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}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6960" y="4582180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Increment / decrement; 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2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1;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 &lt;= N){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	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(“%d”, number);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number++;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>
                <a:solidFill>
                  <a:srgbClr val="F0513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F869B-898F-421F-B05D-8B5FACAAFB9D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2514600"/>
            <a:ext cx="1905000" cy="762000"/>
          </a:xfrm>
          <a:prstGeom prst="rect">
            <a:avLst/>
          </a:prstGeom>
          <a:solidFill>
            <a:srgbClr val="F69180"/>
          </a:solidFill>
          <a:ln>
            <a:solidFill>
              <a:srgbClr val="F691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How…??</a:t>
            </a:r>
          </a:p>
        </p:txBody>
      </p:sp>
    </p:spTree>
    <p:extLst>
      <p:ext uri="{BB962C8B-B14F-4D97-AF65-F5344CB8AC3E}">
        <p14:creationId xmlns:p14="http://schemas.microsoft.com/office/powerpoint/2010/main" val="293548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Looping /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33400" y="17526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" pitchFamily="2" charset="0"/>
              </a:rPr>
              <a:t>number = 1</a:t>
            </a:r>
          </a:p>
          <a:p>
            <a:endParaRPr lang="en-IN" sz="2800" dirty="0">
              <a:latin typeface="Nunito Sans" pitchFamily="2" charset="0"/>
            </a:endParaRPr>
          </a:p>
          <a:p>
            <a:r>
              <a:rPr lang="en-IN" sz="2800" b="1" dirty="0">
                <a:latin typeface="Nunito Sans" pitchFamily="2" charset="0"/>
              </a:rPr>
              <a:t>Repeat If </a:t>
            </a:r>
            <a:r>
              <a:rPr lang="en-IN" sz="2800" dirty="0">
                <a:latin typeface="Nunito Sans" pitchFamily="2" charset="0"/>
              </a:rPr>
              <a:t>(number &lt;= N)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 	Print number</a:t>
            </a:r>
          </a:p>
          <a:p>
            <a:r>
              <a:rPr lang="en-IN" sz="2800" dirty="0">
                <a:latin typeface="Nunito Sans" pitchFamily="2" charset="0"/>
              </a:rPr>
              <a:t>          number++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  <a:p>
            <a:endParaRPr lang="en-IN" sz="2800" dirty="0">
              <a:latin typeface="Nunito Sans" pitchFamily="2" charset="0"/>
            </a:endParaRPr>
          </a:p>
          <a:p>
            <a:endParaRPr lang="en-IN" sz="2800" dirty="0">
              <a:latin typeface="Nunito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257800" y="17526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Nunito Sans" pitchFamily="2" charset="0"/>
            </a:endParaRPr>
          </a:p>
          <a:p>
            <a:r>
              <a:rPr lang="en-IN" sz="2800" b="1" dirty="0">
                <a:latin typeface="Nunito Sans" pitchFamily="2" charset="0"/>
              </a:rPr>
              <a:t>for</a:t>
            </a:r>
            <a:r>
              <a:rPr lang="en-IN" sz="2800" dirty="0">
                <a:latin typeface="Nunito Sans" pitchFamily="2" charset="0"/>
              </a:rPr>
              <a:t>(number  = 1; number &lt;= N; number++)</a:t>
            </a:r>
          </a:p>
          <a:p>
            <a:r>
              <a:rPr lang="en-IN" sz="2800" dirty="0">
                <a:latin typeface="Nunito Sans" pitchFamily="2" charset="0"/>
              </a:rPr>
              <a:t>{</a:t>
            </a:r>
          </a:p>
          <a:p>
            <a:r>
              <a:rPr lang="en-IN" sz="2800" dirty="0">
                <a:latin typeface="Nunito Sans" pitchFamily="2" charset="0"/>
              </a:rPr>
              <a:t> 	Print number</a:t>
            </a:r>
          </a:p>
          <a:p>
            <a:r>
              <a:rPr lang="en-IN" sz="2800" dirty="0">
                <a:latin typeface="Nunito Sans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1098</Words>
  <Application>Microsoft Office PowerPoint</Application>
  <PresentationFormat>Widescreen</PresentationFormat>
  <Paragraphs>351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Nunito Sans SemiBold</vt:lpstr>
      <vt:lpstr>Nunito Sans</vt:lpstr>
      <vt:lpstr>Courier New</vt:lpstr>
      <vt:lpstr>Nunito Sans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347</cp:revision>
  <dcterms:created xsi:type="dcterms:W3CDTF">2006-08-16T00:00:00Z</dcterms:created>
  <dcterms:modified xsi:type="dcterms:W3CDTF">2023-05-21T07:14:12Z</dcterms:modified>
</cp:coreProperties>
</file>