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324" r:id="rId2"/>
    <p:sldId id="325" r:id="rId3"/>
    <p:sldId id="326" r:id="rId4"/>
    <p:sldId id="327" r:id="rId5"/>
    <p:sldId id="352" r:id="rId6"/>
    <p:sldId id="328" r:id="rId7"/>
    <p:sldId id="329" r:id="rId8"/>
    <p:sldId id="331" r:id="rId9"/>
    <p:sldId id="332" r:id="rId10"/>
    <p:sldId id="330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1" r:id="rId26"/>
    <p:sldId id="289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Nunito Sans" pitchFamily="2" charset="0"/>
      <p:regular r:id="rId33"/>
      <p:bold r:id="rId34"/>
      <p:italic r:id="rId35"/>
      <p:boldItalic r:id="rId36"/>
    </p:embeddedFont>
    <p:embeddedFont>
      <p:font typeface="Nunito Sans Light" pitchFamily="2" charset="0"/>
      <p:regular r:id="rId37"/>
      <p:italic r:id="rId38"/>
    </p:embeddedFont>
    <p:embeddedFont>
      <p:font typeface="Nunito Sans SemiBold" pitchFamily="2" charset="0"/>
      <p:bold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05136"/>
    <a:srgbClr val="303030"/>
    <a:srgbClr val="4A4A4A"/>
    <a:srgbClr val="3D3D3D"/>
    <a:srgbClr val="212121"/>
    <a:srgbClr val="131313"/>
    <a:srgbClr val="F69180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53" d="100"/>
          <a:sy n="53" d="100"/>
        </p:scale>
        <p:origin x="97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13E9FE63-F7FA-4B8C-90E4-E32496E16BFA}"/>
    <pc:docChg chg="custSel delSld modSld">
      <pc:chgData name="pavani reddy" userId="9ee5723d0cf64798" providerId="LiveId" clId="{13E9FE63-F7FA-4B8C-90E4-E32496E16BFA}" dt="2023-05-21T06:59:08.500" v="26" actId="478"/>
      <pc:docMkLst>
        <pc:docMk/>
      </pc:docMkLst>
      <pc:sldChg chg="del">
        <pc:chgData name="pavani reddy" userId="9ee5723d0cf64798" providerId="LiveId" clId="{13E9FE63-F7FA-4B8C-90E4-E32496E16BFA}" dt="2023-05-21T06:10:36.535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13E9FE63-F7FA-4B8C-90E4-E32496E16BFA}" dt="2023-05-21T06:59:08.500" v="26" actId="478"/>
        <pc:sldMkLst>
          <pc:docMk/>
          <pc:sldMk cId="3124136678" sldId="289"/>
        </pc:sldMkLst>
        <pc:picChg chg="del">
          <ac:chgData name="pavani reddy" userId="9ee5723d0cf64798" providerId="LiveId" clId="{13E9FE63-F7FA-4B8C-90E4-E32496E16BFA}" dt="2023-05-21T06:59:08.500" v="26" actId="478"/>
          <ac:picMkLst>
            <pc:docMk/>
            <pc:sldMk cId="3124136678" sldId="289"/>
            <ac:picMk id="7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10:39.162" v="1" actId="478"/>
        <pc:sldMkLst>
          <pc:docMk/>
          <pc:sldMk cId="554164175" sldId="324"/>
        </pc:sldMkLst>
        <pc:picChg chg="del">
          <ac:chgData name="pavani reddy" userId="9ee5723d0cf64798" providerId="LiveId" clId="{13E9FE63-F7FA-4B8C-90E4-E32496E16BFA}" dt="2023-05-21T06:10:39.162" v="1" actId="478"/>
          <ac:picMkLst>
            <pc:docMk/>
            <pc:sldMk cId="554164175" sldId="32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10:42.558" v="2" actId="478"/>
        <pc:sldMkLst>
          <pc:docMk/>
          <pc:sldMk cId="2815369948" sldId="325"/>
        </pc:sldMkLst>
        <pc:picChg chg="del">
          <ac:chgData name="pavani reddy" userId="9ee5723d0cf64798" providerId="LiveId" clId="{13E9FE63-F7FA-4B8C-90E4-E32496E16BFA}" dt="2023-05-21T06:10:42.558" v="2" actId="478"/>
          <ac:picMkLst>
            <pc:docMk/>
            <pc:sldMk cId="2815369948" sldId="325"/>
            <ac:picMk id="4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10:44.689" v="3" actId="478"/>
        <pc:sldMkLst>
          <pc:docMk/>
          <pc:sldMk cId="1336049907" sldId="326"/>
        </pc:sldMkLst>
        <pc:picChg chg="del">
          <ac:chgData name="pavani reddy" userId="9ee5723d0cf64798" providerId="LiveId" clId="{13E9FE63-F7FA-4B8C-90E4-E32496E16BFA}" dt="2023-05-21T06:10:44.689" v="3" actId="478"/>
          <ac:picMkLst>
            <pc:docMk/>
            <pc:sldMk cId="1336049907" sldId="32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10:46.704" v="4" actId="478"/>
        <pc:sldMkLst>
          <pc:docMk/>
          <pc:sldMk cId="3608629389" sldId="327"/>
        </pc:sldMkLst>
        <pc:picChg chg="del">
          <ac:chgData name="pavani reddy" userId="9ee5723d0cf64798" providerId="LiveId" clId="{13E9FE63-F7FA-4B8C-90E4-E32496E16BFA}" dt="2023-05-21T06:10:46.704" v="4" actId="478"/>
          <ac:picMkLst>
            <pc:docMk/>
            <pc:sldMk cId="3608629389" sldId="327"/>
            <ac:picMk id="4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19.758" v="6" actId="478"/>
        <pc:sldMkLst>
          <pc:docMk/>
          <pc:sldMk cId="644990636" sldId="328"/>
        </pc:sldMkLst>
        <pc:picChg chg="del">
          <ac:chgData name="pavani reddy" userId="9ee5723d0cf64798" providerId="LiveId" clId="{13E9FE63-F7FA-4B8C-90E4-E32496E16BFA}" dt="2023-05-21T06:56:19.758" v="6" actId="478"/>
          <ac:picMkLst>
            <pc:docMk/>
            <pc:sldMk cId="644990636" sldId="32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21.731" v="7" actId="478"/>
        <pc:sldMkLst>
          <pc:docMk/>
          <pc:sldMk cId="4114926109" sldId="329"/>
        </pc:sldMkLst>
        <pc:picChg chg="del">
          <ac:chgData name="pavani reddy" userId="9ee5723d0cf64798" providerId="LiveId" clId="{13E9FE63-F7FA-4B8C-90E4-E32496E16BFA}" dt="2023-05-21T06:56:21.731" v="7" actId="478"/>
          <ac:picMkLst>
            <pc:docMk/>
            <pc:sldMk cId="4114926109" sldId="32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46.003" v="10" actId="478"/>
        <pc:sldMkLst>
          <pc:docMk/>
          <pc:sldMk cId="3215516271" sldId="330"/>
        </pc:sldMkLst>
        <pc:picChg chg="del">
          <ac:chgData name="pavani reddy" userId="9ee5723d0cf64798" providerId="LiveId" clId="{13E9FE63-F7FA-4B8C-90E4-E32496E16BFA}" dt="2023-05-21T06:56:46.003" v="10" actId="478"/>
          <ac:picMkLst>
            <pc:docMk/>
            <pc:sldMk cId="3215516271" sldId="33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23.311" v="8" actId="478"/>
        <pc:sldMkLst>
          <pc:docMk/>
          <pc:sldMk cId="4291258861" sldId="331"/>
        </pc:sldMkLst>
        <pc:picChg chg="del">
          <ac:chgData name="pavani reddy" userId="9ee5723d0cf64798" providerId="LiveId" clId="{13E9FE63-F7FA-4B8C-90E4-E32496E16BFA}" dt="2023-05-21T06:56:23.311" v="8" actId="478"/>
          <ac:picMkLst>
            <pc:docMk/>
            <pc:sldMk cId="4291258861" sldId="33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24.879" v="9" actId="478"/>
        <pc:sldMkLst>
          <pc:docMk/>
          <pc:sldMk cId="3908777400" sldId="332"/>
        </pc:sldMkLst>
        <pc:picChg chg="del">
          <ac:chgData name="pavani reddy" userId="9ee5723d0cf64798" providerId="LiveId" clId="{13E9FE63-F7FA-4B8C-90E4-E32496E16BFA}" dt="2023-05-21T06:56:24.879" v="9" actId="478"/>
          <ac:picMkLst>
            <pc:docMk/>
            <pc:sldMk cId="3908777400" sldId="33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49.563" v="11" actId="478"/>
        <pc:sldMkLst>
          <pc:docMk/>
          <pc:sldMk cId="2312932922" sldId="333"/>
        </pc:sldMkLst>
        <pc:picChg chg="del">
          <ac:chgData name="pavani reddy" userId="9ee5723d0cf64798" providerId="LiveId" clId="{13E9FE63-F7FA-4B8C-90E4-E32496E16BFA}" dt="2023-05-21T06:56:49.563" v="11" actId="478"/>
          <ac:picMkLst>
            <pc:docMk/>
            <pc:sldMk cId="2312932922" sldId="33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51.398" v="12" actId="478"/>
        <pc:sldMkLst>
          <pc:docMk/>
          <pc:sldMk cId="2312932922" sldId="334"/>
        </pc:sldMkLst>
        <pc:picChg chg="del">
          <ac:chgData name="pavani reddy" userId="9ee5723d0cf64798" providerId="LiveId" clId="{13E9FE63-F7FA-4B8C-90E4-E32496E16BFA}" dt="2023-05-21T06:56:51.398" v="12" actId="478"/>
          <ac:picMkLst>
            <pc:docMk/>
            <pc:sldMk cId="2312932922" sldId="33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55.439" v="13" actId="478"/>
        <pc:sldMkLst>
          <pc:docMk/>
          <pc:sldMk cId="1202823834" sldId="335"/>
        </pc:sldMkLst>
        <pc:picChg chg="del">
          <ac:chgData name="pavani reddy" userId="9ee5723d0cf64798" providerId="LiveId" clId="{13E9FE63-F7FA-4B8C-90E4-E32496E16BFA}" dt="2023-05-21T06:56:55.439" v="13" actId="478"/>
          <ac:picMkLst>
            <pc:docMk/>
            <pc:sldMk cId="1202823834" sldId="335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57.214" v="14" actId="478"/>
        <pc:sldMkLst>
          <pc:docMk/>
          <pc:sldMk cId="1202823834" sldId="336"/>
        </pc:sldMkLst>
        <pc:picChg chg="del">
          <ac:chgData name="pavani reddy" userId="9ee5723d0cf64798" providerId="LiveId" clId="{13E9FE63-F7FA-4B8C-90E4-E32496E16BFA}" dt="2023-05-21T06:56:57.214" v="14" actId="478"/>
          <ac:picMkLst>
            <pc:docMk/>
            <pc:sldMk cId="1202823834" sldId="336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58.792" v="15" actId="478"/>
        <pc:sldMkLst>
          <pc:docMk/>
          <pc:sldMk cId="1202823834" sldId="337"/>
        </pc:sldMkLst>
        <pc:picChg chg="del">
          <ac:chgData name="pavani reddy" userId="9ee5723d0cf64798" providerId="LiveId" clId="{13E9FE63-F7FA-4B8C-90E4-E32496E16BFA}" dt="2023-05-21T06:56:58.792" v="15" actId="478"/>
          <ac:picMkLst>
            <pc:docMk/>
            <pc:sldMk cId="1202823834" sldId="337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00.227" v="16" actId="478"/>
        <pc:sldMkLst>
          <pc:docMk/>
          <pc:sldMk cId="1202823834" sldId="339"/>
        </pc:sldMkLst>
        <pc:picChg chg="del">
          <ac:chgData name="pavani reddy" userId="9ee5723d0cf64798" providerId="LiveId" clId="{13E9FE63-F7FA-4B8C-90E4-E32496E16BFA}" dt="2023-05-21T06:57:00.227" v="16" actId="478"/>
          <ac:picMkLst>
            <pc:docMk/>
            <pc:sldMk cId="1202823834" sldId="339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01.655" v="17" actId="478"/>
        <pc:sldMkLst>
          <pc:docMk/>
          <pc:sldMk cId="1202823834" sldId="340"/>
        </pc:sldMkLst>
        <pc:picChg chg="del">
          <ac:chgData name="pavani reddy" userId="9ee5723d0cf64798" providerId="LiveId" clId="{13E9FE63-F7FA-4B8C-90E4-E32496E16BFA}" dt="2023-05-21T06:57:01.655" v="17" actId="478"/>
          <ac:picMkLst>
            <pc:docMk/>
            <pc:sldMk cId="1202823834" sldId="340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03.069" v="18" actId="478"/>
        <pc:sldMkLst>
          <pc:docMk/>
          <pc:sldMk cId="2312932922" sldId="343"/>
        </pc:sldMkLst>
        <pc:picChg chg="del">
          <ac:chgData name="pavani reddy" userId="9ee5723d0cf64798" providerId="LiveId" clId="{13E9FE63-F7FA-4B8C-90E4-E32496E16BFA}" dt="2023-05-21T06:57:03.069" v="18" actId="478"/>
          <ac:picMkLst>
            <pc:docMk/>
            <pc:sldMk cId="2312932922" sldId="34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05.174" v="19" actId="478"/>
        <pc:sldMkLst>
          <pc:docMk/>
          <pc:sldMk cId="1157464390" sldId="344"/>
        </pc:sldMkLst>
        <pc:picChg chg="del">
          <ac:chgData name="pavani reddy" userId="9ee5723d0cf64798" providerId="LiveId" clId="{13E9FE63-F7FA-4B8C-90E4-E32496E16BFA}" dt="2023-05-21T06:57:05.174" v="19" actId="478"/>
          <ac:picMkLst>
            <pc:docMk/>
            <pc:sldMk cId="1157464390" sldId="344"/>
            <ac:picMk id="4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06.625" v="20" actId="478"/>
        <pc:sldMkLst>
          <pc:docMk/>
          <pc:sldMk cId="2312932922" sldId="345"/>
        </pc:sldMkLst>
        <pc:picChg chg="del">
          <ac:chgData name="pavani reddy" userId="9ee5723d0cf64798" providerId="LiveId" clId="{13E9FE63-F7FA-4B8C-90E4-E32496E16BFA}" dt="2023-05-21T06:57:06.625" v="20" actId="478"/>
          <ac:picMkLst>
            <pc:docMk/>
            <pc:sldMk cId="2312932922" sldId="34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09.010" v="21" actId="478"/>
        <pc:sldMkLst>
          <pc:docMk/>
          <pc:sldMk cId="2312932922" sldId="346"/>
        </pc:sldMkLst>
        <pc:picChg chg="del">
          <ac:chgData name="pavani reddy" userId="9ee5723d0cf64798" providerId="LiveId" clId="{13E9FE63-F7FA-4B8C-90E4-E32496E16BFA}" dt="2023-05-21T06:57:09.010" v="21" actId="478"/>
          <ac:picMkLst>
            <pc:docMk/>
            <pc:sldMk cId="2312932922" sldId="34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11.457" v="22" actId="478"/>
        <pc:sldMkLst>
          <pc:docMk/>
          <pc:sldMk cId="1202823834" sldId="347"/>
        </pc:sldMkLst>
        <pc:picChg chg="del">
          <ac:chgData name="pavani reddy" userId="9ee5723d0cf64798" providerId="LiveId" clId="{13E9FE63-F7FA-4B8C-90E4-E32496E16BFA}" dt="2023-05-21T06:57:11.457" v="22" actId="478"/>
          <ac:picMkLst>
            <pc:docMk/>
            <pc:sldMk cId="1202823834" sldId="347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13.576" v="23" actId="478"/>
        <pc:sldMkLst>
          <pc:docMk/>
          <pc:sldMk cId="2312932922" sldId="348"/>
        </pc:sldMkLst>
        <pc:picChg chg="del">
          <ac:chgData name="pavani reddy" userId="9ee5723d0cf64798" providerId="LiveId" clId="{13E9FE63-F7FA-4B8C-90E4-E32496E16BFA}" dt="2023-05-21T06:57:13.576" v="23" actId="478"/>
          <ac:picMkLst>
            <pc:docMk/>
            <pc:sldMk cId="2312932922" sldId="34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7:15.250" v="24" actId="478"/>
        <pc:sldMkLst>
          <pc:docMk/>
          <pc:sldMk cId="2312932922" sldId="349"/>
        </pc:sldMkLst>
        <pc:picChg chg="del">
          <ac:chgData name="pavani reddy" userId="9ee5723d0cf64798" providerId="LiveId" clId="{13E9FE63-F7FA-4B8C-90E4-E32496E16BFA}" dt="2023-05-21T06:57:15.250" v="24" actId="478"/>
          <ac:picMkLst>
            <pc:docMk/>
            <pc:sldMk cId="2312932922" sldId="34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9:06.214" v="25" actId="478"/>
        <pc:sldMkLst>
          <pc:docMk/>
          <pc:sldMk cId="2312932922" sldId="351"/>
        </pc:sldMkLst>
        <pc:picChg chg="del">
          <ac:chgData name="pavani reddy" userId="9ee5723d0cf64798" providerId="LiveId" clId="{13E9FE63-F7FA-4B8C-90E4-E32496E16BFA}" dt="2023-05-21T06:59:06.214" v="25" actId="478"/>
          <ac:picMkLst>
            <pc:docMk/>
            <pc:sldMk cId="2312932922" sldId="35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13E9FE63-F7FA-4B8C-90E4-E32496E16BFA}" dt="2023-05-21T06:56:17.957" v="5" actId="478"/>
        <pc:sldMkLst>
          <pc:docMk/>
          <pc:sldMk cId="3872304306" sldId="352"/>
        </pc:sldMkLst>
        <pc:picChg chg="del">
          <ac:chgData name="pavani reddy" userId="9ee5723d0cf64798" providerId="LiveId" clId="{13E9FE63-F7FA-4B8C-90E4-E32496E16BFA}" dt="2023-05-21T06:56:17.957" v="5" actId="478"/>
          <ac:picMkLst>
            <pc:docMk/>
            <pc:sldMk cId="3872304306" sldId="35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1828800"/>
            <a:ext cx="9753183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An operator is a symbol that tells the compiler to perform certain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mathematical or logical manipulations.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290549"/>
            <a:ext cx="9596473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Operators are used in program to manipulate data and variables.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5715000"/>
            <a:ext cx="6555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C Operators are classified into 7 categories.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4191000"/>
            <a:ext cx="1051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  +  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0184" y="4191000"/>
            <a:ext cx="3158878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  and b -&gt; operands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0065" y="4823936"/>
            <a:ext cx="2090829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+ -&gt; operator</a:t>
            </a:r>
          </a:p>
        </p:txBody>
      </p:sp>
    </p:spTree>
    <p:extLst>
      <p:ext uri="{BB962C8B-B14F-4D97-AF65-F5344CB8AC3E}">
        <p14:creationId xmlns:p14="http://schemas.microsoft.com/office/powerpoint/2010/main" val="5541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Assignment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Right side value will be assigned to the left side variable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2667000"/>
          <a:ext cx="7162800" cy="4191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97">
                <a:tc>
                  <a:txBody>
                    <a:bodyPr/>
                    <a:lstStyle/>
                    <a:p>
                      <a:pPr algn="ctr"/>
                      <a:r>
                        <a:rPr lang="en-US" sz="2170" dirty="0"/>
                        <a:t>Operator</a:t>
                      </a:r>
                      <a:endParaRPr lang="en-IN" sz="2170" dirty="0"/>
                    </a:p>
                  </a:txBody>
                  <a:tcPr marL="90247" marR="90247" marT="45123" marB="4512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70" dirty="0"/>
                        <a:t>Example</a:t>
                      </a:r>
                      <a:endParaRPr lang="en-IN" sz="2170" dirty="0"/>
                    </a:p>
                  </a:txBody>
                  <a:tcPr marL="90247" marR="90247" marT="45123" marB="45123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70" dirty="0"/>
                        <a:t>Meaning</a:t>
                      </a:r>
                      <a:endParaRPr lang="en-IN" sz="2170" dirty="0"/>
                    </a:p>
                  </a:txBody>
                  <a:tcPr marL="90247" marR="90247" marT="45123" marB="45123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17">
                <a:tc>
                  <a:txBody>
                    <a:bodyPr/>
                    <a:lstStyle/>
                    <a:p>
                      <a:pPr algn="ctr"/>
                      <a:r>
                        <a:rPr lang="en-IN" sz="2170" dirty="0"/>
                        <a:t>=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18">
                <a:tc>
                  <a:txBody>
                    <a:bodyPr/>
                    <a:lstStyle/>
                    <a:p>
                      <a:pPr algn="ctr"/>
                      <a:r>
                        <a:rPr lang="en-IN" sz="2170" dirty="0"/>
                        <a:t>+=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+=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a+b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17">
                <a:tc>
                  <a:txBody>
                    <a:bodyPr/>
                    <a:lstStyle/>
                    <a:p>
                      <a:pPr algn="ctr"/>
                      <a:r>
                        <a:rPr lang="en-IN" sz="2170" dirty="0"/>
                        <a:t>-=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-=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a-b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17">
                <a:tc>
                  <a:txBody>
                    <a:bodyPr/>
                    <a:lstStyle/>
                    <a:p>
                      <a:pPr algn="ctr"/>
                      <a:r>
                        <a:rPr lang="en-IN" sz="2170" dirty="0"/>
                        <a:t>*=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*=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a*b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418">
                <a:tc>
                  <a:txBody>
                    <a:bodyPr/>
                    <a:lstStyle/>
                    <a:p>
                      <a:pPr algn="ctr"/>
                      <a:r>
                        <a:rPr lang="en-IN" sz="2170" dirty="0"/>
                        <a:t>/=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/=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a/b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717">
                <a:tc>
                  <a:txBody>
                    <a:bodyPr/>
                    <a:lstStyle/>
                    <a:p>
                      <a:pPr algn="ctr"/>
                      <a:r>
                        <a:rPr lang="en-IN" sz="2170" dirty="0"/>
                        <a:t>%=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%= 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70" dirty="0"/>
                        <a:t>        a = a%b</a:t>
                      </a:r>
                    </a:p>
                  </a:txBody>
                  <a:tcPr marL="94008" marR="75206" marT="94008" marB="846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Bitwise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To perform bit-level operations.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/>
          </a:p>
          <a:p>
            <a:pPr marL="342900" indent="-342900" algn="just">
              <a:lnSpc>
                <a:spcPct val="150000"/>
              </a:lnSpc>
            </a:pPr>
            <a:r>
              <a:rPr lang="en-US" sz="2800" b="1" dirty="0"/>
              <a:t>Uses: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	Communication stack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	Compressing(Audio, video, text, image..etc)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		</a:t>
            </a:r>
            <a:r>
              <a:rPr lang="en-US" sz="2800" dirty="0" err="1"/>
              <a:t>E.g</a:t>
            </a:r>
            <a:r>
              <a:rPr lang="en-US" sz="2800" dirty="0"/>
              <a:t>: Zip file</a:t>
            </a:r>
          </a:p>
          <a:p>
            <a:pPr marL="342900" indent="-342900"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Bitwise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2057400"/>
          <a:ext cx="7044875" cy="3886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3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/>
                        <a:t>a</a:t>
                      </a:r>
                    </a:p>
                  </a:txBody>
                  <a:tcPr marL="75206" marR="75206" marT="75206" marB="752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/>
                        <a:t>b</a:t>
                      </a:r>
                    </a:p>
                  </a:txBody>
                  <a:tcPr marL="75206" marR="75206" marT="75206" marB="75206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/>
                        <a:t>a &amp; b</a:t>
                      </a:r>
                    </a:p>
                  </a:txBody>
                  <a:tcPr marL="75206" marR="75206" marT="75206" marB="75206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/>
                        <a:t>a | b</a:t>
                      </a:r>
                    </a:p>
                  </a:txBody>
                  <a:tcPr marL="75206" marR="75206" marT="75206" marB="75206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/>
                        <a:t>a ^ b</a:t>
                      </a:r>
                    </a:p>
                  </a:txBody>
                  <a:tcPr marL="75206" marR="75206" marT="75206" marB="7520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3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1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/>
                        <a:t>0</a:t>
                      </a:r>
                    </a:p>
                  </a:txBody>
                  <a:tcPr marL="75206" marR="75206" marT="75206" marB="7520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0" y="457200"/>
            <a:ext cx="1579337" cy="1184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70" b="1" dirty="0"/>
              <a:t>x = 1 0 1 1</a:t>
            </a:r>
          </a:p>
          <a:p>
            <a:pPr>
              <a:lnSpc>
                <a:spcPct val="150000"/>
              </a:lnSpc>
            </a:pPr>
            <a:r>
              <a:rPr lang="en-US" sz="2370" b="1" dirty="0"/>
              <a:t>y = 0 1 1 1</a:t>
            </a:r>
            <a:endParaRPr lang="en-IN" sz="237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82000" y="1660503"/>
            <a:ext cx="14289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5967" y="1621549"/>
            <a:ext cx="1880163" cy="6381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70" b="1" dirty="0"/>
              <a:t>x | y = 1 1 1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71600" y="3657600"/>
            <a:ext cx="3505200" cy="4572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4800" y="1571625"/>
            <a:ext cx="1955370" cy="6381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70" b="1" dirty="0"/>
              <a:t>x &amp; y = 0 0 1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0" y="457200"/>
            <a:ext cx="1579337" cy="1184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70" b="1" dirty="0"/>
              <a:t>x = 1 0 1 1</a:t>
            </a:r>
          </a:p>
          <a:p>
            <a:pPr>
              <a:lnSpc>
                <a:spcPct val="150000"/>
              </a:lnSpc>
            </a:pPr>
            <a:r>
              <a:rPr lang="en-US" sz="2370" b="1" dirty="0"/>
              <a:t>y = 0 1 1 1</a:t>
            </a:r>
            <a:endParaRPr lang="en-IN" sz="237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382000" y="1660503"/>
            <a:ext cx="14289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371600" y="4114800"/>
            <a:ext cx="3505200" cy="4572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2000" y="457200"/>
            <a:ext cx="1579337" cy="1184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70" b="1" dirty="0"/>
              <a:t>x = 1 0 1 1</a:t>
            </a:r>
          </a:p>
          <a:p>
            <a:pPr>
              <a:lnSpc>
                <a:spcPct val="150000"/>
              </a:lnSpc>
            </a:pPr>
            <a:r>
              <a:rPr lang="en-US" sz="2370" b="1" dirty="0"/>
              <a:t>y = 0 1 1 1</a:t>
            </a:r>
            <a:endParaRPr lang="en-IN" sz="237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382000" y="1660503"/>
            <a:ext cx="14289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1000" y="1647825"/>
            <a:ext cx="1955370" cy="6381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70" b="1" dirty="0"/>
              <a:t>x ^ y = 1 1 0 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71600" y="4572000"/>
            <a:ext cx="3505200" cy="4572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41565" y="1143000"/>
            <a:ext cx="27074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41565" y="2897257"/>
            <a:ext cx="2707435" cy="589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How?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371600" y="5029200"/>
            <a:ext cx="3505200" cy="4572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11;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7;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= 8;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|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&amp; y);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x ^ y);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&lt;&lt; b);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 &gt;&gt; 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41565" y="1143000"/>
            <a:ext cx="27074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Output: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41565" y="2897257"/>
            <a:ext cx="2707435" cy="589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How?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71600" y="5486400"/>
            <a:ext cx="3505200" cy="4572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Increment and Decrement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004536"/>
            <a:ext cx="68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b="1" dirty="0"/>
              <a:t>++  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981200"/>
            <a:ext cx="502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Increment the value by 1.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147536"/>
            <a:ext cx="68580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b="1" dirty="0"/>
              <a:t>-- 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524000" y="3124200"/>
            <a:ext cx="502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800" dirty="0"/>
              <a:t>Decrement the value by 1.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  <p:bldP spid="1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What is the difference between </a:t>
            </a:r>
            <a:r>
              <a:rPr lang="en-US" sz="3600" b="1" dirty="0">
                <a:latin typeface="Nunito Sans" panose="00000500000000000000" pitchFamily="2" charset="0"/>
              </a:rPr>
              <a:t>++a</a:t>
            </a:r>
            <a:r>
              <a:rPr lang="en-US" sz="3600" dirty="0">
                <a:latin typeface="Nunito Sans" panose="00000500000000000000" pitchFamily="2" charset="0"/>
              </a:rPr>
              <a:t> and </a:t>
            </a:r>
            <a:r>
              <a:rPr lang="en-US" sz="3600" b="1" dirty="0">
                <a:latin typeface="Nunito Sans" panose="00000500000000000000" pitchFamily="2" charset="0"/>
              </a:rPr>
              <a:t>a++</a:t>
            </a:r>
            <a:r>
              <a:rPr lang="en-US" sz="3600" dirty="0">
                <a:latin typeface="Nunito Sans" panose="00000500000000000000" pitchFamily="2" charset="0"/>
              </a:rPr>
              <a:t>?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33600" y="2514600"/>
          <a:ext cx="8382000" cy="250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Nunito Sans SemiBold" pitchFamily="2" charset="0"/>
                        </a:rPr>
                        <a:t>++a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Nunito Sans SemiBold" pitchFamily="2" charset="0"/>
                        </a:rPr>
                        <a:t>a++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unito Sans Light" pitchFamily="2" charset="0"/>
                        </a:rPr>
                        <a:t>Pre -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unito Sans Light" pitchFamily="2" charset="0"/>
                        </a:rPr>
                        <a:t>Post - 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73596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 Light" pitchFamily="2" charset="0"/>
                          <a:ea typeface="+mn-ea"/>
                          <a:cs typeface="+mn-cs"/>
                        </a:rPr>
                        <a:t>First increment by 1 </a:t>
                      </a:r>
                    </a:p>
                    <a:p>
                      <a:pPr marL="0" marR="0" lvl="0" indent="0" algn="ctr" defTabSz="735965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unito Sans Light" pitchFamily="2" charset="0"/>
                          <a:ea typeface="+mn-ea"/>
                          <a:cs typeface="+mn-cs"/>
                        </a:rPr>
                        <a:t>then, it returns the value</a:t>
                      </a:r>
                      <a:endParaRPr lang="en-US" sz="2400" dirty="0">
                        <a:latin typeface="Nunito Sans Ligh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Nunito Sans Light" pitchFamily="2" charset="0"/>
                        </a:rPr>
                        <a:t>First return the original value then, it is incremented by 1.</a:t>
                      </a:r>
                    </a:p>
                    <a:p>
                      <a:pPr algn="ctr"/>
                      <a:endParaRPr lang="en-US" sz="2400" dirty="0">
                        <a:latin typeface="Nunito Sans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57400" y="5486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Similarly, --a and a--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7 Types of Operators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23259" y="1507153"/>
            <a:ext cx="57454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Arithmetic  Operators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Relational Operators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Assignment Operators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Logical Operators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Bitwise Operators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Increment and Decrement Operators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Nunito Sans Light" pitchFamily="2" charset="0"/>
              </a:rPr>
              <a:t>Special Operators </a:t>
            </a:r>
          </a:p>
        </p:txBody>
      </p:sp>
    </p:spTree>
    <p:extLst>
      <p:ext uri="{BB962C8B-B14F-4D97-AF65-F5344CB8AC3E}">
        <p14:creationId xmlns:p14="http://schemas.microsoft.com/office/powerpoint/2010/main" val="28153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Special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8200" y="190500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Sizeof</a:t>
            </a:r>
            <a:r>
              <a:rPr lang="en-US" sz="3600" dirty="0"/>
              <a:t>()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&amp;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*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Ternary( ?</a:t>
            </a:r>
            <a:r>
              <a:rPr lang="en-US" sz="3600" dirty="0">
                <a:sym typeface="Wingdings" pitchFamily="2" charset="2"/>
              </a:rPr>
              <a:t> : 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Special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190500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</a:pPr>
            <a:r>
              <a:rPr lang="en-US" sz="2800" dirty="0" err="1"/>
              <a:t>sizeof</a:t>
            </a:r>
            <a:r>
              <a:rPr lang="en-US" sz="2800" dirty="0"/>
              <a:t>() operator will returns the number of memory bytes allocated for the </a:t>
            </a:r>
          </a:p>
          <a:p>
            <a:pPr marL="742950" indent="-742950">
              <a:lnSpc>
                <a:spcPct val="200000"/>
              </a:lnSpc>
            </a:pPr>
            <a:r>
              <a:rPr lang="en-US" sz="2800" dirty="0"/>
              <a:t>data (constant, variables, array, structure etc).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float 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double c;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char d;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bytes”,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bytes”,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bytes”,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 byte”,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(d));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 return 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Special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1828800"/>
            <a:ext cx="12192000" cy="83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</a:pPr>
            <a:r>
              <a:rPr lang="en-US" sz="2800" dirty="0"/>
              <a:t>&amp;  is used to get the address of the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747967"/>
            <a:ext cx="12192000" cy="83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</a:pPr>
            <a:r>
              <a:rPr lang="en-US" sz="2800" dirty="0"/>
              <a:t>*  is used to get the value of the variable pointed by the pointer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Special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1600200"/>
            <a:ext cx="12192000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</a:pPr>
            <a:r>
              <a:rPr lang="en-US" sz="2800" dirty="0"/>
              <a:t>Ternary Operator is also known as conditional operator. </a:t>
            </a:r>
          </a:p>
          <a:p>
            <a:pPr marL="742950" indent="-742950">
              <a:lnSpc>
                <a:spcPct val="200000"/>
              </a:lnSpc>
            </a:pPr>
            <a:r>
              <a:rPr lang="en-US" sz="2800" dirty="0"/>
              <a:t>It works on three operands.</a:t>
            </a:r>
          </a:p>
          <a:p>
            <a:pPr marL="742950" indent="-742950">
              <a:lnSpc>
                <a:spcPct val="200000"/>
              </a:lnSpc>
            </a:pPr>
            <a:r>
              <a:rPr lang="en-US" sz="2800" b="1" dirty="0"/>
              <a:t>Syntax:</a:t>
            </a:r>
          </a:p>
          <a:p>
            <a:pPr marL="742950" indent="-742950">
              <a:lnSpc>
                <a:spcPct val="200000"/>
              </a:lnSpc>
            </a:pPr>
            <a:r>
              <a:rPr lang="en-US" sz="2800" b="1" dirty="0"/>
              <a:t>	</a:t>
            </a:r>
            <a:r>
              <a:rPr lang="en-IN" sz="2800" dirty="0"/>
              <a:t>condition ? statement1 :  statement2</a:t>
            </a:r>
          </a:p>
          <a:p>
            <a:pPr marL="742950" indent="-742950">
              <a:lnSpc>
                <a:spcPct val="200000"/>
              </a:lnSpc>
            </a:pP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174C5-090B-4153-8135-FB1350CE09A6}"/>
              </a:ext>
            </a:extLst>
          </p:cNvPr>
          <p:cNvSpPr txBox="1"/>
          <p:nvPr/>
        </p:nvSpPr>
        <p:spPr>
          <a:xfrm>
            <a:off x="762000" y="5575828"/>
            <a:ext cx="11052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 err="1">
                <a:solidFill>
                  <a:prstClr val="black"/>
                </a:solidFill>
                <a:latin typeface="Nunito Sans" pitchFamily="2" charset="0"/>
              </a:rPr>
              <a:t>E.g</a:t>
            </a:r>
            <a:r>
              <a:rPr lang="en-IN" sz="2800" dirty="0">
                <a:solidFill>
                  <a:prstClr val="black"/>
                </a:solidFill>
                <a:latin typeface="Nunito Sans" pitchFamily="2" charset="0"/>
              </a:rPr>
              <a:t>: 10 &lt; 20 ? </a:t>
            </a:r>
            <a:r>
              <a:rPr lang="en-IN" sz="2800" dirty="0" err="1">
                <a:solidFill>
                  <a:prstClr val="black"/>
                </a:solidFill>
                <a:latin typeface="Nunito Sans" pitchFamily="2" charset="0"/>
              </a:rPr>
              <a:t>printf</a:t>
            </a:r>
            <a:r>
              <a:rPr lang="en-IN" sz="2800" dirty="0">
                <a:solidFill>
                  <a:prstClr val="black"/>
                </a:solidFill>
                <a:latin typeface="Nunito Sans" pitchFamily="2" charset="0"/>
              </a:rPr>
              <a:t>(" True ") : </a:t>
            </a:r>
            <a:r>
              <a:rPr lang="en-IN" sz="2800" dirty="0" err="1">
                <a:solidFill>
                  <a:prstClr val="black"/>
                </a:solidFill>
                <a:latin typeface="Nunito Sans" pitchFamily="2" charset="0"/>
              </a:rPr>
              <a:t>printf</a:t>
            </a:r>
            <a:r>
              <a:rPr lang="en-IN" sz="2800" dirty="0">
                <a:solidFill>
                  <a:prstClr val="black"/>
                </a:solidFill>
                <a:latin typeface="Nunito Sans" pitchFamily="2" charset="0"/>
              </a:rPr>
              <a:t>(" False ");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3048000" cy="341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Operators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" y="1828800"/>
            <a:ext cx="1295400" cy="5334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76400"/>
            <a:ext cx="2699633" cy="28986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37" y="1266477"/>
            <a:ext cx="4448175" cy="333613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913694"/>
            <a:ext cx="3874709" cy="186810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172200" y="5410200"/>
            <a:ext cx="1295400" cy="53340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Arithmetic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828800"/>
            <a:ext cx="11049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An arithmetic operator performs mathematical operations such as </a:t>
            </a:r>
            <a:r>
              <a:rPr lang="en-US" sz="2800" b="1" dirty="0"/>
              <a:t>addition, subtraction</a:t>
            </a:r>
            <a:r>
              <a:rPr lang="en-US" sz="2800" dirty="0"/>
              <a:t> and </a:t>
            </a:r>
            <a:r>
              <a:rPr lang="en-US" sz="2800" b="1" dirty="0"/>
              <a:t>multiplication</a:t>
            </a:r>
            <a:r>
              <a:rPr lang="en-US" sz="2800" dirty="0"/>
              <a:t> on numerical values (constants and variables).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62200" y="3583940"/>
          <a:ext cx="7010400" cy="3045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Nunito Sans SemiBold" pitchFamily="2" charset="0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Nunito Sans SemiBold" pitchFamily="2" charset="0"/>
                        </a:rPr>
                        <a:t>Example</a:t>
                      </a:r>
                    </a:p>
                    <a:p>
                      <a:pPr algn="ctr"/>
                      <a:r>
                        <a:rPr lang="en-US" sz="2400" b="1">
                          <a:latin typeface="Nunito Sans SemiBold" pitchFamily="2" charset="0"/>
                        </a:rPr>
                        <a:t>a = 10,</a:t>
                      </a:r>
                      <a:r>
                        <a:rPr lang="en-US" sz="2400" b="1" baseline="0">
                          <a:latin typeface="Nunito Sans SemiBold" pitchFamily="2" charset="0"/>
                        </a:rPr>
                        <a:t> </a:t>
                      </a:r>
                      <a:r>
                        <a:rPr lang="en-US" sz="2400" b="1">
                          <a:latin typeface="Nunito Sans SemiBold" pitchFamily="2" charset="0"/>
                        </a:rPr>
                        <a:t>b = 5</a:t>
                      </a:r>
                      <a:endParaRPr lang="en-US" sz="2400" b="1" dirty="0">
                        <a:latin typeface="Nunito Sans SemiBol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a</a:t>
                      </a:r>
                      <a:r>
                        <a:rPr lang="en-US" sz="2000" baseline="0" dirty="0">
                          <a:latin typeface="Nunito Sans Light" pitchFamily="2" charset="0"/>
                        </a:rPr>
                        <a:t>  + b = 15</a:t>
                      </a:r>
                      <a:endParaRPr lang="en-US" sz="2000" dirty="0">
                        <a:latin typeface="Nunito Sans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a – b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a  * b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a  / b</a:t>
                      </a:r>
                      <a:r>
                        <a:rPr lang="en-US" sz="2000" baseline="0" dirty="0">
                          <a:latin typeface="Nunito Sans Light" pitchFamily="2" charset="0"/>
                        </a:rPr>
                        <a:t> = 2</a:t>
                      </a:r>
                      <a:endParaRPr lang="en-US" sz="2000" dirty="0">
                        <a:latin typeface="Nunito Sans Ligh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unito Sans Light" pitchFamily="2" charset="0"/>
                        </a:rPr>
                        <a:t>a % b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0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If you have more than one arithmetic operator in an expression, which operator will execute first?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05740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B  O  D  M  A  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353594" y="3885406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0" y="48006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Brackets ()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114800" y="3505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0" y="4045009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order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762897" y="3238103"/>
            <a:ext cx="9906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3512403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%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143897" y="3238103"/>
            <a:ext cx="9906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3512403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*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524897" y="3238103"/>
            <a:ext cx="9906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3512403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+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905897" y="3238103"/>
            <a:ext cx="9906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8400" y="3512403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 dirty="0">
                <a:latin typeface="Nunito Sans Light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0862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What is the difference between % and / operator?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3810000" y="33014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%  -&gt; Remainder 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4038600" y="20574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/ -&gt; Quotient </a:t>
            </a:r>
          </a:p>
        </p:txBody>
      </p:sp>
    </p:spTree>
    <p:extLst>
      <p:ext uri="{BB962C8B-B14F-4D97-AF65-F5344CB8AC3E}">
        <p14:creationId xmlns:p14="http://schemas.microsoft.com/office/powerpoint/2010/main" val="38723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Relational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586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relational operator checks the relationship between two operands. If the relation is true, it returns 1; if the relation is false, it returns value 0.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Relational operators are used in decision making and loops.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It is used to form a condition</a:t>
            </a:r>
          </a:p>
        </p:txBody>
      </p:sp>
    </p:spTree>
    <p:extLst>
      <p:ext uri="{BB962C8B-B14F-4D97-AF65-F5344CB8AC3E}">
        <p14:creationId xmlns:p14="http://schemas.microsoft.com/office/powerpoint/2010/main" val="6449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Relational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941173" y="1676400"/>
            <a:ext cx="7812427" cy="4461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9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Logical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1514" y="1818144"/>
            <a:ext cx="108146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An expression containing logical operator returns either 0 or 1 depending upon whether expression results true or false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It is used to combine the conditions when you have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42912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Logical Operators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0D8E8"/>
              </a:clrFrom>
              <a:clrTo>
                <a:srgbClr val="D0D8E8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>
            <a:off x="1513205" y="1555419"/>
            <a:ext cx="8316596" cy="461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77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1437</Words>
  <Application>Microsoft Office PowerPoint</Application>
  <PresentationFormat>Widescreen</PresentationFormat>
  <Paragraphs>374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Nunito Sans SemiBold</vt:lpstr>
      <vt:lpstr>Courier New</vt:lpstr>
      <vt:lpstr>Arial</vt:lpstr>
      <vt:lpstr>Calibri</vt:lpstr>
      <vt:lpstr>Nunito Sans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216</cp:revision>
  <dcterms:created xsi:type="dcterms:W3CDTF">2006-08-16T00:00:00Z</dcterms:created>
  <dcterms:modified xsi:type="dcterms:W3CDTF">2023-05-21T06:59:09Z</dcterms:modified>
</cp:coreProperties>
</file>