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7"/>
  </p:notesMasterIdLst>
  <p:sldIdLst>
    <p:sldId id="290" r:id="rId2"/>
    <p:sldId id="318" r:id="rId3"/>
    <p:sldId id="293" r:id="rId4"/>
    <p:sldId id="294" r:id="rId5"/>
    <p:sldId id="295" r:id="rId6"/>
    <p:sldId id="296" r:id="rId7"/>
    <p:sldId id="319" r:id="rId8"/>
    <p:sldId id="320" r:id="rId9"/>
    <p:sldId id="321" r:id="rId10"/>
    <p:sldId id="322" r:id="rId11"/>
    <p:sldId id="323" r:id="rId12"/>
    <p:sldId id="324" r:id="rId13"/>
    <p:sldId id="316" r:id="rId14"/>
    <p:sldId id="317" r:id="rId15"/>
    <p:sldId id="289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Nunito Sans" pitchFamily="2" charset="0"/>
      <p:regular r:id="rId26"/>
      <p:bold r:id="rId27"/>
      <p:italic r:id="rId28"/>
      <p:boldItalic r:id="rId29"/>
    </p:embeddedFont>
    <p:embeddedFont>
      <p:font typeface="Nunito Sans SemiBold" pitchFamily="2" charset="0"/>
      <p:bold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136"/>
    <a:srgbClr val="FBD0C9"/>
    <a:srgbClr val="303030"/>
    <a:srgbClr val="F05136"/>
    <a:srgbClr val="4A4A4A"/>
    <a:srgbClr val="3D3D3D"/>
    <a:srgbClr val="212121"/>
    <a:srgbClr val="000000"/>
    <a:srgbClr val="131313"/>
    <a:srgbClr val="F69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1" autoAdjust="0"/>
    <p:restoredTop sz="93190" autoAdjust="0"/>
  </p:normalViewPr>
  <p:slideViewPr>
    <p:cSldViewPr>
      <p:cViewPr varScale="1">
        <p:scale>
          <a:sx n="59" d="100"/>
          <a:sy n="59" d="100"/>
        </p:scale>
        <p:origin x="756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i reddy" userId="9ee5723d0cf64798" providerId="LiveId" clId="{B08D9D44-DCDD-45B9-981E-C29E2D86C117}"/>
    <pc:docChg chg="custSel delSld modSld">
      <pc:chgData name="pavani reddy" userId="9ee5723d0cf64798" providerId="LiveId" clId="{B08D9D44-DCDD-45B9-981E-C29E2D86C117}" dt="2023-05-22T19:44:30.242" v="15" actId="478"/>
      <pc:docMkLst>
        <pc:docMk/>
      </pc:docMkLst>
      <pc:sldChg chg="del">
        <pc:chgData name="pavani reddy" userId="9ee5723d0cf64798" providerId="LiveId" clId="{B08D9D44-DCDD-45B9-981E-C29E2D86C117}" dt="2023-05-22T19:41:46.813" v="0" actId="2696"/>
        <pc:sldMkLst>
          <pc:docMk/>
          <pc:sldMk cId="1596884915" sldId="272"/>
        </pc:sldMkLst>
      </pc:sldChg>
      <pc:sldChg chg="delSp mod">
        <pc:chgData name="pavani reddy" userId="9ee5723d0cf64798" providerId="LiveId" clId="{B08D9D44-DCDD-45B9-981E-C29E2D86C117}" dt="2023-05-22T19:44:30.242" v="15" actId="478"/>
        <pc:sldMkLst>
          <pc:docMk/>
          <pc:sldMk cId="3124136678" sldId="289"/>
        </pc:sldMkLst>
        <pc:picChg chg="del">
          <ac:chgData name="pavani reddy" userId="9ee5723d0cf64798" providerId="LiveId" clId="{B08D9D44-DCDD-45B9-981E-C29E2D86C117}" dt="2023-05-22T19:44:30.242" v="15" actId="478"/>
          <ac:picMkLst>
            <pc:docMk/>
            <pc:sldMk cId="3124136678" sldId="289"/>
            <ac:picMk id="5" creationId="{00000000-0000-0000-0000-000000000000}"/>
          </ac:picMkLst>
        </pc:picChg>
      </pc:sldChg>
      <pc:sldChg chg="delSp mod">
        <pc:chgData name="pavani reddy" userId="9ee5723d0cf64798" providerId="LiveId" clId="{B08D9D44-DCDD-45B9-981E-C29E2D86C117}" dt="2023-05-22T19:42:07.594" v="1" actId="478"/>
        <pc:sldMkLst>
          <pc:docMk/>
          <pc:sldMk cId="2312932922" sldId="290"/>
        </pc:sldMkLst>
        <pc:picChg chg="del">
          <ac:chgData name="pavani reddy" userId="9ee5723d0cf64798" providerId="LiveId" clId="{B08D9D44-DCDD-45B9-981E-C29E2D86C117}" dt="2023-05-22T19:42:07.594" v="1" actId="478"/>
          <ac:picMkLst>
            <pc:docMk/>
            <pc:sldMk cId="2312932922" sldId="290"/>
            <ac:picMk id="6" creationId="{00000000-0000-0000-0000-000000000000}"/>
          </ac:picMkLst>
        </pc:picChg>
      </pc:sldChg>
      <pc:sldChg chg="delSp mod">
        <pc:chgData name="pavani reddy" userId="9ee5723d0cf64798" providerId="LiveId" clId="{B08D9D44-DCDD-45B9-981E-C29E2D86C117}" dt="2023-05-22T19:42:14.075" v="3" actId="478"/>
        <pc:sldMkLst>
          <pc:docMk/>
          <pc:sldMk cId="2312932922" sldId="293"/>
        </pc:sldMkLst>
        <pc:picChg chg="del">
          <ac:chgData name="pavani reddy" userId="9ee5723d0cf64798" providerId="LiveId" clId="{B08D9D44-DCDD-45B9-981E-C29E2D86C117}" dt="2023-05-22T19:42:14.075" v="3" actId="478"/>
          <ac:picMkLst>
            <pc:docMk/>
            <pc:sldMk cId="2312932922" sldId="293"/>
            <ac:picMk id="6" creationId="{00000000-0000-0000-0000-000000000000}"/>
          </ac:picMkLst>
        </pc:picChg>
      </pc:sldChg>
      <pc:sldChg chg="delSp mod">
        <pc:chgData name="pavani reddy" userId="9ee5723d0cf64798" providerId="LiveId" clId="{B08D9D44-DCDD-45B9-981E-C29E2D86C117}" dt="2023-05-22T19:42:17.073" v="4" actId="478"/>
        <pc:sldMkLst>
          <pc:docMk/>
          <pc:sldMk cId="2312932922" sldId="294"/>
        </pc:sldMkLst>
        <pc:picChg chg="del">
          <ac:chgData name="pavani reddy" userId="9ee5723d0cf64798" providerId="LiveId" clId="{B08D9D44-DCDD-45B9-981E-C29E2D86C117}" dt="2023-05-22T19:42:17.073" v="4" actId="478"/>
          <ac:picMkLst>
            <pc:docMk/>
            <pc:sldMk cId="2312932922" sldId="294"/>
            <ac:picMk id="6" creationId="{00000000-0000-0000-0000-000000000000}"/>
          </ac:picMkLst>
        </pc:picChg>
      </pc:sldChg>
      <pc:sldChg chg="delSp mod">
        <pc:chgData name="pavani reddy" userId="9ee5723d0cf64798" providerId="LiveId" clId="{B08D9D44-DCDD-45B9-981E-C29E2D86C117}" dt="2023-05-22T19:42:19.590" v="5" actId="478"/>
        <pc:sldMkLst>
          <pc:docMk/>
          <pc:sldMk cId="2312932922" sldId="295"/>
        </pc:sldMkLst>
        <pc:picChg chg="del">
          <ac:chgData name="pavani reddy" userId="9ee5723d0cf64798" providerId="LiveId" clId="{B08D9D44-DCDD-45B9-981E-C29E2D86C117}" dt="2023-05-22T19:42:19.590" v="5" actId="478"/>
          <ac:picMkLst>
            <pc:docMk/>
            <pc:sldMk cId="2312932922" sldId="295"/>
            <ac:picMk id="6" creationId="{00000000-0000-0000-0000-000000000000}"/>
          </ac:picMkLst>
        </pc:picChg>
      </pc:sldChg>
      <pc:sldChg chg="delSp mod">
        <pc:chgData name="pavani reddy" userId="9ee5723d0cf64798" providerId="LiveId" clId="{B08D9D44-DCDD-45B9-981E-C29E2D86C117}" dt="2023-05-22T19:42:21.354" v="6" actId="478"/>
        <pc:sldMkLst>
          <pc:docMk/>
          <pc:sldMk cId="2312932922" sldId="296"/>
        </pc:sldMkLst>
        <pc:picChg chg="del">
          <ac:chgData name="pavani reddy" userId="9ee5723d0cf64798" providerId="LiveId" clId="{B08D9D44-DCDD-45B9-981E-C29E2D86C117}" dt="2023-05-22T19:42:21.354" v="6" actId="478"/>
          <ac:picMkLst>
            <pc:docMk/>
            <pc:sldMk cId="2312932922" sldId="296"/>
            <ac:picMk id="6" creationId="{00000000-0000-0000-0000-000000000000}"/>
          </ac:picMkLst>
        </pc:picChg>
      </pc:sldChg>
      <pc:sldChg chg="delSp mod">
        <pc:chgData name="pavani reddy" userId="9ee5723d0cf64798" providerId="LiveId" clId="{B08D9D44-DCDD-45B9-981E-C29E2D86C117}" dt="2023-05-22T19:44:22.054" v="13" actId="478"/>
        <pc:sldMkLst>
          <pc:docMk/>
          <pc:sldMk cId="2312932922" sldId="316"/>
        </pc:sldMkLst>
        <pc:picChg chg="del">
          <ac:chgData name="pavani reddy" userId="9ee5723d0cf64798" providerId="LiveId" clId="{B08D9D44-DCDD-45B9-981E-C29E2D86C117}" dt="2023-05-22T19:44:22.054" v="13" actId="478"/>
          <ac:picMkLst>
            <pc:docMk/>
            <pc:sldMk cId="2312932922" sldId="316"/>
            <ac:picMk id="6" creationId="{00000000-0000-0000-0000-000000000000}"/>
          </ac:picMkLst>
        </pc:picChg>
      </pc:sldChg>
      <pc:sldChg chg="delSp mod">
        <pc:chgData name="pavani reddy" userId="9ee5723d0cf64798" providerId="LiveId" clId="{B08D9D44-DCDD-45B9-981E-C29E2D86C117}" dt="2023-05-22T19:44:25.202" v="14" actId="478"/>
        <pc:sldMkLst>
          <pc:docMk/>
          <pc:sldMk cId="2312932922" sldId="317"/>
        </pc:sldMkLst>
        <pc:picChg chg="del">
          <ac:chgData name="pavani reddy" userId="9ee5723d0cf64798" providerId="LiveId" clId="{B08D9D44-DCDD-45B9-981E-C29E2D86C117}" dt="2023-05-22T19:44:25.202" v="14" actId="478"/>
          <ac:picMkLst>
            <pc:docMk/>
            <pc:sldMk cId="2312932922" sldId="317"/>
            <ac:picMk id="6" creationId="{00000000-0000-0000-0000-000000000000}"/>
          </ac:picMkLst>
        </pc:picChg>
      </pc:sldChg>
      <pc:sldChg chg="delSp mod">
        <pc:chgData name="pavani reddy" userId="9ee5723d0cf64798" providerId="LiveId" clId="{B08D9D44-DCDD-45B9-981E-C29E2D86C117}" dt="2023-05-22T19:42:09.813" v="2" actId="478"/>
        <pc:sldMkLst>
          <pc:docMk/>
          <pc:sldMk cId="2312932922" sldId="318"/>
        </pc:sldMkLst>
        <pc:picChg chg="del">
          <ac:chgData name="pavani reddy" userId="9ee5723d0cf64798" providerId="LiveId" clId="{B08D9D44-DCDD-45B9-981E-C29E2D86C117}" dt="2023-05-22T19:42:09.813" v="2" actId="478"/>
          <ac:picMkLst>
            <pc:docMk/>
            <pc:sldMk cId="2312932922" sldId="318"/>
            <ac:picMk id="6" creationId="{00000000-0000-0000-0000-000000000000}"/>
          </ac:picMkLst>
        </pc:picChg>
      </pc:sldChg>
      <pc:sldChg chg="delSp mod">
        <pc:chgData name="pavani reddy" userId="9ee5723d0cf64798" providerId="LiveId" clId="{B08D9D44-DCDD-45B9-981E-C29E2D86C117}" dt="2023-05-22T19:42:25.255" v="7" actId="478"/>
        <pc:sldMkLst>
          <pc:docMk/>
          <pc:sldMk cId="2312932922" sldId="319"/>
        </pc:sldMkLst>
        <pc:picChg chg="del">
          <ac:chgData name="pavani reddy" userId="9ee5723d0cf64798" providerId="LiveId" clId="{B08D9D44-DCDD-45B9-981E-C29E2D86C117}" dt="2023-05-22T19:42:25.255" v="7" actId="478"/>
          <ac:picMkLst>
            <pc:docMk/>
            <pc:sldMk cId="2312932922" sldId="319"/>
            <ac:picMk id="6" creationId="{00000000-0000-0000-0000-000000000000}"/>
          </ac:picMkLst>
        </pc:picChg>
      </pc:sldChg>
      <pc:sldChg chg="delSp mod">
        <pc:chgData name="pavani reddy" userId="9ee5723d0cf64798" providerId="LiveId" clId="{B08D9D44-DCDD-45B9-981E-C29E2D86C117}" dt="2023-05-22T19:44:04.581" v="8" actId="478"/>
        <pc:sldMkLst>
          <pc:docMk/>
          <pc:sldMk cId="2312932922" sldId="320"/>
        </pc:sldMkLst>
        <pc:picChg chg="del">
          <ac:chgData name="pavani reddy" userId="9ee5723d0cf64798" providerId="LiveId" clId="{B08D9D44-DCDD-45B9-981E-C29E2D86C117}" dt="2023-05-22T19:44:04.581" v="8" actId="478"/>
          <ac:picMkLst>
            <pc:docMk/>
            <pc:sldMk cId="2312932922" sldId="320"/>
            <ac:picMk id="6" creationId="{00000000-0000-0000-0000-000000000000}"/>
          </ac:picMkLst>
        </pc:picChg>
      </pc:sldChg>
      <pc:sldChg chg="delSp mod">
        <pc:chgData name="pavani reddy" userId="9ee5723d0cf64798" providerId="LiveId" clId="{B08D9D44-DCDD-45B9-981E-C29E2D86C117}" dt="2023-05-22T19:44:09.105" v="9" actId="478"/>
        <pc:sldMkLst>
          <pc:docMk/>
          <pc:sldMk cId="2312932922" sldId="321"/>
        </pc:sldMkLst>
        <pc:picChg chg="del">
          <ac:chgData name="pavani reddy" userId="9ee5723d0cf64798" providerId="LiveId" clId="{B08D9D44-DCDD-45B9-981E-C29E2D86C117}" dt="2023-05-22T19:44:09.105" v="9" actId="478"/>
          <ac:picMkLst>
            <pc:docMk/>
            <pc:sldMk cId="2312932922" sldId="321"/>
            <ac:picMk id="6" creationId="{00000000-0000-0000-0000-000000000000}"/>
          </ac:picMkLst>
        </pc:picChg>
      </pc:sldChg>
      <pc:sldChg chg="delSp mod">
        <pc:chgData name="pavani reddy" userId="9ee5723d0cf64798" providerId="LiveId" clId="{B08D9D44-DCDD-45B9-981E-C29E2D86C117}" dt="2023-05-22T19:44:11.671" v="10" actId="478"/>
        <pc:sldMkLst>
          <pc:docMk/>
          <pc:sldMk cId="2312932922" sldId="322"/>
        </pc:sldMkLst>
        <pc:picChg chg="del">
          <ac:chgData name="pavani reddy" userId="9ee5723d0cf64798" providerId="LiveId" clId="{B08D9D44-DCDD-45B9-981E-C29E2D86C117}" dt="2023-05-22T19:44:11.671" v="10" actId="478"/>
          <ac:picMkLst>
            <pc:docMk/>
            <pc:sldMk cId="2312932922" sldId="322"/>
            <ac:picMk id="6" creationId="{00000000-0000-0000-0000-000000000000}"/>
          </ac:picMkLst>
        </pc:picChg>
      </pc:sldChg>
      <pc:sldChg chg="delSp mod">
        <pc:chgData name="pavani reddy" userId="9ee5723d0cf64798" providerId="LiveId" clId="{B08D9D44-DCDD-45B9-981E-C29E2D86C117}" dt="2023-05-22T19:44:13.478" v="11" actId="478"/>
        <pc:sldMkLst>
          <pc:docMk/>
          <pc:sldMk cId="2312932922" sldId="323"/>
        </pc:sldMkLst>
        <pc:picChg chg="del">
          <ac:chgData name="pavani reddy" userId="9ee5723d0cf64798" providerId="LiveId" clId="{B08D9D44-DCDD-45B9-981E-C29E2D86C117}" dt="2023-05-22T19:44:13.478" v="11" actId="478"/>
          <ac:picMkLst>
            <pc:docMk/>
            <pc:sldMk cId="2312932922" sldId="323"/>
            <ac:picMk id="6" creationId="{00000000-0000-0000-0000-000000000000}"/>
          </ac:picMkLst>
        </pc:picChg>
      </pc:sldChg>
      <pc:sldChg chg="delSp mod">
        <pc:chgData name="pavani reddy" userId="9ee5723d0cf64798" providerId="LiveId" clId="{B08D9D44-DCDD-45B9-981E-C29E2D86C117}" dt="2023-05-22T19:44:16.216" v="12" actId="478"/>
        <pc:sldMkLst>
          <pc:docMk/>
          <pc:sldMk cId="2312932922" sldId="324"/>
        </pc:sldMkLst>
        <pc:picChg chg="del">
          <ac:chgData name="pavani reddy" userId="9ee5723d0cf64798" providerId="LiveId" clId="{B08D9D44-DCDD-45B9-981E-C29E2D86C117}" dt="2023-05-22T19:44:16.216" v="12" actId="478"/>
          <ac:picMkLst>
            <pc:docMk/>
            <pc:sldMk cId="2312932922" sldId="324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Image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Real time problem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/>
          </a:p>
          <a:p>
            <a:r>
              <a:rPr lang="en-IN" sz="2800" dirty="0"/>
              <a:t>A teacher wants to store a subject </a:t>
            </a:r>
          </a:p>
          <a:p>
            <a:r>
              <a:rPr lang="en-IN" sz="2800" dirty="0"/>
              <a:t>marks for every student.</a:t>
            </a:r>
          </a:p>
          <a:p>
            <a:endParaRPr lang="en-IN" sz="2800" dirty="0"/>
          </a:p>
          <a:p>
            <a:r>
              <a:rPr lang="en-IN" sz="2800" dirty="0"/>
              <a:t>In her class , students count is 120</a:t>
            </a:r>
          </a:p>
          <a:p>
            <a:endParaRPr lang="en-US" sz="25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7467600" y="1752600"/>
            <a:ext cx="2971800" cy="533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pitchFamily="2" charset="0"/>
                <a:cs typeface="Consolas" pitchFamily="49" charset="0"/>
              </a:rPr>
              <a:t>How</a:t>
            </a:r>
            <a:r>
              <a:rPr kumimoji="0" lang="en-IN" sz="2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pitchFamily="2" charset="0"/>
                <a:cs typeface="Consolas" pitchFamily="49" charset="0"/>
              </a:rPr>
              <a:t> to store values?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pitchFamily="2" charset="0"/>
              <a:cs typeface="Consolas" pitchFamily="49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696200" y="3122692"/>
          <a:ext cx="4144944" cy="534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4908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96000" y="3122692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Nunito Sans" pitchFamily="2" charset="0"/>
                <a:cs typeface="Consolas" pitchFamily="49" charset="0"/>
              </a:rPr>
              <a:t>subject</a:t>
            </a:r>
            <a:r>
              <a:rPr lang="en-US" sz="2400" dirty="0">
                <a:latin typeface="Nunito Sans" pitchFamily="2" charset="0"/>
                <a:cs typeface="Consolas" pitchFamily="49" charset="0"/>
              </a:rPr>
              <a:t>[]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02545" y="2743200"/>
            <a:ext cx="4137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Nunito Sans" pitchFamily="2" charset="0"/>
                <a:cs typeface="Consolas" pitchFamily="49" charset="0"/>
              </a:rPr>
              <a:t>0         1        2   ………………         119 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Memory Allocation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096528" y="1291170"/>
          <a:ext cx="1714512" cy="1709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973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73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73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032132" y="3071810"/>
          <a:ext cx="1563670" cy="1857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3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9129">
                <a:tc>
                  <a:txBody>
                    <a:bodyPr/>
                    <a:lstStyle/>
                    <a:p>
                      <a:pPr algn="ctr"/>
                      <a:endParaRPr lang="en-GB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29">
                <a:tc>
                  <a:txBody>
                    <a:bodyPr/>
                    <a:lstStyle/>
                    <a:p>
                      <a:pPr algn="ctr"/>
                      <a:endParaRPr lang="en-GB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29">
                <a:tc>
                  <a:txBody>
                    <a:bodyPr/>
                    <a:lstStyle/>
                    <a:p>
                      <a:pPr algn="ctr"/>
                      <a:endParaRPr lang="en-GB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23836" y="3571876"/>
          <a:ext cx="1206480" cy="5715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1504">
                <a:tc>
                  <a:txBody>
                    <a:bodyPr/>
                    <a:lstStyle/>
                    <a:p>
                      <a:pPr algn="ctr"/>
                      <a:endParaRPr lang="en-GB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810380" y="744845"/>
          <a:ext cx="1492232" cy="14697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2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990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90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90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10380" y="2857496"/>
          <a:ext cx="1492232" cy="14697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2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990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90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90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810380" y="5031125"/>
          <a:ext cx="1492232" cy="14697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2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990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90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90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66646" y="3643314"/>
            <a:ext cx="285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38348" y="3131106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  a[0]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38348" y="3786190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  a[1]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238348" y="4426873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  a[2]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95670" y="2416726"/>
            <a:ext cx="285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24694" y="142852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  a[0]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96132" y="2428868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  a[1]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67570" y="4572008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  a[2]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67372" y="845090"/>
            <a:ext cx="1000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a[0][0]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67372" y="1283601"/>
            <a:ext cx="1143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a[0][1]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67372" y="1773784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a[0][2]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67372" y="2845354"/>
            <a:ext cx="1000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a[1][0]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67372" y="3429000"/>
            <a:ext cx="1000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a[1][1]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67372" y="3916924"/>
            <a:ext cx="1000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a[1][2]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67372" y="5059932"/>
            <a:ext cx="1000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a[2][0]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67372" y="5559998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a[2][1]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67372" y="6060064"/>
            <a:ext cx="1000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a[2][2]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310710" y="1357298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  a[0]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168098" y="785794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  a[2]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10710" y="1928802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  a[1]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882214" y="785794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  a[0]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525156" y="785794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  a[1]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310710" y="2441010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  a[2]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453454" y="785794"/>
            <a:ext cx="857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1000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462978" y="1283601"/>
            <a:ext cx="847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1002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453454" y="1785926"/>
            <a:ext cx="857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1004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453454" y="2855237"/>
            <a:ext cx="857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2000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453454" y="3355303"/>
            <a:ext cx="857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2002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453454" y="3926807"/>
            <a:ext cx="857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2004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453454" y="4998377"/>
            <a:ext cx="857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3000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453454" y="5500702"/>
            <a:ext cx="857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3002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53454" y="6000768"/>
            <a:ext cx="857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3004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95802" y="3071810"/>
            <a:ext cx="857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4000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95802" y="3783931"/>
            <a:ext cx="857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4002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95802" y="4426873"/>
            <a:ext cx="857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4004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38150" y="4214818"/>
            <a:ext cx="857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5000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81356" y="3214686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1000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81356" y="3786190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2000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81356" y="4426873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3000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38150" y="3641055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4000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Dynamic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33400" y="1380731"/>
            <a:ext cx="8001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itchFamily="2" charset="0"/>
              </a:rPr>
              <a:t>   #include&lt;</a:t>
            </a:r>
            <a:r>
              <a:rPr lang="en-US" sz="2400" dirty="0" err="1">
                <a:latin typeface="Nunito Sans" pitchFamily="2" charset="0"/>
              </a:rPr>
              <a:t>stdio.h</a:t>
            </a:r>
            <a:r>
              <a:rPr lang="en-US" sz="2400" dirty="0">
                <a:latin typeface="Nunito Sans" pitchFamily="2" charset="0"/>
              </a:rPr>
              <a:t>&gt;</a:t>
            </a:r>
          </a:p>
          <a:p>
            <a:r>
              <a:rPr lang="en-US" sz="2400" dirty="0">
                <a:latin typeface="Nunito Sans" pitchFamily="2" charset="0"/>
              </a:rPr>
              <a:t>   </a:t>
            </a:r>
            <a:r>
              <a:rPr lang="en-US" sz="2400" dirty="0" err="1">
                <a:latin typeface="Nunito Sans" pitchFamily="2" charset="0"/>
              </a:rPr>
              <a:t>int</a:t>
            </a:r>
            <a:r>
              <a:rPr lang="en-US" sz="2400" dirty="0">
                <a:latin typeface="Nunito Sans" pitchFamily="2" charset="0"/>
              </a:rPr>
              <a:t> main(){</a:t>
            </a:r>
          </a:p>
          <a:p>
            <a:r>
              <a:rPr lang="en-US" sz="2400" dirty="0">
                <a:latin typeface="Nunito Sans" pitchFamily="2" charset="0"/>
              </a:rPr>
              <a:t>    </a:t>
            </a:r>
            <a:r>
              <a:rPr lang="en-US" sz="2400" dirty="0" err="1">
                <a:latin typeface="Nunito Sans" pitchFamily="2" charset="0"/>
              </a:rPr>
              <a:t>int</a:t>
            </a:r>
            <a:r>
              <a:rPr lang="en-US" sz="2400" dirty="0">
                <a:latin typeface="Nunito Sans" pitchFamily="2" charset="0"/>
              </a:rPr>
              <a:t> **a;</a:t>
            </a:r>
          </a:p>
          <a:p>
            <a:r>
              <a:rPr lang="en-US" sz="2400" dirty="0">
                <a:latin typeface="Nunito Sans" pitchFamily="2" charset="0"/>
              </a:rPr>
              <a:t>    </a:t>
            </a:r>
            <a:r>
              <a:rPr lang="en-US" sz="2400" dirty="0" err="1">
                <a:latin typeface="Nunito Sans" pitchFamily="2" charset="0"/>
              </a:rPr>
              <a:t>int</a:t>
            </a:r>
            <a:r>
              <a:rPr lang="en-US" sz="2400" dirty="0">
                <a:latin typeface="Nunito Sans" pitchFamily="2" charset="0"/>
              </a:rPr>
              <a:t> r, c;</a:t>
            </a:r>
          </a:p>
          <a:p>
            <a:r>
              <a:rPr lang="en-US" sz="2400" dirty="0">
                <a:latin typeface="Nunito Sans" pitchFamily="2" charset="0"/>
              </a:rPr>
              <a:t>    </a:t>
            </a:r>
            <a:r>
              <a:rPr lang="en-US" sz="2400" dirty="0" err="1">
                <a:latin typeface="Nunito Sans" pitchFamily="2" charset="0"/>
              </a:rPr>
              <a:t>scanf</a:t>
            </a:r>
            <a:r>
              <a:rPr lang="en-US" sz="2400" dirty="0">
                <a:latin typeface="Nunito Sans" pitchFamily="2" charset="0"/>
              </a:rPr>
              <a:t>(“%</a:t>
            </a:r>
            <a:r>
              <a:rPr lang="en-US" sz="2400" dirty="0" err="1">
                <a:latin typeface="Nunito Sans" pitchFamily="2" charset="0"/>
              </a:rPr>
              <a:t>d%d</a:t>
            </a:r>
            <a:r>
              <a:rPr lang="en-US" sz="2400" dirty="0">
                <a:latin typeface="Nunito Sans" pitchFamily="2" charset="0"/>
              </a:rPr>
              <a:t>”, &amp;r , &amp;c);    </a:t>
            </a:r>
          </a:p>
          <a:p>
            <a:r>
              <a:rPr lang="en-US" sz="2400" dirty="0">
                <a:latin typeface="Nunito Sans" pitchFamily="2" charset="0"/>
              </a:rPr>
              <a:t>	</a:t>
            </a:r>
          </a:p>
          <a:p>
            <a:endParaRPr lang="en-US" sz="2400" dirty="0">
              <a:latin typeface="Nunito Sans" pitchFamily="2" charset="0"/>
            </a:endParaRPr>
          </a:p>
          <a:p>
            <a:endParaRPr lang="en-US" sz="2400" dirty="0">
              <a:latin typeface="Nunito Sans" pitchFamily="2" charset="0"/>
            </a:endParaRPr>
          </a:p>
          <a:p>
            <a:endParaRPr lang="en-US" sz="2400" dirty="0">
              <a:latin typeface="Nunito Sans" pitchFamily="2" charset="0"/>
            </a:endParaRPr>
          </a:p>
          <a:p>
            <a:endParaRPr lang="en-US" sz="2400" dirty="0">
              <a:latin typeface="Nunito Sans" pitchFamily="2" charset="0"/>
            </a:endParaRPr>
          </a:p>
          <a:p>
            <a:endParaRPr lang="en-US" sz="2400" dirty="0">
              <a:latin typeface="Nunito Sans" pitchFamily="2" charset="0"/>
            </a:endParaRPr>
          </a:p>
          <a:p>
            <a:r>
              <a:rPr lang="en-US" sz="2400" dirty="0">
                <a:latin typeface="Nunito Sans" pitchFamily="2" charset="0"/>
              </a:rPr>
              <a:t> </a:t>
            </a:r>
          </a:p>
          <a:p>
            <a:r>
              <a:rPr lang="en-US" sz="2400" dirty="0">
                <a:latin typeface="Nunito Sans" pitchFamily="2" charset="0"/>
              </a:rPr>
              <a:t>   	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9588" y="3176285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" pitchFamily="2" charset="0"/>
              </a:rPr>
              <a:t>a =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42988" y="3171820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" pitchFamily="2" charset="0"/>
              </a:rPr>
              <a:t>(         )</a:t>
            </a:r>
            <a:r>
              <a:rPr lang="en-US" sz="2400" dirty="0" err="1">
                <a:latin typeface="Nunito Sans" pitchFamily="2" charset="0"/>
              </a:rPr>
              <a:t>malloc</a:t>
            </a:r>
            <a:r>
              <a:rPr lang="en-US" sz="2400" dirty="0">
                <a:latin typeface="Nunito Sans" pitchFamily="2" charset="0"/>
              </a:rPr>
              <a:t>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60993" y="3176285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" pitchFamily="2" charset="0"/>
              </a:rPr>
              <a:t>( r *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85705" y="3176285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Nunito Sans" pitchFamily="2" charset="0"/>
              </a:rPr>
              <a:t>sizeof</a:t>
            </a:r>
            <a:r>
              <a:rPr lang="en-US" sz="2400" dirty="0">
                <a:latin typeface="Nunito Sans" pitchFamily="2" charset="0"/>
              </a:rPr>
              <a:t>(</a:t>
            </a:r>
            <a:r>
              <a:rPr lang="en-US" sz="2400" dirty="0" err="1">
                <a:latin typeface="Nunito Sans" pitchFamily="2" charset="0"/>
              </a:rPr>
              <a:t>int</a:t>
            </a:r>
            <a:r>
              <a:rPr lang="en-US" sz="2400" dirty="0">
                <a:latin typeface="Nunito Sans" pitchFamily="2" charset="0"/>
              </a:rPr>
              <a:t> * ));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457260" y="317628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Nunito Sans" pitchFamily="2" charset="0"/>
              </a:rPr>
              <a:t>int</a:t>
            </a:r>
            <a:r>
              <a:rPr lang="en-US" sz="2400" dirty="0">
                <a:latin typeface="Nunito Sans" pitchFamily="2" charset="0"/>
              </a:rPr>
              <a:t>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885888" y="3143248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" pitchFamily="2" charset="0"/>
              </a:rPr>
              <a:t>**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09588" y="3571876"/>
            <a:ext cx="57365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itchFamily="2" charset="0"/>
              </a:rPr>
              <a:t>for(</a:t>
            </a:r>
            <a:r>
              <a:rPr lang="en-US" sz="2400" dirty="0" err="1">
                <a:latin typeface="Nunito Sans" pitchFamily="2" charset="0"/>
              </a:rPr>
              <a:t>int</a:t>
            </a:r>
            <a:r>
              <a:rPr lang="en-US" sz="2400" dirty="0">
                <a:latin typeface="Nunito Sans" pitchFamily="2" charset="0"/>
              </a:rPr>
              <a:t> </a:t>
            </a:r>
            <a:r>
              <a:rPr lang="en-US" sz="2400" dirty="0" err="1">
                <a:latin typeface="Nunito Sans" pitchFamily="2" charset="0"/>
              </a:rPr>
              <a:t>i</a:t>
            </a:r>
            <a:r>
              <a:rPr lang="en-US" sz="2400" dirty="0">
                <a:latin typeface="Nunito Sans" pitchFamily="2" charset="0"/>
              </a:rPr>
              <a:t> = 0; </a:t>
            </a:r>
            <a:r>
              <a:rPr lang="en-US" sz="2400" dirty="0" err="1">
                <a:latin typeface="Nunito Sans" pitchFamily="2" charset="0"/>
              </a:rPr>
              <a:t>i</a:t>
            </a:r>
            <a:r>
              <a:rPr lang="en-US" sz="2400" dirty="0">
                <a:latin typeface="Nunito Sans" pitchFamily="2" charset="0"/>
              </a:rPr>
              <a:t>&lt; r; </a:t>
            </a:r>
            <a:r>
              <a:rPr lang="en-US" sz="2400" dirty="0" err="1">
                <a:latin typeface="Nunito Sans" pitchFamily="2" charset="0"/>
              </a:rPr>
              <a:t>i</a:t>
            </a:r>
            <a:r>
              <a:rPr lang="en-US" sz="2400" dirty="0">
                <a:latin typeface="Nunito Sans" pitchFamily="2" charset="0"/>
              </a:rPr>
              <a:t>++) {</a:t>
            </a:r>
          </a:p>
          <a:p>
            <a:r>
              <a:rPr lang="en-US" sz="2400" dirty="0">
                <a:latin typeface="Nunito Sans" pitchFamily="2" charset="0"/>
              </a:rPr>
              <a:t>     *(</a:t>
            </a:r>
            <a:r>
              <a:rPr lang="en-US" sz="2400" dirty="0" err="1">
                <a:latin typeface="Nunito Sans" pitchFamily="2" charset="0"/>
              </a:rPr>
              <a:t>a+i</a:t>
            </a:r>
            <a:r>
              <a:rPr lang="en-US" sz="2400" dirty="0">
                <a:latin typeface="Nunito Sans" pitchFamily="2" charset="0"/>
              </a:rPr>
              <a:t>)=(</a:t>
            </a:r>
            <a:r>
              <a:rPr lang="en-US" sz="2400" dirty="0" err="1">
                <a:latin typeface="Nunito Sans" pitchFamily="2" charset="0"/>
              </a:rPr>
              <a:t>int</a:t>
            </a:r>
            <a:r>
              <a:rPr lang="en-US" sz="2400" dirty="0">
                <a:latin typeface="Nunito Sans" pitchFamily="2" charset="0"/>
              </a:rPr>
              <a:t> *)</a:t>
            </a:r>
            <a:r>
              <a:rPr lang="en-US" sz="2400" dirty="0" err="1">
                <a:latin typeface="Nunito Sans" pitchFamily="2" charset="0"/>
              </a:rPr>
              <a:t>malloc</a:t>
            </a:r>
            <a:r>
              <a:rPr lang="en-US" sz="2400" dirty="0">
                <a:latin typeface="Nunito Sans" pitchFamily="2" charset="0"/>
              </a:rPr>
              <a:t>(c *  </a:t>
            </a:r>
            <a:r>
              <a:rPr lang="en-US" sz="2400" dirty="0" err="1">
                <a:latin typeface="Nunito Sans" pitchFamily="2" charset="0"/>
              </a:rPr>
              <a:t>sizeof</a:t>
            </a:r>
            <a:r>
              <a:rPr lang="en-US" sz="2400" dirty="0">
                <a:latin typeface="Nunito Sans" pitchFamily="2" charset="0"/>
              </a:rPr>
              <a:t>(</a:t>
            </a:r>
            <a:r>
              <a:rPr lang="en-US" sz="2400" dirty="0" err="1">
                <a:latin typeface="Nunito Sans" pitchFamily="2" charset="0"/>
              </a:rPr>
              <a:t>int</a:t>
            </a:r>
            <a:r>
              <a:rPr lang="en-US" sz="2400" dirty="0">
                <a:latin typeface="Nunito Sans" pitchFamily="2" charset="0"/>
              </a:rPr>
              <a:t> ));</a:t>
            </a:r>
          </a:p>
          <a:p>
            <a:r>
              <a:rPr lang="en-US" sz="2400" dirty="0">
                <a:latin typeface="Nunito Sans" pitchFamily="2" charset="0"/>
              </a:rPr>
              <a:t>} </a:t>
            </a:r>
          </a:p>
          <a:p>
            <a:r>
              <a:rPr lang="en-US" sz="2400" dirty="0">
                <a:latin typeface="Nunito Sans" pitchFamily="2" charset="0"/>
              </a:rPr>
              <a:t>for(</a:t>
            </a:r>
            <a:r>
              <a:rPr lang="en-US" sz="2400" dirty="0" err="1">
                <a:latin typeface="Nunito Sans" pitchFamily="2" charset="0"/>
              </a:rPr>
              <a:t>int</a:t>
            </a:r>
            <a:r>
              <a:rPr lang="en-US" sz="2400" dirty="0">
                <a:latin typeface="Nunito Sans" pitchFamily="2" charset="0"/>
              </a:rPr>
              <a:t> </a:t>
            </a:r>
            <a:r>
              <a:rPr lang="en-US" sz="2400" dirty="0" err="1">
                <a:latin typeface="Nunito Sans" pitchFamily="2" charset="0"/>
              </a:rPr>
              <a:t>i</a:t>
            </a:r>
            <a:r>
              <a:rPr lang="en-US" sz="2400" dirty="0">
                <a:latin typeface="Nunito Sans" pitchFamily="2" charset="0"/>
              </a:rPr>
              <a:t>=0; </a:t>
            </a:r>
            <a:r>
              <a:rPr lang="en-US" sz="2400" dirty="0" err="1">
                <a:latin typeface="Nunito Sans" pitchFamily="2" charset="0"/>
              </a:rPr>
              <a:t>i</a:t>
            </a:r>
            <a:r>
              <a:rPr lang="en-US" sz="2400" dirty="0">
                <a:latin typeface="Nunito Sans" pitchFamily="2" charset="0"/>
              </a:rPr>
              <a:t>&lt;r; </a:t>
            </a:r>
            <a:r>
              <a:rPr lang="en-US" sz="2400" dirty="0" err="1">
                <a:latin typeface="Nunito Sans" pitchFamily="2" charset="0"/>
              </a:rPr>
              <a:t>i</a:t>
            </a:r>
            <a:r>
              <a:rPr lang="en-US" sz="2400" dirty="0">
                <a:latin typeface="Nunito Sans" pitchFamily="2" charset="0"/>
              </a:rPr>
              <a:t>++){</a:t>
            </a:r>
          </a:p>
          <a:p>
            <a:r>
              <a:rPr lang="en-US" sz="2400" dirty="0">
                <a:latin typeface="Nunito Sans" pitchFamily="2" charset="0"/>
              </a:rPr>
              <a:t>   for(</a:t>
            </a:r>
            <a:r>
              <a:rPr lang="en-US" sz="2400" dirty="0" err="1">
                <a:latin typeface="Nunito Sans" pitchFamily="2" charset="0"/>
              </a:rPr>
              <a:t>int</a:t>
            </a:r>
            <a:r>
              <a:rPr lang="en-US" sz="2400" dirty="0">
                <a:latin typeface="Nunito Sans" pitchFamily="2" charset="0"/>
              </a:rPr>
              <a:t> j=0; j&lt;c; j++) {</a:t>
            </a:r>
          </a:p>
          <a:p>
            <a:r>
              <a:rPr lang="en-US" sz="2400" dirty="0">
                <a:latin typeface="Nunito Sans" pitchFamily="2" charset="0"/>
              </a:rPr>
              <a:t>	 </a:t>
            </a:r>
            <a:r>
              <a:rPr lang="en-US" sz="2400" dirty="0" err="1">
                <a:latin typeface="Nunito Sans" pitchFamily="2" charset="0"/>
              </a:rPr>
              <a:t>scanf</a:t>
            </a:r>
            <a:r>
              <a:rPr lang="en-US" sz="2400" dirty="0">
                <a:latin typeface="Nunito Sans" pitchFamily="2" charset="0"/>
              </a:rPr>
              <a:t>(“%d”, *((</a:t>
            </a:r>
            <a:r>
              <a:rPr lang="en-US" sz="2400" dirty="0" err="1">
                <a:latin typeface="Nunito Sans" pitchFamily="2" charset="0"/>
              </a:rPr>
              <a:t>a+i</a:t>
            </a:r>
            <a:r>
              <a:rPr lang="en-US" sz="2400" dirty="0">
                <a:latin typeface="Nunito Sans" pitchFamily="2" charset="0"/>
              </a:rPr>
              <a:t>) +j );</a:t>
            </a:r>
          </a:p>
          <a:p>
            <a:r>
              <a:rPr lang="en-US" sz="2400" dirty="0">
                <a:latin typeface="Nunito Sans" pitchFamily="2" charset="0"/>
              </a:rPr>
              <a:t>    }</a:t>
            </a:r>
          </a:p>
          <a:p>
            <a:r>
              <a:rPr lang="en-US" sz="2400" dirty="0">
                <a:latin typeface="Nunito Sans" pitchFamily="2" charset="0"/>
              </a:rPr>
              <a:t> }</a:t>
            </a:r>
          </a:p>
          <a:p>
            <a:endParaRPr lang="en-US" sz="2400" dirty="0">
              <a:latin typeface="Nunito Sans" pitchFamily="2" charset="0"/>
            </a:endParaRPr>
          </a:p>
          <a:p>
            <a:r>
              <a:rPr lang="en-US" sz="2400" dirty="0">
                <a:latin typeface="Nunito Sans" pitchFamily="2" charset="0"/>
              </a:rPr>
              <a:t>  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81884" y="1237434"/>
            <a:ext cx="42148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>
                <a:latin typeface="Nunito Sans" charset="0"/>
              </a:rPr>
              <a:t>Memory Allocation :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Dynamic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33400" y="1357298"/>
            <a:ext cx="8001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Nunito Sans" pitchFamily="2" charset="0"/>
            </a:endParaRPr>
          </a:p>
          <a:p>
            <a:endParaRPr lang="en-US" sz="2400" dirty="0">
              <a:latin typeface="Nunito Sans" pitchFamily="2" charset="0"/>
            </a:endParaRPr>
          </a:p>
          <a:p>
            <a:endParaRPr lang="en-US" sz="2400" dirty="0">
              <a:latin typeface="Nunito Sans" pitchFamily="2" charset="0"/>
            </a:endParaRPr>
          </a:p>
          <a:p>
            <a:endParaRPr lang="en-US" sz="2400" dirty="0">
              <a:latin typeface="Nunito Sans" pitchFamily="2" charset="0"/>
            </a:endParaRPr>
          </a:p>
          <a:p>
            <a:endParaRPr lang="en-US" sz="2400" dirty="0">
              <a:latin typeface="Nunito Sans" pitchFamily="2" charset="0"/>
            </a:endParaRPr>
          </a:p>
          <a:p>
            <a:endParaRPr lang="en-US" sz="2400" dirty="0">
              <a:latin typeface="Nunito Sans" pitchFamily="2" charset="0"/>
            </a:endParaRPr>
          </a:p>
          <a:p>
            <a:r>
              <a:rPr lang="en-US" sz="2400" dirty="0">
                <a:latin typeface="Nunito Sans" pitchFamily="2" charset="0"/>
              </a:rPr>
              <a:t> </a:t>
            </a:r>
          </a:p>
          <a:p>
            <a:r>
              <a:rPr lang="en-US" sz="2400" dirty="0">
                <a:latin typeface="Nunito Sans" pitchFamily="2" charset="0"/>
              </a:rPr>
              <a:t>   	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95274" y="2084382"/>
            <a:ext cx="57365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itchFamily="2" charset="0"/>
              </a:rPr>
              <a:t>for(</a:t>
            </a:r>
            <a:r>
              <a:rPr lang="en-US" sz="2400" dirty="0" err="1">
                <a:latin typeface="Nunito Sans" pitchFamily="2" charset="0"/>
              </a:rPr>
              <a:t>int</a:t>
            </a:r>
            <a:r>
              <a:rPr lang="en-US" sz="2400" dirty="0">
                <a:latin typeface="Nunito Sans" pitchFamily="2" charset="0"/>
              </a:rPr>
              <a:t> </a:t>
            </a:r>
            <a:r>
              <a:rPr lang="en-US" sz="2400" dirty="0" err="1">
                <a:latin typeface="Nunito Sans" pitchFamily="2" charset="0"/>
              </a:rPr>
              <a:t>i</a:t>
            </a:r>
            <a:r>
              <a:rPr lang="en-US" sz="2400" dirty="0">
                <a:latin typeface="Nunito Sans" pitchFamily="2" charset="0"/>
              </a:rPr>
              <a:t> = 0; </a:t>
            </a:r>
            <a:r>
              <a:rPr lang="en-US" sz="2400" dirty="0" err="1">
                <a:latin typeface="Nunito Sans" pitchFamily="2" charset="0"/>
              </a:rPr>
              <a:t>i</a:t>
            </a:r>
            <a:r>
              <a:rPr lang="en-US" sz="2400" dirty="0">
                <a:latin typeface="Nunito Sans" pitchFamily="2" charset="0"/>
              </a:rPr>
              <a:t>&lt; r; </a:t>
            </a:r>
            <a:r>
              <a:rPr lang="en-US" sz="2400" dirty="0" err="1">
                <a:latin typeface="Nunito Sans" pitchFamily="2" charset="0"/>
              </a:rPr>
              <a:t>i</a:t>
            </a:r>
            <a:r>
              <a:rPr lang="en-US" sz="2400" dirty="0">
                <a:latin typeface="Nunito Sans" pitchFamily="2" charset="0"/>
              </a:rPr>
              <a:t>++) {</a:t>
            </a:r>
          </a:p>
          <a:p>
            <a:r>
              <a:rPr lang="en-US" sz="2400" dirty="0">
                <a:latin typeface="Nunito Sans" pitchFamily="2" charset="0"/>
              </a:rPr>
              <a:t>     *(</a:t>
            </a:r>
            <a:r>
              <a:rPr lang="en-US" sz="2400" dirty="0" err="1">
                <a:latin typeface="Nunito Sans" pitchFamily="2" charset="0"/>
              </a:rPr>
              <a:t>a+i</a:t>
            </a:r>
            <a:r>
              <a:rPr lang="en-US" sz="2400" dirty="0">
                <a:latin typeface="Nunito Sans" pitchFamily="2" charset="0"/>
              </a:rPr>
              <a:t>)=(</a:t>
            </a:r>
            <a:r>
              <a:rPr lang="en-US" sz="2400" dirty="0" err="1">
                <a:latin typeface="Nunito Sans" pitchFamily="2" charset="0"/>
              </a:rPr>
              <a:t>int</a:t>
            </a:r>
            <a:r>
              <a:rPr lang="en-US" sz="2400" dirty="0">
                <a:latin typeface="Nunito Sans" pitchFamily="2" charset="0"/>
              </a:rPr>
              <a:t> *)</a:t>
            </a:r>
            <a:r>
              <a:rPr lang="en-US" sz="2400" dirty="0" err="1">
                <a:latin typeface="Nunito Sans" pitchFamily="2" charset="0"/>
              </a:rPr>
              <a:t>malloc</a:t>
            </a:r>
            <a:r>
              <a:rPr lang="en-US" sz="2400" dirty="0">
                <a:latin typeface="Nunito Sans" pitchFamily="2" charset="0"/>
              </a:rPr>
              <a:t>(c *  </a:t>
            </a:r>
            <a:r>
              <a:rPr lang="en-US" sz="2400" dirty="0" err="1">
                <a:latin typeface="Nunito Sans" pitchFamily="2" charset="0"/>
              </a:rPr>
              <a:t>sizeof</a:t>
            </a:r>
            <a:r>
              <a:rPr lang="en-US" sz="2400" dirty="0">
                <a:latin typeface="Nunito Sans" pitchFamily="2" charset="0"/>
              </a:rPr>
              <a:t>(</a:t>
            </a:r>
            <a:r>
              <a:rPr lang="en-US" sz="2400" dirty="0" err="1">
                <a:latin typeface="Nunito Sans" pitchFamily="2" charset="0"/>
              </a:rPr>
              <a:t>int</a:t>
            </a:r>
            <a:r>
              <a:rPr lang="en-US" sz="2400" dirty="0">
                <a:latin typeface="Nunito Sans" pitchFamily="2" charset="0"/>
              </a:rPr>
              <a:t> ));</a:t>
            </a:r>
          </a:p>
          <a:p>
            <a:r>
              <a:rPr lang="en-US" sz="2400" dirty="0">
                <a:latin typeface="Nunito Sans" pitchFamily="2" charset="0"/>
              </a:rPr>
              <a:t>} </a:t>
            </a:r>
          </a:p>
          <a:p>
            <a:r>
              <a:rPr lang="en-US" sz="2400" dirty="0">
                <a:latin typeface="Nunito Sans" pitchFamily="2" charset="0"/>
              </a:rPr>
              <a:t>for(</a:t>
            </a:r>
            <a:r>
              <a:rPr lang="en-US" sz="2400" dirty="0" err="1">
                <a:latin typeface="Nunito Sans" pitchFamily="2" charset="0"/>
              </a:rPr>
              <a:t>int</a:t>
            </a:r>
            <a:r>
              <a:rPr lang="en-US" sz="2400" dirty="0">
                <a:latin typeface="Nunito Sans" pitchFamily="2" charset="0"/>
              </a:rPr>
              <a:t> </a:t>
            </a:r>
            <a:r>
              <a:rPr lang="en-US" sz="2400" dirty="0" err="1">
                <a:latin typeface="Nunito Sans" pitchFamily="2" charset="0"/>
              </a:rPr>
              <a:t>i</a:t>
            </a:r>
            <a:r>
              <a:rPr lang="en-US" sz="2400" dirty="0">
                <a:latin typeface="Nunito Sans" pitchFamily="2" charset="0"/>
              </a:rPr>
              <a:t>=0; </a:t>
            </a:r>
            <a:r>
              <a:rPr lang="en-US" sz="2400" dirty="0" err="1">
                <a:latin typeface="Nunito Sans" pitchFamily="2" charset="0"/>
              </a:rPr>
              <a:t>i</a:t>
            </a:r>
            <a:r>
              <a:rPr lang="en-US" sz="2400" dirty="0">
                <a:latin typeface="Nunito Sans" pitchFamily="2" charset="0"/>
              </a:rPr>
              <a:t>&lt;r; </a:t>
            </a:r>
            <a:r>
              <a:rPr lang="en-US" sz="2400" dirty="0" err="1">
                <a:latin typeface="Nunito Sans" pitchFamily="2" charset="0"/>
              </a:rPr>
              <a:t>i</a:t>
            </a:r>
            <a:r>
              <a:rPr lang="en-US" sz="2400" dirty="0">
                <a:latin typeface="Nunito Sans" pitchFamily="2" charset="0"/>
              </a:rPr>
              <a:t>++) {</a:t>
            </a:r>
          </a:p>
          <a:p>
            <a:r>
              <a:rPr lang="en-US" sz="2400" dirty="0">
                <a:latin typeface="Nunito Sans" pitchFamily="2" charset="0"/>
              </a:rPr>
              <a:t>   for(</a:t>
            </a:r>
            <a:r>
              <a:rPr lang="en-US" sz="2400" dirty="0" err="1">
                <a:latin typeface="Nunito Sans" pitchFamily="2" charset="0"/>
              </a:rPr>
              <a:t>int</a:t>
            </a:r>
            <a:r>
              <a:rPr lang="en-US" sz="2400" dirty="0">
                <a:latin typeface="Nunito Sans" pitchFamily="2" charset="0"/>
              </a:rPr>
              <a:t> j=0; j&lt;c; j++) {</a:t>
            </a:r>
          </a:p>
          <a:p>
            <a:r>
              <a:rPr lang="en-US" sz="2400" dirty="0">
                <a:latin typeface="Nunito Sans" pitchFamily="2" charset="0"/>
              </a:rPr>
              <a:t>      </a:t>
            </a:r>
            <a:r>
              <a:rPr lang="en-US" sz="2400" dirty="0" err="1">
                <a:latin typeface="Nunito Sans" pitchFamily="2" charset="0"/>
              </a:rPr>
              <a:t>printf</a:t>
            </a:r>
            <a:r>
              <a:rPr lang="en-US" sz="2400" dirty="0">
                <a:latin typeface="Nunito Sans" pitchFamily="2" charset="0"/>
              </a:rPr>
              <a:t>(“%d”, *((</a:t>
            </a:r>
            <a:r>
              <a:rPr lang="en-US" sz="2400" dirty="0" err="1">
                <a:latin typeface="Nunito Sans" pitchFamily="2" charset="0"/>
              </a:rPr>
              <a:t>a+i</a:t>
            </a:r>
            <a:r>
              <a:rPr lang="en-US" sz="2400" dirty="0">
                <a:latin typeface="Nunito Sans" pitchFamily="2" charset="0"/>
              </a:rPr>
              <a:t>) +j );</a:t>
            </a:r>
          </a:p>
          <a:p>
            <a:r>
              <a:rPr lang="en-US" sz="2400" dirty="0">
                <a:latin typeface="Nunito Sans" pitchFamily="2" charset="0"/>
              </a:rPr>
              <a:t>    }</a:t>
            </a:r>
          </a:p>
          <a:p>
            <a:r>
              <a:rPr lang="en-US" sz="2400" dirty="0">
                <a:latin typeface="Nunito Sans" pitchFamily="2" charset="0"/>
              </a:rPr>
              <a:t> }</a:t>
            </a:r>
          </a:p>
          <a:p>
            <a:r>
              <a:rPr lang="en-US" sz="2400" dirty="0">
                <a:latin typeface="Nunito Sans" pitchFamily="2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81884" y="1237434"/>
            <a:ext cx="42148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>
                <a:latin typeface="Nunito Sans" charset="0"/>
              </a:rPr>
              <a:t>Memory Allocation :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Applications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2" descr="C:\Users\admins\Desktop\neural_networkin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986077"/>
            <a:ext cx="4786346" cy="2576523"/>
          </a:xfrm>
          <a:prstGeom prst="rect">
            <a:avLst/>
          </a:prstGeom>
          <a:noFill/>
        </p:spPr>
      </p:pic>
      <p:pic>
        <p:nvPicPr>
          <p:cNvPr id="48" name="Picture 2" descr="C:\Users\admins\Desktop\Voice-Process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3062270"/>
            <a:ext cx="4000528" cy="2500330"/>
          </a:xfrm>
          <a:prstGeom prst="rect">
            <a:avLst/>
          </a:prstGeom>
          <a:noFill/>
        </p:spPr>
      </p:pic>
      <p:sp>
        <p:nvSpPr>
          <p:cNvPr id="49" name="TextBox 48"/>
          <p:cNvSpPr txBox="1"/>
          <p:nvPr/>
        </p:nvSpPr>
        <p:spPr>
          <a:xfrm>
            <a:off x="1023862" y="2209800"/>
            <a:ext cx="107871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400" b="1" dirty="0">
                <a:latin typeface="Nunito Sans" charset="0"/>
              </a:rPr>
              <a:t>Image Processing					Speech Processing		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Applications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:\Users\admins\Desktop\Cosine_Series_Plus_Nois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981200"/>
            <a:ext cx="9258336" cy="416625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657600" y="1367135"/>
            <a:ext cx="48936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400" b="1" dirty="0">
                <a:latin typeface="Nunito Sans" charset="0"/>
              </a:rPr>
              <a:t>Signal Processing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Real time problem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/>
          </a:p>
          <a:p>
            <a:r>
              <a:rPr lang="en-IN" sz="2800" dirty="0"/>
              <a:t>A teacher wants to store 5 subject </a:t>
            </a:r>
          </a:p>
          <a:p>
            <a:r>
              <a:rPr lang="en-IN" sz="2800" dirty="0"/>
              <a:t>marks for every student.</a:t>
            </a:r>
          </a:p>
          <a:p>
            <a:endParaRPr lang="en-IN" sz="2800" dirty="0"/>
          </a:p>
          <a:p>
            <a:r>
              <a:rPr lang="en-IN" sz="2800" dirty="0"/>
              <a:t>In her class , students count is 120</a:t>
            </a:r>
          </a:p>
          <a:p>
            <a:endParaRPr lang="en-US" sz="25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696200" y="2132092"/>
          <a:ext cx="4144944" cy="534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4908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96000" y="2132092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Nunito Sans" pitchFamily="2" charset="0"/>
                <a:cs typeface="Consolas" pitchFamily="49" charset="0"/>
              </a:rPr>
              <a:t>subject1</a:t>
            </a:r>
            <a:r>
              <a:rPr lang="en-US" sz="2400" dirty="0">
                <a:latin typeface="Nunito Sans" pitchFamily="2" charset="0"/>
                <a:cs typeface="Consolas" pitchFamily="49" charset="0"/>
              </a:rPr>
              <a:t>[]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696200" y="3427492"/>
          <a:ext cx="4144944" cy="534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4908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096000" y="3427492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Nunito Sans" pitchFamily="2" charset="0"/>
                <a:cs typeface="Consolas" pitchFamily="49" charset="0"/>
              </a:rPr>
              <a:t>subject2</a:t>
            </a:r>
            <a:r>
              <a:rPr lang="en-US" sz="2400" dirty="0">
                <a:latin typeface="Nunito Sans" pitchFamily="2" charset="0"/>
                <a:cs typeface="Consolas" pitchFamily="49" charset="0"/>
              </a:rPr>
              <a:t>[]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696200" y="5408692"/>
          <a:ext cx="4144944" cy="534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0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4908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096000" y="5408692"/>
            <a:ext cx="1579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Nunito Sans" pitchFamily="2" charset="0"/>
                <a:cs typeface="Consolas" pitchFamily="49" charset="0"/>
              </a:rPr>
              <a:t>subject5</a:t>
            </a:r>
            <a:r>
              <a:rPr lang="en-US" sz="2400" dirty="0">
                <a:latin typeface="Nunito Sans" pitchFamily="2" charset="0"/>
                <a:cs typeface="Consolas" pitchFamily="49" charset="0"/>
              </a:rPr>
              <a:t>[]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22896" y="4306669"/>
            <a:ext cx="354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49529" y="1752600"/>
            <a:ext cx="4137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Nunito Sans" pitchFamily="2" charset="0"/>
                <a:cs typeface="Consolas" pitchFamily="49" charset="0"/>
              </a:rPr>
              <a:t>0         1        2   ………………         119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02545" y="3048000"/>
            <a:ext cx="4137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Nunito Sans" pitchFamily="2" charset="0"/>
                <a:cs typeface="Consolas" pitchFamily="49" charset="0"/>
              </a:rPr>
              <a:t>0         1        2   ………………         119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02545" y="5010090"/>
            <a:ext cx="4137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Nunito Sans" pitchFamily="2" charset="0"/>
                <a:cs typeface="Consolas" pitchFamily="49" charset="0"/>
              </a:rPr>
              <a:t>0         1        2   ………………         119 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696200" y="2514600"/>
            <a:ext cx="3733800" cy="3048000"/>
            <a:chOff x="4280170" y="1352550"/>
            <a:chExt cx="3416030" cy="2590800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4280170" y="1352551"/>
              <a:ext cx="3263630" cy="259079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4419600" y="1352550"/>
              <a:ext cx="3276600" cy="25908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9" grpId="0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Design for large inputs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/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Too many arrays.</a:t>
            </a:r>
          </a:p>
          <a:p>
            <a:pPr marL="514350" indent="-514350">
              <a:buFont typeface="+mj-lt"/>
              <a:buAutoNum type="arabicPeriod"/>
            </a:pPr>
            <a:endParaRPr lang="en-IN" sz="2400" dirty="0"/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Lets find a solution</a:t>
            </a:r>
          </a:p>
          <a:p>
            <a:endParaRPr lang="en-US" sz="24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477000" y="2015728"/>
            <a:ext cx="4724400" cy="33944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400" dirty="0">
                <a:solidFill>
                  <a:prstClr val="black"/>
                </a:solidFill>
              </a:rPr>
              <a:t>Goals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IN" sz="2400" dirty="0">
                <a:solidFill>
                  <a:prstClr val="black"/>
                </a:solidFill>
              </a:rPr>
              <a:t>Arrays count != number of subjects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400" dirty="0">
                <a:solidFill>
                  <a:prstClr val="black"/>
                </a:solidFill>
              </a:rPr>
              <a:t>One array for entire set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endParaRPr lang="en-IN" sz="24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IN" sz="2400" dirty="0">
                <a:solidFill>
                  <a:prstClr val="black"/>
                </a:solidFill>
              </a:rPr>
              <a:t>Still identify inputs individually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400" dirty="0">
                <a:solidFill>
                  <a:prstClr val="black"/>
                </a:solidFill>
              </a:rPr>
              <a:t>Like first student’s first subject mark + second student’s first subject mark + 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pitchFamily="2" charset="0"/>
              <a:cs typeface="Consolas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096000" y="1828801"/>
            <a:ext cx="0" cy="373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355080" y="2285999"/>
            <a:ext cx="88392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5638800" y="1787127"/>
            <a:ext cx="5715000" cy="33944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marks[][] = {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400" dirty="0">
                <a:solidFill>
                  <a:srgbClr val="002060"/>
                </a:solidFill>
              </a:rPr>
              <a:t>			        {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21, 24, 25, 28, 32},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400" dirty="0">
                <a:solidFill>
                  <a:srgbClr val="002060"/>
                </a:solidFill>
              </a:rPr>
              <a:t>			        {69, 42, 63, 45, 95}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}</a:t>
            </a:r>
            <a:r>
              <a:rPr lang="en-IN" sz="2400" dirty="0">
                <a:solidFill>
                  <a:srgbClr val="002060"/>
                </a:solidFill>
              </a:rPr>
              <a:t>;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marks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holds the list of numbers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 – 2D Array: Indicated by [][]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Row size </a:t>
            </a:r>
            <a:endParaRPr lang="en-IN" sz="2200" b="1" dirty="0"/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 of </a:t>
            </a:r>
            <a:r>
              <a:rPr lang="en-IN" sz="2200" dirty="0"/>
              <a:t>subjects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</a:t>
            </a:r>
            <a:r>
              <a:rPr lang="en-IN" sz="2200" dirty="0"/>
              <a:t>the array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Column size</a:t>
            </a:r>
          </a:p>
          <a:p>
            <a:pPr marL="1257300" lvl="2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200" baseline="0" dirty="0"/>
              <a:t>Number of students in the array</a:t>
            </a:r>
            <a:endParaRPr kumimoji="0" lang="en-IN" sz="2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Design for large inputs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381000" y="2015728"/>
            <a:ext cx="4724400" cy="33944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400" dirty="0">
                <a:solidFill>
                  <a:prstClr val="black"/>
                </a:solidFill>
              </a:rPr>
              <a:t>Goals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IN" sz="2400" dirty="0">
                <a:solidFill>
                  <a:prstClr val="black"/>
                </a:solidFill>
              </a:rPr>
              <a:t>Arrays count != number of subjects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400" dirty="0">
                <a:solidFill>
                  <a:prstClr val="black"/>
                </a:solidFill>
              </a:rPr>
              <a:t>One array for entire set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endParaRPr lang="en-IN" sz="24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IN" sz="2400" dirty="0">
                <a:solidFill>
                  <a:prstClr val="black"/>
                </a:solidFill>
              </a:rPr>
              <a:t>Still identify inputs individually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400" dirty="0">
                <a:solidFill>
                  <a:prstClr val="black"/>
                </a:solidFill>
              </a:rPr>
              <a:t>Like first student’s first subject mark + second student’s first subject mark + …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en-IN" sz="2400" dirty="0">
              <a:solidFill>
                <a:prstClr val="black"/>
              </a:solidFill>
              <a:latin typeface="Nunito Sans" pitchFamily="2" charset="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pitchFamily="2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96400" y="16002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</a:rPr>
              <a:t>row size = 2;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486400" y="1981201"/>
            <a:ext cx="0" cy="373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20200" y="2052935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</a:rPr>
              <a:t>column size = 5;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21080" y="2057400"/>
            <a:ext cx="88392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228600" y="2015728"/>
            <a:ext cx="5715000" cy="33944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IN" sz="2400" dirty="0">
                <a:solidFill>
                  <a:srgbClr val="002060"/>
                </a:solidFill>
              </a:rPr>
              <a:t> marks[][] = {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IN" sz="2400" dirty="0">
                <a:solidFill>
                  <a:srgbClr val="002060"/>
                </a:solidFill>
              </a:rPr>
              <a:t>			        {21, 24, 25, 28, 32},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IN" sz="2400" dirty="0">
                <a:solidFill>
                  <a:srgbClr val="002060"/>
                </a:solidFill>
              </a:rPr>
              <a:t>			        {69, 42, 63, 45, 95}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IN" sz="2400" dirty="0">
                <a:solidFill>
                  <a:srgbClr val="002060"/>
                </a:solidFill>
              </a:rPr>
              <a:t>			     };</a:t>
            </a:r>
            <a:endParaRPr lang="en-IN" sz="2400" dirty="0">
              <a:solidFill>
                <a:srgbClr val="00B05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Design for large inputs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5867400" y="2133600"/>
            <a:ext cx="6705600" cy="339447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2400" dirty="0"/>
              <a:t>How to access elements in the array???</a:t>
            </a:r>
          </a:p>
          <a:p>
            <a:pPr>
              <a:lnSpc>
                <a:spcPct val="150000"/>
              </a:lnSpc>
              <a:buNone/>
            </a:pPr>
            <a:r>
              <a:rPr lang="en-IN" sz="2400" dirty="0"/>
              <a:t>First subject first student’s mark  - marks[0][0]</a:t>
            </a:r>
          </a:p>
          <a:p>
            <a:pPr>
              <a:lnSpc>
                <a:spcPct val="150000"/>
              </a:lnSpc>
              <a:buNone/>
            </a:pPr>
            <a:r>
              <a:rPr lang="en-IN" sz="2400" dirty="0"/>
              <a:t>First subject second student’s mark – marks[0][1]</a:t>
            </a:r>
          </a:p>
          <a:p>
            <a:pPr>
              <a:lnSpc>
                <a:spcPct val="150000"/>
              </a:lnSpc>
              <a:buNone/>
            </a:pPr>
            <a:r>
              <a:rPr lang="en-IN" sz="2400" dirty="0"/>
              <a:t>Second subject last student’s mark  ???</a:t>
            </a:r>
          </a:p>
          <a:p>
            <a:pPr>
              <a:lnSpc>
                <a:spcPct val="150000"/>
              </a:lnSpc>
              <a:buNone/>
            </a:pPr>
            <a:r>
              <a:rPr lang="en-IN" sz="2400" dirty="0"/>
              <a:t>		marks[1][4]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4400" y="38862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</a:rPr>
              <a:t>row size = 2;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914400" y="4338935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</a:rPr>
              <a:t>column size = 5;</a:t>
            </a:r>
            <a:endParaRPr lang="en-US" sz="2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486400" y="1981201"/>
            <a:ext cx="0" cy="373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371600" y="2971800"/>
            <a:ext cx="685800" cy="1905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28650" y="1504950"/>
            <a:ext cx="8743950" cy="3752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marks[2][2];</a:t>
            </a:r>
          </a:p>
          <a:p>
            <a:pPr marL="0" marR="0" lvl="0" indent="0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marks[0][0] = 1</a:t>
            </a:r>
          </a:p>
          <a:p>
            <a:pPr marL="0" marR="0" lvl="0" indent="0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>
                <a:solidFill>
                  <a:srgbClr val="303030"/>
                </a:solidFill>
              </a:rPr>
              <a:t>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arks[0][1] = 2</a:t>
            </a:r>
          </a:p>
          <a:p>
            <a:pPr marL="0" marR="0" lvl="0" indent="0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>
                <a:solidFill>
                  <a:srgbClr val="303030"/>
                </a:solidFill>
              </a:rPr>
              <a:t>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arks[1][0] = 3</a:t>
            </a:r>
          </a:p>
          <a:p>
            <a:pPr marL="0" marR="0" lvl="0" indent="0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marks[1][1] = 4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to access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IN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element and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IN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element?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Row Index =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1, Column Index = j - 1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Access it as marks[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- 1][j –</a:t>
            </a:r>
            <a:r>
              <a:rPr kumimoji="0" lang="en-IN" sz="2000" b="0" i="0" u="none" strike="noStrike" kern="1200" cap="none" spc="0" normalizeH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1]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Invalid indexing like marks[3][4] or marks[5][0]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Memory Allocation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239000" y="1280160"/>
          <a:ext cx="1905003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dirty="0"/>
                        <a:t>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dirty="0"/>
                        <a:t>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dirty="0"/>
                        <a:t>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" name="TextBox 15"/>
          <p:cNvSpPr txBox="1"/>
          <p:nvPr/>
        </p:nvSpPr>
        <p:spPr>
          <a:xfrm>
            <a:off x="6629400" y="158496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1000</a:t>
            </a:r>
          </a:p>
        </p:txBody>
      </p:sp>
      <p:sp>
        <p:nvSpPr>
          <p:cNvPr id="41" name="TextBox 15"/>
          <p:cNvSpPr txBox="1"/>
          <p:nvPr/>
        </p:nvSpPr>
        <p:spPr>
          <a:xfrm>
            <a:off x="6629400" y="199227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1001</a:t>
            </a:r>
          </a:p>
        </p:txBody>
      </p:sp>
      <p:sp>
        <p:nvSpPr>
          <p:cNvPr id="42" name="TextBox 15"/>
          <p:cNvSpPr txBox="1"/>
          <p:nvPr/>
        </p:nvSpPr>
        <p:spPr>
          <a:xfrm>
            <a:off x="6629400" y="350520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1005</a:t>
            </a:r>
          </a:p>
        </p:txBody>
      </p:sp>
      <p:sp>
        <p:nvSpPr>
          <p:cNvPr id="43" name="TextBox 15"/>
          <p:cNvSpPr txBox="1"/>
          <p:nvPr/>
        </p:nvSpPr>
        <p:spPr>
          <a:xfrm>
            <a:off x="6629400" y="387096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1006</a:t>
            </a:r>
          </a:p>
        </p:txBody>
      </p:sp>
      <p:sp>
        <p:nvSpPr>
          <p:cNvPr id="44" name="TextBox 15"/>
          <p:cNvSpPr txBox="1"/>
          <p:nvPr/>
        </p:nvSpPr>
        <p:spPr>
          <a:xfrm>
            <a:off x="6629400" y="237327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1002</a:t>
            </a:r>
          </a:p>
        </p:txBody>
      </p:sp>
      <p:sp>
        <p:nvSpPr>
          <p:cNvPr id="45" name="TextBox 15"/>
          <p:cNvSpPr txBox="1"/>
          <p:nvPr/>
        </p:nvSpPr>
        <p:spPr>
          <a:xfrm>
            <a:off x="6629400" y="275427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1003</a:t>
            </a:r>
          </a:p>
        </p:txBody>
      </p:sp>
      <p:sp>
        <p:nvSpPr>
          <p:cNvPr id="46" name="TextBox 15"/>
          <p:cNvSpPr txBox="1"/>
          <p:nvPr/>
        </p:nvSpPr>
        <p:spPr>
          <a:xfrm>
            <a:off x="6629400" y="313527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1004</a:t>
            </a:r>
          </a:p>
        </p:txBody>
      </p:sp>
      <p:sp>
        <p:nvSpPr>
          <p:cNvPr id="47" name="TextBox 15"/>
          <p:cNvSpPr txBox="1"/>
          <p:nvPr/>
        </p:nvSpPr>
        <p:spPr>
          <a:xfrm>
            <a:off x="6629400" y="420207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1007</a:t>
            </a:r>
          </a:p>
        </p:txBody>
      </p:sp>
      <p:sp>
        <p:nvSpPr>
          <p:cNvPr id="48" name="TextBox 15"/>
          <p:cNvSpPr txBox="1"/>
          <p:nvPr/>
        </p:nvSpPr>
        <p:spPr>
          <a:xfrm>
            <a:off x="6629400" y="458307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1008</a:t>
            </a:r>
          </a:p>
        </p:txBody>
      </p:sp>
      <p:sp>
        <p:nvSpPr>
          <p:cNvPr id="49" name="TextBox 15"/>
          <p:cNvSpPr txBox="1"/>
          <p:nvPr/>
        </p:nvSpPr>
        <p:spPr>
          <a:xfrm>
            <a:off x="6629400" y="493776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1009</a:t>
            </a:r>
          </a:p>
        </p:txBody>
      </p:sp>
      <p:sp>
        <p:nvSpPr>
          <p:cNvPr id="50" name="TextBox 15"/>
          <p:cNvSpPr txBox="1"/>
          <p:nvPr/>
        </p:nvSpPr>
        <p:spPr>
          <a:xfrm>
            <a:off x="6629400" y="5318760"/>
            <a:ext cx="83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1010</a:t>
            </a:r>
          </a:p>
        </p:txBody>
      </p:sp>
      <p:sp>
        <p:nvSpPr>
          <p:cNvPr id="51" name="TextBox 15"/>
          <p:cNvSpPr txBox="1"/>
          <p:nvPr/>
        </p:nvSpPr>
        <p:spPr>
          <a:xfrm>
            <a:off x="6629400" y="564987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1011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430980" y="1647545"/>
            <a:ext cx="1713020" cy="7146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430980" y="2362201"/>
            <a:ext cx="171302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430980" y="3095345"/>
            <a:ext cx="1713020" cy="7146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430980" y="3810000"/>
            <a:ext cx="171302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372600" y="1752600"/>
            <a:ext cx="1630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marks[0][0]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372600" y="2510135"/>
            <a:ext cx="1630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marks[0][1]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372600" y="3195935"/>
            <a:ext cx="1630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marks[1][0]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372600" y="3881735"/>
            <a:ext cx="1630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marks[1][1]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001000" y="17526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001000" y="25146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001000" y="3200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001000" y="3962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09600" y="1752600"/>
            <a:ext cx="6248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GB" sz="2000" dirty="0"/>
          </a:p>
          <a:p>
            <a:pPr>
              <a:buNone/>
            </a:pPr>
            <a:r>
              <a:rPr lang="en-GB" sz="2000" b="1" dirty="0"/>
              <a:t>Syntax:</a:t>
            </a:r>
          </a:p>
          <a:p>
            <a:pPr>
              <a:buNone/>
            </a:pPr>
            <a:r>
              <a:rPr lang="en-GB" sz="2000" dirty="0"/>
              <a:t>	</a:t>
            </a:r>
            <a:r>
              <a:rPr lang="en-GB" sz="2000" dirty="0" err="1"/>
              <a:t>datatype</a:t>
            </a:r>
            <a:r>
              <a:rPr lang="en-GB" sz="2000" dirty="0"/>
              <a:t> </a:t>
            </a:r>
            <a:r>
              <a:rPr lang="en-GB" sz="2000" dirty="0" err="1"/>
              <a:t>arrayname</a:t>
            </a:r>
            <a:r>
              <a:rPr lang="en-GB" sz="2000" dirty="0"/>
              <a:t>[row size][column size];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0" grpId="0"/>
      <p:bldP spid="40" grpId="1"/>
      <p:bldP spid="41" grpId="0"/>
      <p:bldP spid="41" grpId="1"/>
      <p:bldP spid="42" grpId="0"/>
      <p:bldP spid="43" grpId="0"/>
      <p:bldP spid="44" grpId="0"/>
      <p:bldP spid="44" grpId="1"/>
      <p:bldP spid="45" grpId="0"/>
      <p:bldP spid="45" grpId="1"/>
      <p:bldP spid="46" grpId="0"/>
      <p:bldP spid="46" grpId="1"/>
      <p:bldP spid="47" grpId="0"/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55" grpId="0" animBg="1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2D-Array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5524500" y="3162300"/>
            <a:ext cx="838200" cy="1588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2780506" y="4075906"/>
            <a:ext cx="990600" cy="1588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/>
          <p:cNvCxnSpPr/>
          <p:nvPr/>
        </p:nvCxnSpPr>
        <p:spPr>
          <a:xfrm>
            <a:off x="3276600" y="3581400"/>
            <a:ext cx="5410200" cy="1588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4419600" y="1828800"/>
            <a:ext cx="3124200" cy="838200"/>
          </a:xfrm>
          <a:prstGeom prst="rect">
            <a:avLst/>
          </a:prstGeom>
          <a:noFill/>
          <a:ln w="28575">
            <a:solidFill>
              <a:srgbClr val="FF6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Nunito Sans SemiBold" pitchFamily="2" charset="0"/>
              </a:rPr>
              <a:t>Memory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09800" y="4572000"/>
            <a:ext cx="2209800" cy="838200"/>
          </a:xfrm>
          <a:prstGeom prst="rect">
            <a:avLst/>
          </a:prstGeom>
          <a:noFill/>
          <a:ln w="28575">
            <a:solidFill>
              <a:srgbClr val="FF6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Nunito Sans SemiBold" pitchFamily="2" charset="0"/>
              </a:rPr>
              <a:t>Static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8190706" y="4075906"/>
            <a:ext cx="990600" cy="1588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Rectangle 20"/>
          <p:cNvSpPr/>
          <p:nvPr/>
        </p:nvSpPr>
        <p:spPr>
          <a:xfrm>
            <a:off x="7620000" y="4572000"/>
            <a:ext cx="2209800" cy="838200"/>
          </a:xfrm>
          <a:prstGeom prst="rect">
            <a:avLst/>
          </a:prstGeom>
          <a:noFill/>
          <a:ln w="28575">
            <a:solidFill>
              <a:srgbClr val="FF6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Nunito Sans SemiBold" pitchFamily="2" charset="0"/>
              </a:rPr>
              <a:t>Dynamic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Static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0000500000000000000" pitchFamily="2" charset="0"/>
              </a:rPr>
              <a:t>#include&lt;</a:t>
            </a:r>
            <a:r>
              <a:rPr lang="en-US" sz="2400" dirty="0" err="1">
                <a:latin typeface="Nunito Sans" panose="00000500000000000000" pitchFamily="2" charset="0"/>
              </a:rPr>
              <a:t>stdio.h</a:t>
            </a:r>
            <a:r>
              <a:rPr lang="en-US" sz="2400" dirty="0">
                <a:latin typeface="Nunito Sans" panose="00000500000000000000" pitchFamily="2" charset="0"/>
              </a:rPr>
              <a:t>&gt;</a:t>
            </a:r>
          </a:p>
          <a:p>
            <a:r>
              <a:rPr lang="en-US" sz="2400" dirty="0" err="1">
                <a:latin typeface="Nunito Sans" panose="00000500000000000000" pitchFamily="2" charset="0"/>
              </a:rPr>
              <a:t>int</a:t>
            </a:r>
            <a:r>
              <a:rPr lang="en-US" sz="2400" dirty="0">
                <a:latin typeface="Nunito Sans" panose="00000500000000000000" pitchFamily="2" charset="0"/>
              </a:rPr>
              <a:t> main()</a:t>
            </a:r>
          </a:p>
          <a:p>
            <a:r>
              <a:rPr lang="en-US" sz="2400" dirty="0">
                <a:latin typeface="Nunito Sans" panose="00000500000000000000" pitchFamily="2" charset="0"/>
              </a:rPr>
              <a:t>{</a:t>
            </a:r>
          </a:p>
          <a:p>
            <a:r>
              <a:rPr lang="en-US" sz="2400" dirty="0">
                <a:latin typeface="Nunito Sans" panose="00000500000000000000" pitchFamily="2" charset="0"/>
              </a:rPr>
              <a:t>   </a:t>
            </a:r>
            <a:r>
              <a:rPr lang="en-US" sz="2400" dirty="0" err="1">
                <a:latin typeface="Nunito Sans" panose="00000500000000000000" pitchFamily="2" charset="0"/>
              </a:rPr>
              <a:t>int</a:t>
            </a:r>
            <a:r>
              <a:rPr lang="en-US" sz="2400" dirty="0">
                <a:latin typeface="Nunito Sans" panose="00000500000000000000" pitchFamily="2" charset="0"/>
              </a:rPr>
              <a:t> a[2][3];  // Array Declaration</a:t>
            </a:r>
          </a:p>
          <a:p>
            <a:r>
              <a:rPr lang="en-US" sz="2400" dirty="0">
                <a:latin typeface="Nunito Sans" panose="00000500000000000000" pitchFamily="2" charset="0"/>
              </a:rPr>
              <a:t>   </a:t>
            </a:r>
            <a:r>
              <a:rPr lang="en-US" sz="2400" dirty="0" err="1">
                <a:latin typeface="Nunito Sans" panose="00000500000000000000" pitchFamily="2" charset="0"/>
              </a:rPr>
              <a:t>int</a:t>
            </a:r>
            <a:r>
              <a:rPr lang="en-US" sz="2400" dirty="0">
                <a:latin typeface="Nunito Sans" panose="00000500000000000000" pitchFamily="2" charset="0"/>
              </a:rPr>
              <a:t> r, c;        </a:t>
            </a:r>
          </a:p>
          <a:p>
            <a:r>
              <a:rPr lang="en-US" sz="2400" dirty="0">
                <a:latin typeface="Nunito Sans" panose="00000500000000000000" pitchFamily="2" charset="0"/>
              </a:rPr>
              <a:t>   </a:t>
            </a:r>
            <a:r>
              <a:rPr lang="en-US" sz="2400" dirty="0" err="1">
                <a:latin typeface="Nunito Sans" panose="00000500000000000000" pitchFamily="2" charset="0"/>
              </a:rPr>
              <a:t>scanf</a:t>
            </a:r>
            <a:r>
              <a:rPr lang="en-US" sz="2400" dirty="0">
                <a:latin typeface="Nunito Sans" panose="00000500000000000000" pitchFamily="2" charset="0"/>
              </a:rPr>
              <a:t>(“%d”%d”, &amp;r, &amp;c); // 2 2</a:t>
            </a:r>
          </a:p>
          <a:p>
            <a:r>
              <a:rPr lang="en-US" sz="2400" dirty="0">
                <a:latin typeface="Nunito Sans" panose="00000500000000000000" pitchFamily="2" charset="0"/>
              </a:rPr>
              <a:t>   for(</a:t>
            </a:r>
            <a:r>
              <a:rPr lang="en-US" sz="2400" dirty="0" err="1">
                <a:latin typeface="Nunito Sans" panose="00000500000000000000" pitchFamily="2" charset="0"/>
              </a:rPr>
              <a:t>int</a:t>
            </a:r>
            <a:r>
              <a:rPr lang="en-US" sz="2400" dirty="0">
                <a:latin typeface="Nunito Sans" panose="00000500000000000000" pitchFamily="2" charset="0"/>
              </a:rPr>
              <a:t> </a:t>
            </a:r>
            <a:r>
              <a:rPr lang="en-US" sz="2400" dirty="0" err="1">
                <a:latin typeface="Nunito Sans" panose="00000500000000000000" pitchFamily="2" charset="0"/>
              </a:rPr>
              <a:t>i</a:t>
            </a:r>
            <a:r>
              <a:rPr lang="en-US" sz="2400" dirty="0">
                <a:latin typeface="Nunito Sans" panose="00000500000000000000" pitchFamily="2" charset="0"/>
              </a:rPr>
              <a:t>=0; </a:t>
            </a:r>
            <a:r>
              <a:rPr lang="en-US" sz="2400" dirty="0" err="1">
                <a:latin typeface="Nunito Sans" panose="00000500000000000000" pitchFamily="2" charset="0"/>
              </a:rPr>
              <a:t>i</a:t>
            </a:r>
            <a:r>
              <a:rPr lang="en-US" sz="2400" dirty="0">
                <a:latin typeface="Nunito Sans" panose="00000500000000000000" pitchFamily="2" charset="0"/>
              </a:rPr>
              <a:t>&lt;r; </a:t>
            </a:r>
            <a:r>
              <a:rPr lang="en-US" sz="2400" dirty="0" err="1">
                <a:latin typeface="Nunito Sans" panose="00000500000000000000" pitchFamily="2" charset="0"/>
              </a:rPr>
              <a:t>i</a:t>
            </a:r>
            <a:r>
              <a:rPr lang="en-US" sz="2400" dirty="0">
                <a:latin typeface="Nunito Sans" panose="00000500000000000000" pitchFamily="2" charset="0"/>
              </a:rPr>
              <a:t>++) </a:t>
            </a:r>
          </a:p>
          <a:p>
            <a:r>
              <a:rPr lang="en-US" sz="2400" dirty="0">
                <a:latin typeface="Nunito Sans" panose="00000500000000000000" pitchFamily="2" charset="0"/>
              </a:rPr>
              <a:t>   {</a:t>
            </a:r>
          </a:p>
          <a:p>
            <a:r>
              <a:rPr lang="en-US" sz="2400" dirty="0">
                <a:latin typeface="Nunito Sans" panose="00000500000000000000" pitchFamily="2" charset="0"/>
              </a:rPr>
              <a:t>      for(</a:t>
            </a:r>
            <a:r>
              <a:rPr lang="en-US" sz="2400" dirty="0" err="1">
                <a:latin typeface="Nunito Sans" panose="00000500000000000000" pitchFamily="2" charset="0"/>
              </a:rPr>
              <a:t>int</a:t>
            </a:r>
            <a:r>
              <a:rPr lang="en-US" sz="2400" dirty="0">
                <a:latin typeface="Nunito Sans" panose="00000500000000000000" pitchFamily="2" charset="0"/>
              </a:rPr>
              <a:t> j=0;j&lt;</a:t>
            </a:r>
            <a:r>
              <a:rPr lang="en-US" sz="2400" dirty="0" err="1">
                <a:latin typeface="Nunito Sans" panose="00000500000000000000" pitchFamily="2" charset="0"/>
              </a:rPr>
              <a:t>c;j</a:t>
            </a:r>
            <a:r>
              <a:rPr lang="en-US" sz="2400" dirty="0">
                <a:latin typeface="Nunito Sans" panose="00000500000000000000" pitchFamily="2" charset="0"/>
              </a:rPr>
              <a:t>++) </a:t>
            </a:r>
          </a:p>
          <a:p>
            <a:r>
              <a:rPr lang="en-US" sz="2400" dirty="0">
                <a:latin typeface="Nunito Sans" panose="00000500000000000000" pitchFamily="2" charset="0"/>
              </a:rPr>
              <a:t>      {</a:t>
            </a:r>
          </a:p>
          <a:p>
            <a:r>
              <a:rPr lang="en-US" sz="2400" dirty="0">
                <a:latin typeface="Nunito Sans" panose="00000500000000000000" pitchFamily="2" charset="0"/>
              </a:rPr>
              <a:t>         </a:t>
            </a:r>
            <a:r>
              <a:rPr lang="en-US" sz="2400" dirty="0" err="1">
                <a:latin typeface="Nunito Sans" panose="00000500000000000000" pitchFamily="2" charset="0"/>
              </a:rPr>
              <a:t>scanf</a:t>
            </a:r>
            <a:r>
              <a:rPr lang="en-US" sz="2400" dirty="0">
                <a:latin typeface="Nunito Sans" panose="00000500000000000000" pitchFamily="2" charset="0"/>
              </a:rPr>
              <a:t>(“%</a:t>
            </a:r>
            <a:r>
              <a:rPr lang="en-US" sz="2400" dirty="0" err="1">
                <a:latin typeface="Nunito Sans" panose="00000500000000000000" pitchFamily="2" charset="0"/>
              </a:rPr>
              <a:t>d%d”,&amp;a</a:t>
            </a:r>
            <a:r>
              <a:rPr lang="en-US" sz="2400" dirty="0">
                <a:latin typeface="Nunito Sans" panose="00000500000000000000" pitchFamily="2" charset="0"/>
              </a:rPr>
              <a:t>[</a:t>
            </a:r>
            <a:r>
              <a:rPr lang="en-US" sz="2400" dirty="0" err="1">
                <a:latin typeface="Nunito Sans" panose="00000500000000000000" pitchFamily="2" charset="0"/>
              </a:rPr>
              <a:t>i</a:t>
            </a:r>
            <a:r>
              <a:rPr lang="en-US" sz="2400" dirty="0">
                <a:latin typeface="Nunito Sans" panose="00000500000000000000" pitchFamily="2" charset="0"/>
              </a:rPr>
              <a:t>][j]);</a:t>
            </a:r>
          </a:p>
          <a:p>
            <a:r>
              <a:rPr lang="en-US" sz="2400" dirty="0">
                <a:latin typeface="Nunito Sans" panose="00000500000000000000" pitchFamily="2" charset="0"/>
              </a:rPr>
              <a:t>      }</a:t>
            </a:r>
          </a:p>
          <a:p>
            <a:r>
              <a:rPr lang="en-US" sz="2400" dirty="0">
                <a:latin typeface="Nunito Sans" panose="00000500000000000000" pitchFamily="2" charset="0"/>
              </a:rPr>
              <a:t>   }</a:t>
            </a:r>
          </a:p>
          <a:p>
            <a:r>
              <a:rPr lang="en-US" sz="2400" dirty="0">
                <a:latin typeface="Nunito Sans" panose="00000500000000000000" pitchFamily="2" charset="0"/>
              </a:rPr>
              <a:t>		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7239000" y="1569720"/>
          <a:ext cx="1905003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dirty="0"/>
                        <a:t>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dirty="0"/>
                        <a:t>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dirty="0"/>
                        <a:t>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6" name="TextBox 15"/>
          <p:cNvSpPr txBox="1"/>
          <p:nvPr/>
        </p:nvSpPr>
        <p:spPr>
          <a:xfrm>
            <a:off x="6629400" y="187452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1000</a:t>
            </a:r>
          </a:p>
        </p:txBody>
      </p:sp>
      <p:sp>
        <p:nvSpPr>
          <p:cNvPr id="47" name="TextBox 15"/>
          <p:cNvSpPr txBox="1"/>
          <p:nvPr/>
        </p:nvSpPr>
        <p:spPr>
          <a:xfrm>
            <a:off x="6629400" y="228183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1001</a:t>
            </a:r>
          </a:p>
        </p:txBody>
      </p:sp>
      <p:sp>
        <p:nvSpPr>
          <p:cNvPr id="48" name="TextBox 15"/>
          <p:cNvSpPr txBox="1"/>
          <p:nvPr/>
        </p:nvSpPr>
        <p:spPr>
          <a:xfrm>
            <a:off x="6629400" y="379476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1005</a:t>
            </a:r>
          </a:p>
        </p:txBody>
      </p:sp>
      <p:sp>
        <p:nvSpPr>
          <p:cNvPr id="49" name="TextBox 15"/>
          <p:cNvSpPr txBox="1"/>
          <p:nvPr/>
        </p:nvSpPr>
        <p:spPr>
          <a:xfrm>
            <a:off x="6629400" y="416052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1006</a:t>
            </a:r>
          </a:p>
        </p:txBody>
      </p:sp>
      <p:sp>
        <p:nvSpPr>
          <p:cNvPr id="50" name="TextBox 15"/>
          <p:cNvSpPr txBox="1"/>
          <p:nvPr/>
        </p:nvSpPr>
        <p:spPr>
          <a:xfrm>
            <a:off x="6629400" y="266283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1002</a:t>
            </a:r>
          </a:p>
        </p:txBody>
      </p:sp>
      <p:sp>
        <p:nvSpPr>
          <p:cNvPr id="51" name="TextBox 15"/>
          <p:cNvSpPr txBox="1"/>
          <p:nvPr/>
        </p:nvSpPr>
        <p:spPr>
          <a:xfrm>
            <a:off x="6629400" y="304383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1003</a:t>
            </a:r>
          </a:p>
        </p:txBody>
      </p:sp>
      <p:sp>
        <p:nvSpPr>
          <p:cNvPr id="52" name="TextBox 15"/>
          <p:cNvSpPr txBox="1"/>
          <p:nvPr/>
        </p:nvSpPr>
        <p:spPr>
          <a:xfrm>
            <a:off x="6629400" y="342483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1004</a:t>
            </a:r>
          </a:p>
        </p:txBody>
      </p:sp>
      <p:sp>
        <p:nvSpPr>
          <p:cNvPr id="53" name="TextBox 15"/>
          <p:cNvSpPr txBox="1"/>
          <p:nvPr/>
        </p:nvSpPr>
        <p:spPr>
          <a:xfrm>
            <a:off x="6629400" y="449163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1007</a:t>
            </a:r>
          </a:p>
        </p:txBody>
      </p:sp>
      <p:sp>
        <p:nvSpPr>
          <p:cNvPr id="54" name="TextBox 15"/>
          <p:cNvSpPr txBox="1"/>
          <p:nvPr/>
        </p:nvSpPr>
        <p:spPr>
          <a:xfrm>
            <a:off x="6629400" y="487263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1008</a:t>
            </a:r>
          </a:p>
        </p:txBody>
      </p:sp>
      <p:sp>
        <p:nvSpPr>
          <p:cNvPr id="55" name="TextBox 15"/>
          <p:cNvSpPr txBox="1"/>
          <p:nvPr/>
        </p:nvSpPr>
        <p:spPr>
          <a:xfrm>
            <a:off x="6629400" y="522732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1009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453322" y="1937105"/>
            <a:ext cx="1690678" cy="7146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453322" y="2651761"/>
            <a:ext cx="1690678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453322" y="3384905"/>
            <a:ext cx="1690678" cy="7146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453322" y="4099560"/>
            <a:ext cx="1690678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372600" y="2042160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a[0][0]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372600" y="2799695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a[0][1]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372600" y="3485495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a[0][2]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372600" y="4171295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a[1][0]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467600" y="381000"/>
            <a:ext cx="1713020" cy="7146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TextBox 15"/>
          <p:cNvSpPr txBox="1"/>
          <p:nvPr/>
        </p:nvSpPr>
        <p:spPr>
          <a:xfrm>
            <a:off x="5715000" y="483513"/>
            <a:ext cx="16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2000 - 2001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296400" y="457200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847365" y="457200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1000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077200" y="20675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077200" y="28295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077200" y="35153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096264" y="426310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76" name="TextBox 15"/>
          <p:cNvSpPr txBox="1"/>
          <p:nvPr/>
        </p:nvSpPr>
        <p:spPr>
          <a:xfrm>
            <a:off x="6677036" y="5641319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1010</a:t>
            </a:r>
          </a:p>
        </p:txBody>
      </p:sp>
      <p:sp>
        <p:nvSpPr>
          <p:cNvPr id="77" name="TextBox 15"/>
          <p:cNvSpPr txBox="1"/>
          <p:nvPr/>
        </p:nvSpPr>
        <p:spPr>
          <a:xfrm>
            <a:off x="6677036" y="5998509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1011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382148" y="4967599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a[1][1]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382148" y="5681979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a[1][2]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453322" y="4857760"/>
            <a:ext cx="1690678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453322" y="5572140"/>
            <a:ext cx="1690678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6" grpId="1"/>
      <p:bldP spid="47" grpId="0"/>
      <p:bldP spid="47" grpId="1"/>
      <p:bldP spid="48" grpId="0"/>
      <p:bldP spid="49" grpId="0"/>
      <p:bldP spid="50" grpId="0"/>
      <p:bldP spid="50" grpId="1"/>
      <p:bldP spid="51" grpId="0"/>
      <p:bldP spid="51" grpId="1"/>
      <p:bldP spid="52" grpId="0"/>
      <p:bldP spid="52" grpId="1"/>
      <p:bldP spid="53" grpId="0"/>
      <p:bldP spid="54" grpId="0"/>
      <p:bldP spid="55" grpId="0"/>
      <p:bldP spid="56" grpId="0" animBg="1"/>
      <p:bldP spid="57" grpId="0" animBg="1"/>
      <p:bldP spid="58" grpId="0" animBg="1"/>
      <p:bldP spid="59" grpId="0" animBg="1"/>
      <p:bldP spid="60" grpId="0"/>
      <p:bldP spid="61" grpId="0"/>
      <p:bldP spid="62" grpId="0"/>
      <p:bldP spid="63" grpId="0"/>
      <p:bldP spid="66" grpId="0" animBg="1"/>
      <p:bldP spid="67" grpId="0"/>
      <p:bldP spid="67" grpId="1"/>
      <p:bldP spid="68" grpId="0"/>
      <p:bldP spid="69" grpId="0"/>
      <p:bldP spid="71" grpId="0"/>
      <p:bldP spid="72" grpId="0"/>
      <p:bldP spid="73" grpId="0"/>
      <p:bldP spid="75" grpId="0"/>
      <p:bldP spid="76" grpId="0"/>
      <p:bldP spid="77" grpId="0"/>
      <p:bldP spid="80" grpId="0"/>
      <p:bldP spid="81" grpId="0"/>
      <p:bldP spid="82" grpId="0" animBg="1"/>
      <p:bldP spid="8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Static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anose="00000500000000000000" pitchFamily="2" charset="0"/>
              </a:rPr>
              <a:t>   for(</a:t>
            </a:r>
            <a:r>
              <a:rPr lang="en-US" sz="2400" dirty="0" err="1">
                <a:latin typeface="Nunito Sans" panose="00000500000000000000" pitchFamily="2" charset="0"/>
              </a:rPr>
              <a:t>int</a:t>
            </a:r>
            <a:r>
              <a:rPr lang="en-US" sz="2400" dirty="0">
                <a:latin typeface="Nunito Sans" panose="00000500000000000000" pitchFamily="2" charset="0"/>
              </a:rPr>
              <a:t> </a:t>
            </a:r>
            <a:r>
              <a:rPr lang="en-US" sz="2400" dirty="0" err="1">
                <a:latin typeface="Nunito Sans" panose="00000500000000000000" pitchFamily="2" charset="0"/>
              </a:rPr>
              <a:t>i</a:t>
            </a:r>
            <a:r>
              <a:rPr lang="en-US" sz="2400" dirty="0">
                <a:latin typeface="Nunito Sans" panose="00000500000000000000" pitchFamily="2" charset="0"/>
              </a:rPr>
              <a:t>=0; </a:t>
            </a:r>
            <a:r>
              <a:rPr lang="en-US" sz="2400" dirty="0" err="1">
                <a:latin typeface="Nunito Sans" panose="00000500000000000000" pitchFamily="2" charset="0"/>
              </a:rPr>
              <a:t>i</a:t>
            </a:r>
            <a:r>
              <a:rPr lang="en-US" sz="2400" dirty="0">
                <a:latin typeface="Nunito Sans" panose="00000500000000000000" pitchFamily="2" charset="0"/>
              </a:rPr>
              <a:t>&lt;r; </a:t>
            </a:r>
            <a:r>
              <a:rPr lang="en-US" sz="2400" dirty="0" err="1">
                <a:latin typeface="Nunito Sans" panose="00000500000000000000" pitchFamily="2" charset="0"/>
              </a:rPr>
              <a:t>i</a:t>
            </a:r>
            <a:r>
              <a:rPr lang="en-US" sz="2400" dirty="0">
                <a:latin typeface="Nunito Sans" panose="00000500000000000000" pitchFamily="2" charset="0"/>
              </a:rPr>
              <a:t>++)</a:t>
            </a:r>
          </a:p>
          <a:p>
            <a:r>
              <a:rPr lang="en-US" sz="2400" dirty="0">
                <a:latin typeface="Nunito Sans" panose="00000500000000000000" pitchFamily="2" charset="0"/>
              </a:rPr>
              <a:t>   {</a:t>
            </a:r>
          </a:p>
          <a:p>
            <a:r>
              <a:rPr lang="en-US" sz="2400" dirty="0">
                <a:latin typeface="Nunito Sans" panose="00000500000000000000" pitchFamily="2" charset="0"/>
              </a:rPr>
              <a:t>       for(</a:t>
            </a:r>
            <a:r>
              <a:rPr lang="en-US" sz="2400" dirty="0" err="1">
                <a:latin typeface="Nunito Sans" panose="00000500000000000000" pitchFamily="2" charset="0"/>
              </a:rPr>
              <a:t>int</a:t>
            </a:r>
            <a:r>
              <a:rPr lang="en-US" sz="2400" dirty="0">
                <a:latin typeface="Nunito Sans" panose="00000500000000000000" pitchFamily="2" charset="0"/>
              </a:rPr>
              <a:t> j=0; j&lt;c; j++)</a:t>
            </a:r>
          </a:p>
          <a:p>
            <a:r>
              <a:rPr lang="en-US" sz="2400" dirty="0">
                <a:latin typeface="Nunito Sans" panose="00000500000000000000" pitchFamily="2" charset="0"/>
              </a:rPr>
              <a:t>       {</a:t>
            </a:r>
          </a:p>
          <a:p>
            <a:r>
              <a:rPr lang="en-US" sz="2400" dirty="0">
                <a:latin typeface="Nunito Sans" panose="00000500000000000000" pitchFamily="2" charset="0"/>
              </a:rPr>
              <a:t>           </a:t>
            </a:r>
            <a:r>
              <a:rPr lang="en-US" sz="2400" dirty="0" err="1">
                <a:latin typeface="Nunito Sans" panose="00000500000000000000" pitchFamily="2" charset="0"/>
              </a:rPr>
              <a:t>printf</a:t>
            </a:r>
            <a:r>
              <a:rPr lang="en-US" sz="2400" dirty="0">
                <a:latin typeface="Nunito Sans" panose="00000500000000000000" pitchFamily="2" charset="0"/>
              </a:rPr>
              <a:t>(“%d”, a[</a:t>
            </a:r>
            <a:r>
              <a:rPr lang="en-US" sz="2400" dirty="0" err="1">
                <a:latin typeface="Nunito Sans" panose="00000500000000000000" pitchFamily="2" charset="0"/>
              </a:rPr>
              <a:t>i</a:t>
            </a:r>
            <a:r>
              <a:rPr lang="en-US" sz="2400" dirty="0">
                <a:latin typeface="Nunito Sans" panose="00000500000000000000" pitchFamily="2" charset="0"/>
              </a:rPr>
              <a:t>][j]);</a:t>
            </a:r>
          </a:p>
          <a:p>
            <a:r>
              <a:rPr lang="en-US" sz="2400" dirty="0">
                <a:latin typeface="Nunito Sans" panose="00000500000000000000" pitchFamily="2" charset="0"/>
              </a:rPr>
              <a:t>       }</a:t>
            </a:r>
          </a:p>
          <a:p>
            <a:r>
              <a:rPr lang="en-US" sz="2400" dirty="0">
                <a:latin typeface="Nunito Sans" panose="00000500000000000000" pitchFamily="2" charset="0"/>
              </a:rPr>
              <a:t>    }</a:t>
            </a:r>
          </a:p>
          <a:p>
            <a:r>
              <a:rPr lang="en-US" sz="2400" dirty="0">
                <a:latin typeface="Nunito Sans" panose="00000500000000000000" pitchFamily="2" charset="0"/>
              </a:rPr>
              <a:t>   }</a:t>
            </a:r>
          </a:p>
          <a:p>
            <a:r>
              <a:rPr lang="en-US" sz="2400" dirty="0">
                <a:latin typeface="Nunito Sans" panose="00000500000000000000" pitchFamily="2" charset="0"/>
              </a:rPr>
              <a:t>   </a:t>
            </a:r>
          </a:p>
          <a:p>
            <a:r>
              <a:rPr lang="en-US" sz="2400" dirty="0">
                <a:latin typeface="Nunito Sans" panose="00000500000000000000" pitchFamily="2" charset="0"/>
              </a:rPr>
              <a:t>		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7239000" y="1569720"/>
          <a:ext cx="1905003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dirty="0"/>
                        <a:t>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dirty="0"/>
                        <a:t>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dirty="0"/>
                        <a:t>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6" name="TextBox 15"/>
          <p:cNvSpPr txBox="1"/>
          <p:nvPr/>
        </p:nvSpPr>
        <p:spPr>
          <a:xfrm>
            <a:off x="6629400" y="187452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1000</a:t>
            </a:r>
          </a:p>
        </p:txBody>
      </p:sp>
      <p:sp>
        <p:nvSpPr>
          <p:cNvPr id="47" name="TextBox 15"/>
          <p:cNvSpPr txBox="1"/>
          <p:nvPr/>
        </p:nvSpPr>
        <p:spPr>
          <a:xfrm>
            <a:off x="6629400" y="228183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1001</a:t>
            </a:r>
          </a:p>
        </p:txBody>
      </p:sp>
      <p:sp>
        <p:nvSpPr>
          <p:cNvPr id="48" name="TextBox 15"/>
          <p:cNvSpPr txBox="1"/>
          <p:nvPr/>
        </p:nvSpPr>
        <p:spPr>
          <a:xfrm>
            <a:off x="6629400" y="379476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1005</a:t>
            </a:r>
          </a:p>
        </p:txBody>
      </p:sp>
      <p:sp>
        <p:nvSpPr>
          <p:cNvPr id="49" name="TextBox 15"/>
          <p:cNvSpPr txBox="1"/>
          <p:nvPr/>
        </p:nvSpPr>
        <p:spPr>
          <a:xfrm>
            <a:off x="6629400" y="416052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1006</a:t>
            </a:r>
          </a:p>
        </p:txBody>
      </p:sp>
      <p:sp>
        <p:nvSpPr>
          <p:cNvPr id="50" name="TextBox 15"/>
          <p:cNvSpPr txBox="1"/>
          <p:nvPr/>
        </p:nvSpPr>
        <p:spPr>
          <a:xfrm>
            <a:off x="6629400" y="266283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1002</a:t>
            </a:r>
          </a:p>
        </p:txBody>
      </p:sp>
      <p:sp>
        <p:nvSpPr>
          <p:cNvPr id="51" name="TextBox 15"/>
          <p:cNvSpPr txBox="1"/>
          <p:nvPr/>
        </p:nvSpPr>
        <p:spPr>
          <a:xfrm>
            <a:off x="6629400" y="304383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1003</a:t>
            </a:r>
          </a:p>
        </p:txBody>
      </p:sp>
      <p:sp>
        <p:nvSpPr>
          <p:cNvPr id="52" name="TextBox 15"/>
          <p:cNvSpPr txBox="1"/>
          <p:nvPr/>
        </p:nvSpPr>
        <p:spPr>
          <a:xfrm>
            <a:off x="6629400" y="342483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1004</a:t>
            </a:r>
          </a:p>
        </p:txBody>
      </p:sp>
      <p:sp>
        <p:nvSpPr>
          <p:cNvPr id="53" name="TextBox 15"/>
          <p:cNvSpPr txBox="1"/>
          <p:nvPr/>
        </p:nvSpPr>
        <p:spPr>
          <a:xfrm>
            <a:off x="6629400" y="449163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1007</a:t>
            </a:r>
          </a:p>
        </p:txBody>
      </p:sp>
      <p:sp>
        <p:nvSpPr>
          <p:cNvPr id="54" name="TextBox 15"/>
          <p:cNvSpPr txBox="1"/>
          <p:nvPr/>
        </p:nvSpPr>
        <p:spPr>
          <a:xfrm>
            <a:off x="6629400" y="487263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1008</a:t>
            </a:r>
          </a:p>
        </p:txBody>
      </p:sp>
      <p:sp>
        <p:nvSpPr>
          <p:cNvPr id="55" name="TextBox 15"/>
          <p:cNvSpPr txBox="1"/>
          <p:nvPr/>
        </p:nvSpPr>
        <p:spPr>
          <a:xfrm>
            <a:off x="6629400" y="522732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1009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453322" y="1937105"/>
            <a:ext cx="1690678" cy="7146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453322" y="2651761"/>
            <a:ext cx="1690678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453322" y="3384905"/>
            <a:ext cx="1690678" cy="7146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453322" y="4099560"/>
            <a:ext cx="1690678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372600" y="2042160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a[0][0]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372600" y="2799695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a[0][1]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372600" y="3485495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a[0][2]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372600" y="4171295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a[1][0]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467600" y="381000"/>
            <a:ext cx="1713020" cy="7146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TextBox 15"/>
          <p:cNvSpPr txBox="1"/>
          <p:nvPr/>
        </p:nvSpPr>
        <p:spPr>
          <a:xfrm>
            <a:off x="5715000" y="483513"/>
            <a:ext cx="16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2000 - 2001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296400" y="457200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847365" y="457200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1000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077200" y="20675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077200" y="28295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077200" y="35153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096264" y="426310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382148" y="4967599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a[1][1]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382148" y="5681979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a[1][2]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453322" y="4857760"/>
            <a:ext cx="1690678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453322" y="5572140"/>
            <a:ext cx="1690678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453322" y="4857760"/>
            <a:ext cx="1714512" cy="150019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15"/>
          <p:cNvSpPr txBox="1"/>
          <p:nvPr/>
        </p:nvSpPr>
        <p:spPr>
          <a:xfrm>
            <a:off x="6677036" y="5641319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1010</a:t>
            </a:r>
          </a:p>
        </p:txBody>
      </p:sp>
      <p:sp>
        <p:nvSpPr>
          <p:cNvPr id="41" name="TextBox 15"/>
          <p:cNvSpPr txBox="1"/>
          <p:nvPr/>
        </p:nvSpPr>
        <p:spPr>
          <a:xfrm>
            <a:off x="6677036" y="5998509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1011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5" grpId="0"/>
      <p:bldP spid="3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1172</Words>
  <Application>Microsoft Office PowerPoint</Application>
  <PresentationFormat>Widescreen</PresentationFormat>
  <Paragraphs>313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Consolas</vt:lpstr>
      <vt:lpstr>Calibri</vt:lpstr>
      <vt:lpstr>Nunito Sans SemiBold</vt:lpstr>
      <vt:lpstr>Nunito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pavani reddy</cp:lastModifiedBy>
  <cp:revision>225</cp:revision>
  <dcterms:created xsi:type="dcterms:W3CDTF">2006-08-16T00:00:00Z</dcterms:created>
  <dcterms:modified xsi:type="dcterms:W3CDTF">2023-05-22T19:44:31Z</dcterms:modified>
</cp:coreProperties>
</file>