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1" r:id="rId2"/>
    <p:sldId id="291" r:id="rId3"/>
    <p:sldId id="293" r:id="rId4"/>
    <p:sldId id="294" r:id="rId5"/>
    <p:sldId id="295" r:id="rId6"/>
    <p:sldId id="260" r:id="rId7"/>
    <p:sldId id="296" r:id="rId8"/>
    <p:sldId id="297" r:id="rId9"/>
    <p:sldId id="298" r:id="rId10"/>
    <p:sldId id="299" r:id="rId11"/>
    <p:sldId id="300" r:id="rId12"/>
    <p:sldId id="309" r:id="rId13"/>
    <p:sldId id="302" r:id="rId14"/>
    <p:sldId id="304" r:id="rId15"/>
    <p:sldId id="307" r:id="rId16"/>
    <p:sldId id="306" r:id="rId17"/>
    <p:sldId id="310" r:id="rId18"/>
    <p:sldId id="311" r:id="rId19"/>
    <p:sldId id="312" r:id="rId20"/>
    <p:sldId id="313" r:id="rId21"/>
    <p:sldId id="314" r:id="rId22"/>
    <p:sldId id="316" r:id="rId23"/>
    <p:sldId id="318" r:id="rId24"/>
    <p:sldId id="317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31313"/>
    <a:srgbClr val="F05136"/>
    <a:srgbClr val="303030"/>
    <a:srgbClr val="4A4A4A"/>
    <a:srgbClr val="3D3D3D"/>
    <a:srgbClr val="212121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5" autoAdjust="0"/>
  </p:normalViewPr>
  <p:slideViewPr>
    <p:cSldViewPr>
      <p:cViewPr varScale="1">
        <p:scale>
          <a:sx n="64" d="100"/>
          <a:sy n="64" d="100"/>
        </p:scale>
        <p:origin x="72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9A250680-CAC4-42E4-A609-999650A805C3}"/>
    <pc:docChg chg="custSel delSld modSld">
      <pc:chgData name="pavani reddy" userId="9ee5723d0cf64798" providerId="LiveId" clId="{9A250680-CAC4-42E4-A609-999650A805C3}" dt="2023-05-21T06:07:15.462" v="25" actId="478"/>
      <pc:docMkLst>
        <pc:docMk/>
      </pc:docMkLst>
      <pc:sldChg chg="delSp mod">
        <pc:chgData name="pavani reddy" userId="9ee5723d0cf64798" providerId="LiveId" clId="{9A250680-CAC4-42E4-A609-999650A805C3}" dt="2023-05-21T06:06:06.593" v="6" actId="478"/>
        <pc:sldMkLst>
          <pc:docMk/>
          <pc:sldMk cId="1635436802" sldId="260"/>
        </pc:sldMkLst>
        <pc:picChg chg="del">
          <ac:chgData name="pavani reddy" userId="9ee5723d0cf64798" providerId="LiveId" clId="{9A250680-CAC4-42E4-A609-999650A805C3}" dt="2023-05-21T06:06:06.593" v="6" actId="478"/>
          <ac:picMkLst>
            <pc:docMk/>
            <pc:sldMk cId="1635436802" sldId="260"/>
            <ac:picMk id="7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5:45.669" v="1" actId="478"/>
        <pc:sldMkLst>
          <pc:docMk/>
          <pc:sldMk cId="3707544455" sldId="271"/>
        </pc:sldMkLst>
        <pc:picChg chg="del">
          <ac:chgData name="pavani reddy" userId="9ee5723d0cf64798" providerId="LiveId" clId="{9A250680-CAC4-42E4-A609-999650A805C3}" dt="2023-05-21T06:05:45.669" v="1" actId="478"/>
          <ac:picMkLst>
            <pc:docMk/>
            <pc:sldMk cId="3707544455" sldId="271"/>
            <ac:picMk id="7" creationId="{00000000-0000-0000-0000-000000000000}"/>
          </ac:picMkLst>
        </pc:picChg>
      </pc:sldChg>
      <pc:sldChg chg="del">
        <pc:chgData name="pavani reddy" userId="9ee5723d0cf64798" providerId="LiveId" clId="{9A250680-CAC4-42E4-A609-999650A805C3}" dt="2023-05-21T06:05:42.018" v="0" actId="2696"/>
        <pc:sldMkLst>
          <pc:docMk/>
          <pc:sldMk cId="1596884915" sldId="272"/>
        </pc:sldMkLst>
      </pc:sldChg>
      <pc:sldChg chg="delSp mod">
        <pc:chgData name="pavani reddy" userId="9ee5723d0cf64798" providerId="LiveId" clId="{9A250680-CAC4-42E4-A609-999650A805C3}" dt="2023-05-21T06:07:15.462" v="25" actId="478"/>
        <pc:sldMkLst>
          <pc:docMk/>
          <pc:sldMk cId="3124136678" sldId="289"/>
        </pc:sldMkLst>
        <pc:picChg chg="del">
          <ac:chgData name="pavani reddy" userId="9ee5723d0cf64798" providerId="LiveId" clId="{9A250680-CAC4-42E4-A609-999650A805C3}" dt="2023-05-21T06:07:15.462" v="25" actId="478"/>
          <ac:picMkLst>
            <pc:docMk/>
            <pc:sldMk cId="3124136678" sldId="289"/>
            <ac:picMk id="7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5:49.983" v="2" actId="478"/>
        <pc:sldMkLst>
          <pc:docMk/>
          <pc:sldMk cId="1157464390" sldId="291"/>
        </pc:sldMkLst>
        <pc:picChg chg="del">
          <ac:chgData name="pavani reddy" userId="9ee5723d0cf64798" providerId="LiveId" clId="{9A250680-CAC4-42E4-A609-999650A805C3}" dt="2023-05-21T06:05:49.983" v="2" actId="478"/>
          <ac:picMkLst>
            <pc:docMk/>
            <pc:sldMk cId="1157464390" sldId="291"/>
            <ac:picMk id="11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5:53.814" v="3" actId="478"/>
        <pc:sldMkLst>
          <pc:docMk/>
          <pc:sldMk cId="1157464390" sldId="293"/>
        </pc:sldMkLst>
        <pc:picChg chg="del">
          <ac:chgData name="pavani reddy" userId="9ee5723d0cf64798" providerId="LiveId" clId="{9A250680-CAC4-42E4-A609-999650A805C3}" dt="2023-05-21T06:05:53.814" v="3" actId="478"/>
          <ac:picMkLst>
            <pc:docMk/>
            <pc:sldMk cId="1157464390" sldId="29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5:57.382" v="4" actId="478"/>
        <pc:sldMkLst>
          <pc:docMk/>
          <pc:sldMk cId="1157464390" sldId="294"/>
        </pc:sldMkLst>
        <pc:picChg chg="del">
          <ac:chgData name="pavani reddy" userId="9ee5723d0cf64798" providerId="LiveId" clId="{9A250680-CAC4-42E4-A609-999650A805C3}" dt="2023-05-21T06:05:57.382" v="4" actId="478"/>
          <ac:picMkLst>
            <pc:docMk/>
            <pc:sldMk cId="1157464390" sldId="29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6:01.836" v="5" actId="478"/>
        <pc:sldMkLst>
          <pc:docMk/>
          <pc:sldMk cId="44449931" sldId="295"/>
        </pc:sldMkLst>
        <pc:picChg chg="del">
          <ac:chgData name="pavani reddy" userId="9ee5723d0cf64798" providerId="LiveId" clId="{9A250680-CAC4-42E4-A609-999650A805C3}" dt="2023-05-21T06:06:01.836" v="5" actId="478"/>
          <ac:picMkLst>
            <pc:docMk/>
            <pc:sldMk cId="44449931" sldId="295"/>
            <ac:picMk id="8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6:10.348" v="7" actId="478"/>
        <pc:sldMkLst>
          <pc:docMk/>
          <pc:sldMk cId="1157464390" sldId="296"/>
        </pc:sldMkLst>
        <pc:picChg chg="del">
          <ac:chgData name="pavani reddy" userId="9ee5723d0cf64798" providerId="LiveId" clId="{9A250680-CAC4-42E4-A609-999650A805C3}" dt="2023-05-21T06:06:10.348" v="7" actId="478"/>
          <ac:picMkLst>
            <pc:docMk/>
            <pc:sldMk cId="1157464390" sldId="296"/>
            <ac:picMk id="8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6:14.088" v="8" actId="478"/>
        <pc:sldMkLst>
          <pc:docMk/>
          <pc:sldMk cId="1157464390" sldId="297"/>
        </pc:sldMkLst>
        <pc:picChg chg="del">
          <ac:chgData name="pavani reddy" userId="9ee5723d0cf64798" providerId="LiveId" clId="{9A250680-CAC4-42E4-A609-999650A805C3}" dt="2023-05-21T06:06:14.088" v="8" actId="478"/>
          <ac:picMkLst>
            <pc:docMk/>
            <pc:sldMk cId="1157464390" sldId="297"/>
            <ac:picMk id="7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6:18.310" v="9" actId="478"/>
        <pc:sldMkLst>
          <pc:docMk/>
          <pc:sldMk cId="1157464390" sldId="298"/>
        </pc:sldMkLst>
        <pc:picChg chg="del">
          <ac:chgData name="pavani reddy" userId="9ee5723d0cf64798" providerId="LiveId" clId="{9A250680-CAC4-42E4-A609-999650A805C3}" dt="2023-05-21T06:06:18.310" v="9" actId="478"/>
          <ac:picMkLst>
            <pc:docMk/>
            <pc:sldMk cId="1157464390" sldId="298"/>
            <ac:picMk id="7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6:20.949" v="10" actId="478"/>
        <pc:sldMkLst>
          <pc:docMk/>
          <pc:sldMk cId="1157464390" sldId="299"/>
        </pc:sldMkLst>
        <pc:picChg chg="del">
          <ac:chgData name="pavani reddy" userId="9ee5723d0cf64798" providerId="LiveId" clId="{9A250680-CAC4-42E4-A609-999650A805C3}" dt="2023-05-21T06:06:20.949" v="10" actId="478"/>
          <ac:picMkLst>
            <pc:docMk/>
            <pc:sldMk cId="1157464390" sldId="299"/>
            <ac:picMk id="11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6:40.782" v="11" actId="478"/>
        <pc:sldMkLst>
          <pc:docMk/>
          <pc:sldMk cId="1157464390" sldId="300"/>
        </pc:sldMkLst>
        <pc:picChg chg="del">
          <ac:chgData name="pavani reddy" userId="9ee5723d0cf64798" providerId="LiveId" clId="{9A250680-CAC4-42E4-A609-999650A805C3}" dt="2023-05-21T06:06:40.782" v="11" actId="478"/>
          <ac:picMkLst>
            <pc:docMk/>
            <pc:sldMk cId="1157464390" sldId="300"/>
            <ac:picMk id="19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6:46.897" v="13" actId="478"/>
        <pc:sldMkLst>
          <pc:docMk/>
          <pc:sldMk cId="1157464390" sldId="302"/>
        </pc:sldMkLst>
        <pc:picChg chg="del">
          <ac:chgData name="pavani reddy" userId="9ee5723d0cf64798" providerId="LiveId" clId="{9A250680-CAC4-42E4-A609-999650A805C3}" dt="2023-05-21T06:06:46.897" v="13" actId="478"/>
          <ac:picMkLst>
            <pc:docMk/>
            <pc:sldMk cId="1157464390" sldId="302"/>
            <ac:picMk id="13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6:50.645" v="14" actId="478"/>
        <pc:sldMkLst>
          <pc:docMk/>
          <pc:sldMk cId="1157464390" sldId="304"/>
        </pc:sldMkLst>
        <pc:picChg chg="del">
          <ac:chgData name="pavani reddy" userId="9ee5723d0cf64798" providerId="LiveId" clId="{9A250680-CAC4-42E4-A609-999650A805C3}" dt="2023-05-21T06:06:50.645" v="14" actId="478"/>
          <ac:picMkLst>
            <pc:docMk/>
            <pc:sldMk cId="1157464390" sldId="304"/>
            <ac:picMk id="4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6:55.047" v="16" actId="478"/>
        <pc:sldMkLst>
          <pc:docMk/>
          <pc:sldMk cId="1635436802" sldId="306"/>
        </pc:sldMkLst>
        <pc:picChg chg="del">
          <ac:chgData name="pavani reddy" userId="9ee5723d0cf64798" providerId="LiveId" clId="{9A250680-CAC4-42E4-A609-999650A805C3}" dt="2023-05-21T06:06:55.047" v="16" actId="478"/>
          <ac:picMkLst>
            <pc:docMk/>
            <pc:sldMk cId="1635436802" sldId="306"/>
            <ac:picMk id="7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6:52.927" v="15" actId="478"/>
        <pc:sldMkLst>
          <pc:docMk/>
          <pc:sldMk cId="1157464390" sldId="307"/>
        </pc:sldMkLst>
        <pc:picChg chg="del">
          <ac:chgData name="pavani reddy" userId="9ee5723d0cf64798" providerId="LiveId" clId="{9A250680-CAC4-42E4-A609-999650A805C3}" dt="2023-05-21T06:06:52.927" v="15" actId="478"/>
          <ac:picMkLst>
            <pc:docMk/>
            <pc:sldMk cId="1157464390" sldId="307"/>
            <ac:picMk id="4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6:44.146" v="12" actId="478"/>
        <pc:sldMkLst>
          <pc:docMk/>
          <pc:sldMk cId="1157464390" sldId="309"/>
        </pc:sldMkLst>
        <pc:picChg chg="del">
          <ac:chgData name="pavani reddy" userId="9ee5723d0cf64798" providerId="LiveId" clId="{9A250680-CAC4-42E4-A609-999650A805C3}" dt="2023-05-21T06:06:44.146" v="12" actId="478"/>
          <ac:picMkLst>
            <pc:docMk/>
            <pc:sldMk cId="1157464390" sldId="309"/>
            <ac:picMk id="19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6:57.208" v="17" actId="478"/>
        <pc:sldMkLst>
          <pc:docMk/>
          <pc:sldMk cId="1157464390" sldId="310"/>
        </pc:sldMkLst>
        <pc:picChg chg="del">
          <ac:chgData name="pavani reddy" userId="9ee5723d0cf64798" providerId="LiveId" clId="{9A250680-CAC4-42E4-A609-999650A805C3}" dt="2023-05-21T06:06:57.208" v="17" actId="478"/>
          <ac:picMkLst>
            <pc:docMk/>
            <pc:sldMk cId="1157464390" sldId="310"/>
            <ac:picMk id="4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6:59.858" v="18" actId="478"/>
        <pc:sldMkLst>
          <pc:docMk/>
          <pc:sldMk cId="1157464390" sldId="311"/>
        </pc:sldMkLst>
        <pc:picChg chg="del">
          <ac:chgData name="pavani reddy" userId="9ee5723d0cf64798" providerId="LiveId" clId="{9A250680-CAC4-42E4-A609-999650A805C3}" dt="2023-05-21T06:06:59.858" v="18" actId="478"/>
          <ac:picMkLst>
            <pc:docMk/>
            <pc:sldMk cId="1157464390" sldId="311"/>
            <ac:picMk id="4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7:02.527" v="19" actId="478"/>
        <pc:sldMkLst>
          <pc:docMk/>
          <pc:sldMk cId="1157464390" sldId="312"/>
        </pc:sldMkLst>
        <pc:picChg chg="del">
          <ac:chgData name="pavani reddy" userId="9ee5723d0cf64798" providerId="LiveId" clId="{9A250680-CAC4-42E4-A609-999650A805C3}" dt="2023-05-21T06:07:02.527" v="19" actId="478"/>
          <ac:picMkLst>
            <pc:docMk/>
            <pc:sldMk cId="1157464390" sldId="312"/>
            <ac:picMk id="4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7:04.825" v="20" actId="478"/>
        <pc:sldMkLst>
          <pc:docMk/>
          <pc:sldMk cId="1157464390" sldId="313"/>
        </pc:sldMkLst>
        <pc:picChg chg="del">
          <ac:chgData name="pavani reddy" userId="9ee5723d0cf64798" providerId="LiveId" clId="{9A250680-CAC4-42E4-A609-999650A805C3}" dt="2023-05-21T06:07:04.825" v="20" actId="478"/>
          <ac:picMkLst>
            <pc:docMk/>
            <pc:sldMk cId="1157464390" sldId="313"/>
            <ac:picMk id="4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7:07.128" v="21" actId="478"/>
        <pc:sldMkLst>
          <pc:docMk/>
          <pc:sldMk cId="1157464390" sldId="314"/>
        </pc:sldMkLst>
        <pc:picChg chg="del">
          <ac:chgData name="pavani reddy" userId="9ee5723d0cf64798" providerId="LiveId" clId="{9A250680-CAC4-42E4-A609-999650A805C3}" dt="2023-05-21T06:07:07.128" v="21" actId="478"/>
          <ac:picMkLst>
            <pc:docMk/>
            <pc:sldMk cId="1157464390" sldId="314"/>
            <ac:picMk id="4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7:09.211" v="22" actId="478"/>
        <pc:sldMkLst>
          <pc:docMk/>
          <pc:sldMk cId="1157464390" sldId="316"/>
        </pc:sldMkLst>
        <pc:picChg chg="del">
          <ac:chgData name="pavani reddy" userId="9ee5723d0cf64798" providerId="LiveId" clId="{9A250680-CAC4-42E4-A609-999650A805C3}" dt="2023-05-21T06:07:09.211" v="22" actId="478"/>
          <ac:picMkLst>
            <pc:docMk/>
            <pc:sldMk cId="1157464390" sldId="316"/>
            <ac:picMk id="4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7:13.419" v="24" actId="478"/>
        <pc:sldMkLst>
          <pc:docMk/>
          <pc:sldMk cId="1157464390" sldId="317"/>
        </pc:sldMkLst>
        <pc:picChg chg="del">
          <ac:chgData name="pavani reddy" userId="9ee5723d0cf64798" providerId="LiveId" clId="{9A250680-CAC4-42E4-A609-999650A805C3}" dt="2023-05-21T06:07:13.419" v="24" actId="478"/>
          <ac:picMkLst>
            <pc:docMk/>
            <pc:sldMk cId="1157464390" sldId="317"/>
            <ac:picMk id="4" creationId="{00000000-0000-0000-0000-000000000000}"/>
          </ac:picMkLst>
        </pc:picChg>
      </pc:sldChg>
      <pc:sldChg chg="delSp mod">
        <pc:chgData name="pavani reddy" userId="9ee5723d0cf64798" providerId="LiveId" clId="{9A250680-CAC4-42E4-A609-999650A805C3}" dt="2023-05-21T06:07:11.465" v="23" actId="478"/>
        <pc:sldMkLst>
          <pc:docMk/>
          <pc:sldMk cId="1202823834" sldId="318"/>
        </pc:sldMkLst>
        <pc:picChg chg="del">
          <ac:chgData name="pavani reddy" userId="9ee5723d0cf64798" providerId="LiveId" clId="{9A250680-CAC4-42E4-A609-999650A805C3}" dt="2023-05-21T06:07:11.465" v="23" actId="478"/>
          <ac:picMkLst>
            <pc:docMk/>
            <pc:sldMk cId="1202823834" sldId="318"/>
            <ac:picMk id="25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#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#4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#5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#6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#7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#2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#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#4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#5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#6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#7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#2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1" qsCatId="simple" csTypeId="urn:microsoft.com/office/officeart/2005/8/colors/accent0_3#1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000" dirty="0"/>
            <a:t>Documentation</a:t>
          </a:r>
          <a:endParaRPr lang="en-IN" sz="20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385" custLinFactNeighborY="-7948">
        <dgm:presLayoutVars>
          <dgm:bulletEnabled val="1"/>
        </dgm:presLayoutVars>
      </dgm:prSet>
      <dgm:spPr/>
    </dgm:pt>
  </dgm:ptLst>
  <dgm:cxnLst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8282D7C6-E87E-459F-B89D-4B2D2E2EBF78}" type="presOf" srcId="{35BCED7E-65D8-4360-AA07-B7284667A80A}" destId="{4696CBCE-480B-4FEA-914A-39F868BF0012}" srcOrd="0" destOrd="0" presId="urn:microsoft.com/office/officeart/2005/8/layout/chevron2"/>
    <dgm:cxn modelId="{735759DA-0594-46FD-AD84-3ACDBBD76215}" type="presOf" srcId="{00901D64-5579-4805-8399-53D938626FEF}" destId="{3A4B8102-4A70-4873-9782-091D5CA46966}" srcOrd="0" destOrd="0" presId="urn:microsoft.com/office/officeart/2005/8/layout/chevron2"/>
    <dgm:cxn modelId="{DA6D69F1-6C56-400F-B332-4E30CC7627BD}" type="presOf" srcId="{50C0CCDC-D0F4-4233-8AA7-D942F5284451}" destId="{E9295F27-166F-4DEF-8E35-29BB09A66921}" srcOrd="0" destOrd="0" presId="urn:microsoft.com/office/officeart/2005/8/layout/chevron2"/>
    <dgm:cxn modelId="{6B76E44D-C412-4FA1-9C9D-562D6509D4C4}" type="presParOf" srcId="{4696CBCE-480B-4FEA-914A-39F868BF0012}" destId="{D6098F95-5F61-4B94-ACAF-3174BEDA11D3}" srcOrd="0" destOrd="0" presId="urn:microsoft.com/office/officeart/2005/8/layout/chevron2"/>
    <dgm:cxn modelId="{B8384B47-8F9D-47FA-B13A-F8B275681A40}" type="presParOf" srcId="{D6098F95-5F61-4B94-ACAF-3174BEDA11D3}" destId="{E9295F27-166F-4DEF-8E35-29BB09A66921}" srcOrd="0" destOrd="0" presId="urn:microsoft.com/office/officeart/2005/8/layout/chevron2"/>
    <dgm:cxn modelId="{8D4C5D76-7DB4-4C24-A0E5-2656B99C333B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3" qsCatId="simple" csTypeId="urn:microsoft.com/office/officeart/2005/8/colors/accent0_3#3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r>
            <a:rPr lang="en-US" sz="2200" dirty="0"/>
            <a:t>3</a:t>
          </a:r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200" dirty="0"/>
            <a:t>Global Declaration</a:t>
          </a:r>
          <a:endParaRPr lang="en-IN" sz="22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462">
        <dgm:presLayoutVars>
          <dgm:bulletEnabled val="1"/>
        </dgm:presLayoutVars>
      </dgm:prSet>
      <dgm:spPr/>
    </dgm:pt>
  </dgm:ptLst>
  <dgm:cxnLst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32F3987B-B518-418F-BFFA-65397F5743DD}" type="presOf" srcId="{50C0CCDC-D0F4-4233-8AA7-D942F5284451}" destId="{E9295F27-166F-4DEF-8E35-29BB09A66921}" srcOrd="0" destOrd="0" presId="urn:microsoft.com/office/officeart/2005/8/layout/chevron2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E46682F5-88E3-4E2C-945A-07FC206F63E2}" type="presOf" srcId="{00901D64-5579-4805-8399-53D938626FEF}" destId="{3A4B8102-4A70-4873-9782-091D5CA46966}" srcOrd="0" destOrd="0" presId="urn:microsoft.com/office/officeart/2005/8/layout/chevron2"/>
    <dgm:cxn modelId="{117C7AFD-60B8-4FDA-8851-DEF16863F732}" type="presOf" srcId="{35BCED7E-65D8-4360-AA07-B7284667A80A}" destId="{4696CBCE-480B-4FEA-914A-39F868BF0012}" srcOrd="0" destOrd="0" presId="urn:microsoft.com/office/officeart/2005/8/layout/chevron2"/>
    <dgm:cxn modelId="{1ED27C5A-8F87-448D-8088-8D2A69BBF6A7}" type="presParOf" srcId="{4696CBCE-480B-4FEA-914A-39F868BF0012}" destId="{D6098F95-5F61-4B94-ACAF-3174BEDA11D3}" srcOrd="0" destOrd="0" presId="urn:microsoft.com/office/officeart/2005/8/layout/chevron2"/>
    <dgm:cxn modelId="{CCD33EA9-F676-415C-B92F-16361B548E01}" type="presParOf" srcId="{D6098F95-5F61-4B94-ACAF-3174BEDA11D3}" destId="{E9295F27-166F-4DEF-8E35-29BB09A66921}" srcOrd="0" destOrd="0" presId="urn:microsoft.com/office/officeart/2005/8/layout/chevron2"/>
    <dgm:cxn modelId="{AF5D116D-F90D-4C26-B5D7-337917350DDF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4" qsCatId="simple" csTypeId="urn:microsoft.com/office/officeart/2005/8/colors/accent0_3#4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r>
            <a:rPr lang="en-US" sz="2200" dirty="0"/>
            <a:t>4</a:t>
          </a:r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200" dirty="0"/>
            <a:t>Main Function</a:t>
          </a:r>
          <a:endParaRPr lang="en-IN" sz="22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462">
        <dgm:presLayoutVars>
          <dgm:bulletEnabled val="1"/>
        </dgm:presLayoutVars>
      </dgm:prSet>
      <dgm:spPr/>
    </dgm:pt>
  </dgm:ptLst>
  <dgm:cxnLst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18B55338-D0BB-410F-87AB-8807B4F16568}" type="presOf" srcId="{50C0CCDC-D0F4-4233-8AA7-D942F5284451}" destId="{E9295F27-166F-4DEF-8E35-29BB09A66921}" srcOrd="0" destOrd="0" presId="urn:microsoft.com/office/officeart/2005/8/layout/chevron2"/>
    <dgm:cxn modelId="{0FFD0C51-05EE-4F4D-94E8-95DA2563F616}" type="presOf" srcId="{00901D64-5579-4805-8399-53D938626FEF}" destId="{3A4B8102-4A70-4873-9782-091D5CA46966}" srcOrd="0" destOrd="0" presId="urn:microsoft.com/office/officeart/2005/8/layout/chevron2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21746DF3-9014-4FF4-ABEA-D18656EFD700}" type="presOf" srcId="{35BCED7E-65D8-4360-AA07-B7284667A80A}" destId="{4696CBCE-480B-4FEA-914A-39F868BF0012}" srcOrd="0" destOrd="0" presId="urn:microsoft.com/office/officeart/2005/8/layout/chevron2"/>
    <dgm:cxn modelId="{67AEE730-FEF0-43BC-B18C-270A86EFDEC6}" type="presParOf" srcId="{4696CBCE-480B-4FEA-914A-39F868BF0012}" destId="{D6098F95-5F61-4B94-ACAF-3174BEDA11D3}" srcOrd="0" destOrd="0" presId="urn:microsoft.com/office/officeart/2005/8/layout/chevron2"/>
    <dgm:cxn modelId="{AAB8E5E7-0B19-4AA8-9273-0052B270EC66}" type="presParOf" srcId="{D6098F95-5F61-4B94-ACAF-3174BEDA11D3}" destId="{E9295F27-166F-4DEF-8E35-29BB09A66921}" srcOrd="0" destOrd="0" presId="urn:microsoft.com/office/officeart/2005/8/layout/chevron2"/>
    <dgm:cxn modelId="{93B660F2-F45E-4A79-AD87-B919DECD5891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5" qsCatId="simple" csTypeId="urn:microsoft.com/office/officeart/2005/8/colors/accent0_3#5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r>
            <a:rPr lang="en-US" sz="2200" dirty="0"/>
            <a:t>5</a:t>
          </a:r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200" dirty="0"/>
            <a:t>Declaration</a:t>
          </a:r>
          <a:endParaRPr lang="en-IN" sz="22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462">
        <dgm:presLayoutVars>
          <dgm:bulletEnabled val="1"/>
        </dgm:presLayoutVars>
      </dgm:prSet>
      <dgm:spPr/>
    </dgm:pt>
  </dgm:ptLst>
  <dgm:cxnLst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06524B79-C948-40D7-B6A0-99359754E73F}" type="presOf" srcId="{00901D64-5579-4805-8399-53D938626FEF}" destId="{3A4B8102-4A70-4873-9782-091D5CA46966}" srcOrd="0" destOrd="0" presId="urn:microsoft.com/office/officeart/2005/8/layout/chevron2"/>
    <dgm:cxn modelId="{7B6DF880-22DE-4A84-B5ED-BE4FA75593E0}" type="presOf" srcId="{50C0CCDC-D0F4-4233-8AA7-D942F5284451}" destId="{E9295F27-166F-4DEF-8E35-29BB09A66921}" srcOrd="0" destOrd="0" presId="urn:microsoft.com/office/officeart/2005/8/layout/chevron2"/>
    <dgm:cxn modelId="{A537EC9F-0C75-47C6-A2D5-8D9C65B5DDD7}" type="presOf" srcId="{35BCED7E-65D8-4360-AA07-B7284667A80A}" destId="{4696CBCE-480B-4FEA-914A-39F868BF0012}" srcOrd="0" destOrd="0" presId="urn:microsoft.com/office/officeart/2005/8/layout/chevron2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7FFA7ABE-8C69-4FE0-831E-A9FF1505AB34}" type="presParOf" srcId="{4696CBCE-480B-4FEA-914A-39F868BF0012}" destId="{D6098F95-5F61-4B94-ACAF-3174BEDA11D3}" srcOrd="0" destOrd="0" presId="urn:microsoft.com/office/officeart/2005/8/layout/chevron2"/>
    <dgm:cxn modelId="{181682E7-3884-4952-B9AC-CC8E2746C8CF}" type="presParOf" srcId="{D6098F95-5F61-4B94-ACAF-3174BEDA11D3}" destId="{E9295F27-166F-4DEF-8E35-29BB09A66921}" srcOrd="0" destOrd="0" presId="urn:microsoft.com/office/officeart/2005/8/layout/chevron2"/>
    <dgm:cxn modelId="{EC69A161-A6AA-4352-8045-655708C9E335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6" qsCatId="simple" csTypeId="urn:microsoft.com/office/officeart/2005/8/colors/accent0_3#6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r>
            <a:rPr lang="en-US" sz="2200" dirty="0"/>
            <a:t>6</a:t>
          </a:r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200" dirty="0"/>
            <a:t>Execution</a:t>
          </a:r>
          <a:endParaRPr lang="en-IN" sz="22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462">
        <dgm:presLayoutVars>
          <dgm:bulletEnabled val="1"/>
        </dgm:presLayoutVars>
      </dgm:prSet>
      <dgm:spPr/>
    </dgm:pt>
  </dgm:ptLst>
  <dgm:cxnLst>
    <dgm:cxn modelId="{C7291B20-0F5F-4E09-9963-2EB8B8636254}" type="presOf" srcId="{00901D64-5579-4805-8399-53D938626FEF}" destId="{3A4B8102-4A70-4873-9782-091D5CA46966}" srcOrd="0" destOrd="0" presId="urn:microsoft.com/office/officeart/2005/8/layout/chevron2"/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FB1A7681-98C1-488B-B24F-35978A752AA0}" type="presOf" srcId="{35BCED7E-65D8-4360-AA07-B7284667A80A}" destId="{4696CBCE-480B-4FEA-914A-39F868BF0012}" srcOrd="0" destOrd="0" presId="urn:microsoft.com/office/officeart/2005/8/layout/chevron2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F6AAEAF0-5AF8-4550-84B8-F48B3C9B522C}" type="presOf" srcId="{50C0CCDC-D0F4-4233-8AA7-D942F5284451}" destId="{E9295F27-166F-4DEF-8E35-29BB09A66921}" srcOrd="0" destOrd="0" presId="urn:microsoft.com/office/officeart/2005/8/layout/chevron2"/>
    <dgm:cxn modelId="{46886EF6-A7F5-4AA6-A2FB-FC1F4F822361}" type="presParOf" srcId="{4696CBCE-480B-4FEA-914A-39F868BF0012}" destId="{D6098F95-5F61-4B94-ACAF-3174BEDA11D3}" srcOrd="0" destOrd="0" presId="urn:microsoft.com/office/officeart/2005/8/layout/chevron2"/>
    <dgm:cxn modelId="{D9BF5FB3-2463-41B8-8476-9A7AEB1F8DBB}" type="presParOf" srcId="{D6098F95-5F61-4B94-ACAF-3174BEDA11D3}" destId="{E9295F27-166F-4DEF-8E35-29BB09A66921}" srcOrd="0" destOrd="0" presId="urn:microsoft.com/office/officeart/2005/8/layout/chevron2"/>
    <dgm:cxn modelId="{E69EE309-224D-4E50-B847-655F154F416D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7" qsCatId="simple" csTypeId="urn:microsoft.com/office/officeart/2005/8/colors/accent0_3#7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r>
            <a:rPr lang="en-US" sz="2200" dirty="0"/>
            <a:t>7</a:t>
          </a:r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200" dirty="0"/>
            <a:t>Subprogram</a:t>
          </a:r>
          <a:endParaRPr lang="en-IN" sz="22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462">
        <dgm:presLayoutVars>
          <dgm:bulletEnabled val="1"/>
        </dgm:presLayoutVars>
      </dgm:prSet>
      <dgm:spPr/>
    </dgm:pt>
  </dgm:ptLst>
  <dgm:cxnLst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AA09473D-16FD-4B12-8D88-03016B7D03B3}" type="presOf" srcId="{50C0CCDC-D0F4-4233-8AA7-D942F5284451}" destId="{E9295F27-166F-4DEF-8E35-29BB09A66921}" srcOrd="0" destOrd="0" presId="urn:microsoft.com/office/officeart/2005/8/layout/chevron2"/>
    <dgm:cxn modelId="{92CB7C6D-7D81-43BF-B100-F9AE2DCE786D}" type="presOf" srcId="{00901D64-5579-4805-8399-53D938626FEF}" destId="{3A4B8102-4A70-4873-9782-091D5CA46966}" srcOrd="0" destOrd="0" presId="urn:microsoft.com/office/officeart/2005/8/layout/chevron2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166CAFD6-6955-429A-A723-DB24C41B7DF9}" type="presOf" srcId="{35BCED7E-65D8-4360-AA07-B7284667A80A}" destId="{4696CBCE-480B-4FEA-914A-39F868BF0012}" srcOrd="0" destOrd="0" presId="urn:microsoft.com/office/officeart/2005/8/layout/chevron2"/>
    <dgm:cxn modelId="{EC96481B-7395-44DC-B1DF-78BFDCB528FD}" type="presParOf" srcId="{4696CBCE-480B-4FEA-914A-39F868BF0012}" destId="{D6098F95-5F61-4B94-ACAF-3174BEDA11D3}" srcOrd="0" destOrd="0" presId="urn:microsoft.com/office/officeart/2005/8/layout/chevron2"/>
    <dgm:cxn modelId="{9A813927-9834-476E-9B9D-C4B522CF17BA}" type="presParOf" srcId="{D6098F95-5F61-4B94-ACAF-3174BEDA11D3}" destId="{E9295F27-166F-4DEF-8E35-29BB09A66921}" srcOrd="0" destOrd="0" presId="urn:microsoft.com/office/officeart/2005/8/layout/chevron2"/>
    <dgm:cxn modelId="{8CB0FC88-90EB-49BB-9815-1BC2499ACEE2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2" qsCatId="simple" csTypeId="urn:microsoft.com/office/officeart/2005/8/colors/accent0_3#2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000" dirty="0"/>
            <a:t>Link (Preprocessing)</a:t>
          </a:r>
          <a:endParaRPr lang="en-IN" sz="20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462">
        <dgm:presLayoutVars>
          <dgm:bulletEnabled val="1"/>
        </dgm:presLayoutVars>
      </dgm:prSet>
      <dgm:spPr/>
    </dgm:pt>
  </dgm:ptLst>
  <dgm:cxnLst>
    <dgm:cxn modelId="{8B2F0817-5ABF-4219-8F4B-C4FF7CBB70F0}" type="presOf" srcId="{35BCED7E-65D8-4360-AA07-B7284667A80A}" destId="{4696CBCE-480B-4FEA-914A-39F868BF0012}" srcOrd="0" destOrd="0" presId="urn:microsoft.com/office/officeart/2005/8/layout/chevron2"/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3BBBF3B0-1D3E-413C-9CEC-4710CA9BF107}" type="presOf" srcId="{00901D64-5579-4805-8399-53D938626FEF}" destId="{3A4B8102-4A70-4873-9782-091D5CA46966}" srcOrd="0" destOrd="0" presId="urn:microsoft.com/office/officeart/2005/8/layout/chevron2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0951B8C2-048E-481D-80B8-FAA7E33C7B83}" type="presOf" srcId="{50C0CCDC-D0F4-4233-8AA7-D942F5284451}" destId="{E9295F27-166F-4DEF-8E35-29BB09A66921}" srcOrd="0" destOrd="0" presId="urn:microsoft.com/office/officeart/2005/8/layout/chevron2"/>
    <dgm:cxn modelId="{7C23AB60-AE91-45BE-A005-41DFE4F172D3}" type="presParOf" srcId="{4696CBCE-480B-4FEA-914A-39F868BF0012}" destId="{D6098F95-5F61-4B94-ACAF-3174BEDA11D3}" srcOrd="0" destOrd="0" presId="urn:microsoft.com/office/officeart/2005/8/layout/chevron2"/>
    <dgm:cxn modelId="{E8B2FA8B-A469-45AC-A70A-A37B4AE69BB0}" type="presParOf" srcId="{D6098F95-5F61-4B94-ACAF-3174BEDA11D3}" destId="{E9295F27-166F-4DEF-8E35-29BB09A66921}" srcOrd="0" destOrd="0" presId="urn:microsoft.com/office/officeart/2005/8/layout/chevron2"/>
    <dgm:cxn modelId="{31CC5170-6E1A-460C-9D1B-422F04D198BF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3" qsCatId="simple" csTypeId="urn:microsoft.com/office/officeart/2005/8/colors/accent0_3#3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000" dirty="0"/>
            <a:t>Global Declaration</a:t>
          </a:r>
          <a:endParaRPr lang="en-IN" sz="20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462">
        <dgm:presLayoutVars>
          <dgm:bulletEnabled val="1"/>
        </dgm:presLayoutVars>
      </dgm:prSet>
      <dgm:spPr/>
    </dgm:pt>
  </dgm:ptLst>
  <dgm:cxnLst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F4C86E28-D7D8-4F15-9A7B-AE6B87102D23}" type="presOf" srcId="{50C0CCDC-D0F4-4233-8AA7-D942F5284451}" destId="{E9295F27-166F-4DEF-8E35-29BB09A66921}" srcOrd="0" destOrd="0" presId="urn:microsoft.com/office/officeart/2005/8/layout/chevron2"/>
    <dgm:cxn modelId="{3E97BB69-86FF-4DD6-9CEB-022832F00071}" type="presOf" srcId="{35BCED7E-65D8-4360-AA07-B7284667A80A}" destId="{4696CBCE-480B-4FEA-914A-39F868BF0012}" srcOrd="0" destOrd="0" presId="urn:microsoft.com/office/officeart/2005/8/layout/chevron2"/>
    <dgm:cxn modelId="{5290C76A-69B8-41DC-9487-F730F5B5A6AE}" type="presOf" srcId="{00901D64-5579-4805-8399-53D938626FEF}" destId="{3A4B8102-4A70-4873-9782-091D5CA46966}" srcOrd="0" destOrd="0" presId="urn:microsoft.com/office/officeart/2005/8/layout/chevron2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4B7E47A7-3BEB-4BAD-8779-C1450A44AC33}" type="presParOf" srcId="{4696CBCE-480B-4FEA-914A-39F868BF0012}" destId="{D6098F95-5F61-4B94-ACAF-3174BEDA11D3}" srcOrd="0" destOrd="0" presId="urn:microsoft.com/office/officeart/2005/8/layout/chevron2"/>
    <dgm:cxn modelId="{E940FFFF-870D-4135-A27B-0BDC091717AA}" type="presParOf" srcId="{D6098F95-5F61-4B94-ACAF-3174BEDA11D3}" destId="{E9295F27-166F-4DEF-8E35-29BB09A66921}" srcOrd="0" destOrd="0" presId="urn:microsoft.com/office/officeart/2005/8/layout/chevron2"/>
    <dgm:cxn modelId="{5BFD709C-3EF0-4A00-A4C8-2E1F4410CFA0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4" qsCatId="simple" csTypeId="urn:microsoft.com/office/officeart/2005/8/colors/accent0_3#4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000" dirty="0"/>
            <a:t>Main Function</a:t>
          </a:r>
          <a:endParaRPr lang="en-IN" sz="20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462">
        <dgm:presLayoutVars>
          <dgm:bulletEnabled val="1"/>
        </dgm:presLayoutVars>
      </dgm:prSet>
      <dgm:spPr/>
    </dgm:pt>
  </dgm:ptLst>
  <dgm:cxnLst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1AFC3755-3668-4638-8804-EDD87FC803E3}" type="presOf" srcId="{00901D64-5579-4805-8399-53D938626FEF}" destId="{3A4B8102-4A70-4873-9782-091D5CA46966}" srcOrd="0" destOrd="0" presId="urn:microsoft.com/office/officeart/2005/8/layout/chevron2"/>
    <dgm:cxn modelId="{9A43C255-B4FD-464C-ACD9-B269E8C0FC66}" type="presOf" srcId="{35BCED7E-65D8-4360-AA07-B7284667A80A}" destId="{4696CBCE-480B-4FEA-914A-39F868BF0012}" srcOrd="0" destOrd="0" presId="urn:microsoft.com/office/officeart/2005/8/layout/chevron2"/>
    <dgm:cxn modelId="{972A165A-A2BD-4057-94D5-AE9B841F3ADA}" type="presOf" srcId="{50C0CCDC-D0F4-4233-8AA7-D942F5284451}" destId="{E9295F27-166F-4DEF-8E35-29BB09A66921}" srcOrd="0" destOrd="0" presId="urn:microsoft.com/office/officeart/2005/8/layout/chevron2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94D0BB9D-A609-4D67-ACE5-F2DE71370F66}" type="presParOf" srcId="{4696CBCE-480B-4FEA-914A-39F868BF0012}" destId="{D6098F95-5F61-4B94-ACAF-3174BEDA11D3}" srcOrd="0" destOrd="0" presId="urn:microsoft.com/office/officeart/2005/8/layout/chevron2"/>
    <dgm:cxn modelId="{F639435E-15DB-4827-A829-2E53B6BCBDB1}" type="presParOf" srcId="{D6098F95-5F61-4B94-ACAF-3174BEDA11D3}" destId="{E9295F27-166F-4DEF-8E35-29BB09A66921}" srcOrd="0" destOrd="0" presId="urn:microsoft.com/office/officeart/2005/8/layout/chevron2"/>
    <dgm:cxn modelId="{701F6956-E336-4897-94EE-409866033B29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5" qsCatId="simple" csTypeId="urn:microsoft.com/office/officeart/2005/8/colors/accent0_3#5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000" dirty="0"/>
            <a:t>Declaration</a:t>
          </a:r>
          <a:endParaRPr lang="en-IN" sz="22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462">
        <dgm:presLayoutVars>
          <dgm:bulletEnabled val="1"/>
        </dgm:presLayoutVars>
      </dgm:prSet>
      <dgm:spPr/>
    </dgm:pt>
  </dgm:ptLst>
  <dgm:cxnLst>
    <dgm:cxn modelId="{9A97D116-E0B2-497A-AE06-71485018764A}" type="presOf" srcId="{00901D64-5579-4805-8399-53D938626FEF}" destId="{3A4B8102-4A70-4873-9782-091D5CA46966}" srcOrd="0" destOrd="0" presId="urn:microsoft.com/office/officeart/2005/8/layout/chevron2"/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B75BB22B-B40C-4EB8-9F0D-EEEAB6170A0F}" type="presOf" srcId="{35BCED7E-65D8-4360-AA07-B7284667A80A}" destId="{4696CBCE-480B-4FEA-914A-39F868BF0012}" srcOrd="0" destOrd="0" presId="urn:microsoft.com/office/officeart/2005/8/layout/chevron2"/>
    <dgm:cxn modelId="{1FF43B4B-E2F2-42D6-A14C-FF05AF67A901}" type="presOf" srcId="{50C0CCDC-D0F4-4233-8AA7-D942F5284451}" destId="{E9295F27-166F-4DEF-8E35-29BB09A66921}" srcOrd="0" destOrd="0" presId="urn:microsoft.com/office/officeart/2005/8/layout/chevron2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BB20DF88-E284-479B-AA93-24C38E9B0BEB}" type="presParOf" srcId="{4696CBCE-480B-4FEA-914A-39F868BF0012}" destId="{D6098F95-5F61-4B94-ACAF-3174BEDA11D3}" srcOrd="0" destOrd="0" presId="urn:microsoft.com/office/officeart/2005/8/layout/chevron2"/>
    <dgm:cxn modelId="{3CB86B8F-AA86-4F71-A9A5-A1B1C8063578}" type="presParOf" srcId="{D6098F95-5F61-4B94-ACAF-3174BEDA11D3}" destId="{E9295F27-166F-4DEF-8E35-29BB09A66921}" srcOrd="0" destOrd="0" presId="urn:microsoft.com/office/officeart/2005/8/layout/chevron2"/>
    <dgm:cxn modelId="{AEC7C50E-D0CB-4097-B6F1-09C0D3F02927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6" qsCatId="simple" csTypeId="urn:microsoft.com/office/officeart/2005/8/colors/accent0_3#6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000" dirty="0"/>
            <a:t>Executable part</a:t>
          </a:r>
          <a:endParaRPr lang="en-IN" sz="20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462">
        <dgm:presLayoutVars>
          <dgm:bulletEnabled val="1"/>
        </dgm:presLayoutVars>
      </dgm:prSet>
      <dgm:spPr/>
    </dgm:pt>
  </dgm:ptLst>
  <dgm:cxnLst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FB242A53-ED68-4007-9B0A-5938DD4A9811}" type="presOf" srcId="{35BCED7E-65D8-4360-AA07-B7284667A80A}" destId="{4696CBCE-480B-4FEA-914A-39F868BF0012}" srcOrd="0" destOrd="0" presId="urn:microsoft.com/office/officeart/2005/8/layout/chevron2"/>
    <dgm:cxn modelId="{48E47954-2547-43AB-9896-E7E8A371B797}" type="presOf" srcId="{00901D64-5579-4805-8399-53D938626FEF}" destId="{3A4B8102-4A70-4873-9782-091D5CA46966}" srcOrd="0" destOrd="0" presId="urn:microsoft.com/office/officeart/2005/8/layout/chevron2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B8A667EE-1051-44EC-A682-72AB6DE2FACB}" type="presOf" srcId="{50C0CCDC-D0F4-4233-8AA7-D942F5284451}" destId="{E9295F27-166F-4DEF-8E35-29BB09A66921}" srcOrd="0" destOrd="0" presId="urn:microsoft.com/office/officeart/2005/8/layout/chevron2"/>
    <dgm:cxn modelId="{01ACD86F-5F64-404F-86C5-A5899F3FF54D}" type="presParOf" srcId="{4696CBCE-480B-4FEA-914A-39F868BF0012}" destId="{D6098F95-5F61-4B94-ACAF-3174BEDA11D3}" srcOrd="0" destOrd="0" presId="urn:microsoft.com/office/officeart/2005/8/layout/chevron2"/>
    <dgm:cxn modelId="{4661844F-E55C-4120-AE25-FBFAA04334A0}" type="presParOf" srcId="{D6098F95-5F61-4B94-ACAF-3174BEDA11D3}" destId="{E9295F27-166F-4DEF-8E35-29BB09A66921}" srcOrd="0" destOrd="0" presId="urn:microsoft.com/office/officeart/2005/8/layout/chevron2"/>
    <dgm:cxn modelId="{C487AC6C-68DE-4461-8271-4E0F24E15132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7" qsCatId="simple" csTypeId="urn:microsoft.com/office/officeart/2005/8/colors/accent0_3#7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000" dirty="0"/>
            <a:t>Subprogram</a:t>
          </a:r>
          <a:endParaRPr lang="en-IN" sz="20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462">
        <dgm:presLayoutVars>
          <dgm:bulletEnabled val="1"/>
        </dgm:presLayoutVars>
      </dgm:prSet>
      <dgm:spPr/>
    </dgm:pt>
  </dgm:ptLst>
  <dgm:cxnLst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B8C13129-736F-477B-B690-0F2F25F4071D}" type="presOf" srcId="{50C0CCDC-D0F4-4233-8AA7-D942F5284451}" destId="{E9295F27-166F-4DEF-8E35-29BB09A66921}" srcOrd="0" destOrd="0" presId="urn:microsoft.com/office/officeart/2005/8/layout/chevron2"/>
    <dgm:cxn modelId="{9CEC426B-599C-431B-BA8B-927EC10AFDDB}" type="presOf" srcId="{00901D64-5579-4805-8399-53D938626FEF}" destId="{3A4B8102-4A70-4873-9782-091D5CA46966}" srcOrd="0" destOrd="0" presId="urn:microsoft.com/office/officeart/2005/8/layout/chevron2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47F830E1-D38C-47B5-AE63-0D3C23A2C420}" type="presOf" srcId="{35BCED7E-65D8-4360-AA07-B7284667A80A}" destId="{4696CBCE-480B-4FEA-914A-39F868BF0012}" srcOrd="0" destOrd="0" presId="urn:microsoft.com/office/officeart/2005/8/layout/chevron2"/>
    <dgm:cxn modelId="{A66BE40D-C1A3-482F-B776-BB6A31DE5D62}" type="presParOf" srcId="{4696CBCE-480B-4FEA-914A-39F868BF0012}" destId="{D6098F95-5F61-4B94-ACAF-3174BEDA11D3}" srcOrd="0" destOrd="0" presId="urn:microsoft.com/office/officeart/2005/8/layout/chevron2"/>
    <dgm:cxn modelId="{EA4135A0-F1D2-4130-A860-F92469535FCD}" type="presParOf" srcId="{D6098F95-5F61-4B94-ACAF-3174BEDA11D3}" destId="{E9295F27-166F-4DEF-8E35-29BB09A66921}" srcOrd="0" destOrd="0" presId="urn:microsoft.com/office/officeart/2005/8/layout/chevron2"/>
    <dgm:cxn modelId="{D499881B-1249-4096-83A3-7028CF85CCFD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1" qsCatId="simple" csTypeId="urn:microsoft.com/office/officeart/2005/8/colors/accent0_3#1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r>
            <a:rPr lang="en-US" sz="2200" dirty="0"/>
            <a:t>1</a:t>
          </a:r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200" dirty="0"/>
            <a:t>Documentation</a:t>
          </a:r>
          <a:endParaRPr lang="en-IN" sz="22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057" custLinFactNeighborY="-150">
        <dgm:presLayoutVars>
          <dgm:bulletEnabled val="1"/>
        </dgm:presLayoutVars>
      </dgm:prSet>
      <dgm:spPr/>
    </dgm:pt>
  </dgm:ptLst>
  <dgm:cxnLst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CB61E473-C58F-4A1E-8449-B40AC7832591}" type="presOf" srcId="{35BCED7E-65D8-4360-AA07-B7284667A80A}" destId="{4696CBCE-480B-4FEA-914A-39F868BF0012}" srcOrd="0" destOrd="0" presId="urn:microsoft.com/office/officeart/2005/8/layout/chevron2"/>
    <dgm:cxn modelId="{FDA93C78-7D1A-46A4-9012-B6A370B1F389}" type="presOf" srcId="{50C0CCDC-D0F4-4233-8AA7-D942F5284451}" destId="{E9295F27-166F-4DEF-8E35-29BB09A66921}" srcOrd="0" destOrd="0" presId="urn:microsoft.com/office/officeart/2005/8/layout/chevron2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DF2CFBC8-AA20-421A-90E4-E6FCB50172FE}" type="presOf" srcId="{00901D64-5579-4805-8399-53D938626FEF}" destId="{3A4B8102-4A70-4873-9782-091D5CA46966}" srcOrd="0" destOrd="0" presId="urn:microsoft.com/office/officeart/2005/8/layout/chevron2"/>
    <dgm:cxn modelId="{572B489D-9D05-4F7C-8187-12BBFF80B6DF}" type="presParOf" srcId="{4696CBCE-480B-4FEA-914A-39F868BF0012}" destId="{D6098F95-5F61-4B94-ACAF-3174BEDA11D3}" srcOrd="0" destOrd="0" presId="urn:microsoft.com/office/officeart/2005/8/layout/chevron2"/>
    <dgm:cxn modelId="{478C95D2-C531-4338-9A7E-4B8F9A3FD9EF}" type="presParOf" srcId="{D6098F95-5F61-4B94-ACAF-3174BEDA11D3}" destId="{E9295F27-166F-4DEF-8E35-29BB09A66921}" srcOrd="0" destOrd="0" presId="urn:microsoft.com/office/officeart/2005/8/layout/chevron2"/>
    <dgm:cxn modelId="{A7E51ACC-24A6-42C7-A06C-A36C360D74F4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BCED7E-65D8-4360-AA07-B7284667A80A}" type="doc">
      <dgm:prSet loTypeId="urn:microsoft.com/office/officeart/2005/8/layout/chevron2" loCatId="process" qsTypeId="urn:microsoft.com/office/officeart/2005/8/quickstyle/simple2#2" qsCatId="simple" csTypeId="urn:microsoft.com/office/officeart/2005/8/colors/accent0_3#2" csCatId="mainScheme" phldr="1"/>
      <dgm:spPr/>
      <dgm:t>
        <a:bodyPr/>
        <a:lstStyle/>
        <a:p>
          <a:endParaRPr lang="en-IN"/>
        </a:p>
      </dgm:t>
    </dgm:pt>
    <dgm:pt modelId="{50C0CCDC-D0F4-4233-8AA7-D942F5284451}">
      <dgm:prSet custT="1"/>
      <dgm:spPr/>
      <dgm:t>
        <a:bodyPr/>
        <a:lstStyle/>
        <a:p>
          <a:r>
            <a:rPr lang="en-US" sz="2200" dirty="0"/>
            <a:t>2</a:t>
          </a:r>
          <a:endParaRPr lang="en-IN" sz="2200" dirty="0"/>
        </a:p>
      </dgm:t>
    </dgm:pt>
    <dgm:pt modelId="{FD2E1C52-2AC1-45BE-B884-B37990CB460C}" type="parTrans" cxnId="{BC8296B9-E368-4D2E-9113-9281E0DB28BA}">
      <dgm:prSet/>
      <dgm:spPr/>
      <dgm:t>
        <a:bodyPr/>
        <a:lstStyle/>
        <a:p>
          <a:endParaRPr lang="en-IN"/>
        </a:p>
      </dgm:t>
    </dgm:pt>
    <dgm:pt modelId="{7623A046-E6A0-4181-835A-CB78BA71C757}" type="sibTrans" cxnId="{BC8296B9-E368-4D2E-9113-9281E0DB28BA}">
      <dgm:prSet/>
      <dgm:spPr/>
      <dgm:t>
        <a:bodyPr/>
        <a:lstStyle/>
        <a:p>
          <a:endParaRPr lang="en-IN"/>
        </a:p>
      </dgm:t>
    </dgm:pt>
    <dgm:pt modelId="{00901D64-5579-4805-8399-53D938626FEF}">
      <dgm:prSet custT="1"/>
      <dgm:spPr/>
      <dgm:t>
        <a:bodyPr/>
        <a:lstStyle/>
        <a:p>
          <a:r>
            <a:rPr lang="en-US" sz="2200" dirty="0"/>
            <a:t>Link (Preprocessing)</a:t>
          </a:r>
          <a:endParaRPr lang="en-IN" sz="2200" dirty="0"/>
        </a:p>
      </dgm:t>
    </dgm:pt>
    <dgm:pt modelId="{D171204F-D765-4747-A067-B60953C16E28}" type="parTrans" cxnId="{31A16A22-0AA4-4E7C-A608-EFC4595B5F0F}">
      <dgm:prSet/>
      <dgm:spPr/>
      <dgm:t>
        <a:bodyPr/>
        <a:lstStyle/>
        <a:p>
          <a:endParaRPr lang="en-IN"/>
        </a:p>
      </dgm:t>
    </dgm:pt>
    <dgm:pt modelId="{58860A0E-A059-40A2-B908-B78EEC5D193E}" type="sibTrans" cxnId="{31A16A22-0AA4-4E7C-A608-EFC4595B5F0F}">
      <dgm:prSet/>
      <dgm:spPr/>
      <dgm:t>
        <a:bodyPr/>
        <a:lstStyle/>
        <a:p>
          <a:endParaRPr lang="en-IN"/>
        </a:p>
      </dgm:t>
    </dgm:pt>
    <dgm:pt modelId="{4696CBCE-480B-4FEA-914A-39F868BF0012}" type="pres">
      <dgm:prSet presAssocID="{35BCED7E-65D8-4360-AA07-B7284667A80A}" presName="linearFlow" presStyleCnt="0">
        <dgm:presLayoutVars>
          <dgm:dir/>
          <dgm:animLvl val="lvl"/>
          <dgm:resizeHandles val="exact"/>
        </dgm:presLayoutVars>
      </dgm:prSet>
      <dgm:spPr/>
    </dgm:pt>
    <dgm:pt modelId="{D6098F95-5F61-4B94-ACAF-3174BEDA11D3}" type="pres">
      <dgm:prSet presAssocID="{50C0CCDC-D0F4-4233-8AA7-D942F5284451}" presName="composite" presStyleCnt="0"/>
      <dgm:spPr/>
    </dgm:pt>
    <dgm:pt modelId="{E9295F27-166F-4DEF-8E35-29BB09A66921}" type="pres">
      <dgm:prSet presAssocID="{50C0CCDC-D0F4-4233-8AA7-D942F528445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A4B8102-4A70-4873-9782-091D5CA46966}" type="pres">
      <dgm:prSet presAssocID="{50C0CCDC-D0F4-4233-8AA7-D942F5284451}" presName="descendantText" presStyleLbl="alignAcc1" presStyleIdx="0" presStyleCnt="1" custScaleX="84680" custLinFactNeighborX="-7462">
        <dgm:presLayoutVars>
          <dgm:bulletEnabled val="1"/>
        </dgm:presLayoutVars>
      </dgm:prSet>
      <dgm:spPr/>
    </dgm:pt>
  </dgm:ptLst>
  <dgm:cxnLst>
    <dgm:cxn modelId="{31A16A22-0AA4-4E7C-A608-EFC4595B5F0F}" srcId="{50C0CCDC-D0F4-4233-8AA7-D942F5284451}" destId="{00901D64-5579-4805-8399-53D938626FEF}" srcOrd="0" destOrd="0" parTransId="{D171204F-D765-4747-A067-B60953C16E28}" sibTransId="{58860A0E-A059-40A2-B908-B78EEC5D193E}"/>
    <dgm:cxn modelId="{FA399E23-A1C9-479A-9495-B9229EEBFBCE}" type="presOf" srcId="{50C0CCDC-D0F4-4233-8AA7-D942F5284451}" destId="{E9295F27-166F-4DEF-8E35-29BB09A66921}" srcOrd="0" destOrd="0" presId="urn:microsoft.com/office/officeart/2005/8/layout/chevron2"/>
    <dgm:cxn modelId="{2B071972-7B7C-4B37-9BFA-3792D42D0204}" type="presOf" srcId="{00901D64-5579-4805-8399-53D938626FEF}" destId="{3A4B8102-4A70-4873-9782-091D5CA46966}" srcOrd="0" destOrd="0" presId="urn:microsoft.com/office/officeart/2005/8/layout/chevron2"/>
    <dgm:cxn modelId="{86439C7A-9267-44C8-86E6-8A752F08CAFF}" type="presOf" srcId="{35BCED7E-65D8-4360-AA07-B7284667A80A}" destId="{4696CBCE-480B-4FEA-914A-39F868BF0012}" srcOrd="0" destOrd="0" presId="urn:microsoft.com/office/officeart/2005/8/layout/chevron2"/>
    <dgm:cxn modelId="{BC8296B9-E368-4D2E-9113-9281E0DB28BA}" srcId="{35BCED7E-65D8-4360-AA07-B7284667A80A}" destId="{50C0CCDC-D0F4-4233-8AA7-D942F5284451}" srcOrd="0" destOrd="0" parTransId="{FD2E1C52-2AC1-45BE-B884-B37990CB460C}" sibTransId="{7623A046-E6A0-4181-835A-CB78BA71C757}"/>
    <dgm:cxn modelId="{0B41F05E-47DA-4C48-AE0F-99F149C59EC5}" type="presParOf" srcId="{4696CBCE-480B-4FEA-914A-39F868BF0012}" destId="{D6098F95-5F61-4B94-ACAF-3174BEDA11D3}" srcOrd="0" destOrd="0" presId="urn:microsoft.com/office/officeart/2005/8/layout/chevron2"/>
    <dgm:cxn modelId="{95231FDA-9C3E-4717-B172-B3A42536247B}" type="presParOf" srcId="{D6098F95-5F61-4B94-ACAF-3174BEDA11D3}" destId="{E9295F27-166F-4DEF-8E35-29BB09A66921}" srcOrd="0" destOrd="0" presId="urn:microsoft.com/office/officeart/2005/8/layout/chevron2"/>
    <dgm:cxn modelId="{499F7EE5-D073-44EE-A266-5860B6F48192}" type="presParOf" srcId="{D6098F95-5F61-4B94-ACAF-3174BEDA11D3}" destId="{3A4B8102-4A70-4873-9782-091D5CA46966}" srcOrd="1" destOrd="0" presId="urn:microsoft.com/office/officeart/2005/8/layout/chevron2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27538" y="80009"/>
          <a:ext cx="533400" cy="3733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207548" y="186689"/>
        <a:ext cx="373380" cy="160020"/>
      </dsp:txXfrm>
    </dsp:sp>
    <dsp:sp modelId="{3A4B8102-4A70-4873-9782-091D5CA46966}">
      <dsp:nvSpPr>
        <dsp:cNvPr id="0" name=""/>
        <dsp:cNvSpPr/>
      </dsp:nvSpPr>
      <dsp:spPr>
        <a:xfrm rot="5400000">
          <a:off x="1873475" y="-1410762"/>
          <a:ext cx="346709" cy="31682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Documentation</a:t>
          </a:r>
          <a:endParaRPr lang="en-IN" sz="2000" kern="1200" dirty="0"/>
        </a:p>
      </dsp:txBody>
      <dsp:txXfrm rot="-5400000">
        <a:off x="462713" y="16925"/>
        <a:ext cx="3151309" cy="3128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95834" y="113929"/>
          <a:ext cx="754607" cy="5282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</a:t>
          </a:r>
          <a:endParaRPr lang="en-IN" sz="2200" kern="1200" dirty="0"/>
        </a:p>
      </dsp:txBody>
      <dsp:txXfrm rot="-5400000">
        <a:off x="309026" y="264851"/>
        <a:ext cx="528225" cy="226382"/>
      </dsp:txXfrm>
    </dsp:sp>
    <dsp:sp modelId="{3A4B8102-4A70-4873-9782-091D5CA46966}">
      <dsp:nvSpPr>
        <dsp:cNvPr id="0" name=""/>
        <dsp:cNvSpPr/>
      </dsp:nvSpPr>
      <dsp:spPr>
        <a:xfrm rot="5400000">
          <a:off x="2485357" y="-1638555"/>
          <a:ext cx="490753" cy="376933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Global Declaration</a:t>
          </a:r>
          <a:endParaRPr lang="en-IN" sz="2200" kern="1200" dirty="0"/>
        </a:p>
      </dsp:txBody>
      <dsp:txXfrm rot="-5400000">
        <a:off x="846065" y="24694"/>
        <a:ext cx="3745382" cy="4428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95834" y="113929"/>
          <a:ext cx="754607" cy="5282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</a:t>
          </a:r>
          <a:endParaRPr lang="en-IN" sz="2200" kern="1200" dirty="0"/>
        </a:p>
      </dsp:txBody>
      <dsp:txXfrm rot="-5400000">
        <a:off x="309026" y="264851"/>
        <a:ext cx="528225" cy="226382"/>
      </dsp:txXfrm>
    </dsp:sp>
    <dsp:sp modelId="{3A4B8102-4A70-4873-9782-091D5CA46966}">
      <dsp:nvSpPr>
        <dsp:cNvPr id="0" name=""/>
        <dsp:cNvSpPr/>
      </dsp:nvSpPr>
      <dsp:spPr>
        <a:xfrm rot="5400000">
          <a:off x="2485357" y="-1638555"/>
          <a:ext cx="490753" cy="376933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Main Function</a:t>
          </a:r>
          <a:endParaRPr lang="en-IN" sz="2200" kern="1200" dirty="0"/>
        </a:p>
      </dsp:txBody>
      <dsp:txXfrm rot="-5400000">
        <a:off x="846065" y="24694"/>
        <a:ext cx="3745382" cy="4428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95834" y="113929"/>
          <a:ext cx="754607" cy="5282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5</a:t>
          </a:r>
          <a:endParaRPr lang="en-IN" sz="2200" kern="1200" dirty="0"/>
        </a:p>
      </dsp:txBody>
      <dsp:txXfrm rot="-5400000">
        <a:off x="309026" y="264851"/>
        <a:ext cx="528225" cy="226382"/>
      </dsp:txXfrm>
    </dsp:sp>
    <dsp:sp modelId="{3A4B8102-4A70-4873-9782-091D5CA46966}">
      <dsp:nvSpPr>
        <dsp:cNvPr id="0" name=""/>
        <dsp:cNvSpPr/>
      </dsp:nvSpPr>
      <dsp:spPr>
        <a:xfrm rot="5400000">
          <a:off x="2485357" y="-1638555"/>
          <a:ext cx="490753" cy="376933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Declaration</a:t>
          </a:r>
          <a:endParaRPr lang="en-IN" sz="2200" kern="1200" dirty="0"/>
        </a:p>
      </dsp:txBody>
      <dsp:txXfrm rot="-5400000">
        <a:off x="846065" y="24694"/>
        <a:ext cx="3745382" cy="4428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95834" y="113929"/>
          <a:ext cx="754607" cy="5282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6</a:t>
          </a:r>
          <a:endParaRPr lang="en-IN" sz="2200" kern="1200" dirty="0"/>
        </a:p>
      </dsp:txBody>
      <dsp:txXfrm rot="-5400000">
        <a:off x="309026" y="264851"/>
        <a:ext cx="528225" cy="226382"/>
      </dsp:txXfrm>
    </dsp:sp>
    <dsp:sp modelId="{3A4B8102-4A70-4873-9782-091D5CA46966}">
      <dsp:nvSpPr>
        <dsp:cNvPr id="0" name=""/>
        <dsp:cNvSpPr/>
      </dsp:nvSpPr>
      <dsp:spPr>
        <a:xfrm rot="5400000">
          <a:off x="2485357" y="-1638555"/>
          <a:ext cx="490753" cy="376933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Execution</a:t>
          </a:r>
          <a:endParaRPr lang="en-IN" sz="2200" kern="1200" dirty="0"/>
        </a:p>
      </dsp:txBody>
      <dsp:txXfrm rot="-5400000">
        <a:off x="846065" y="24694"/>
        <a:ext cx="3745382" cy="44283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95834" y="113929"/>
          <a:ext cx="754607" cy="5282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7</a:t>
          </a:r>
          <a:endParaRPr lang="en-IN" sz="2200" kern="1200" dirty="0"/>
        </a:p>
      </dsp:txBody>
      <dsp:txXfrm rot="-5400000">
        <a:off x="309026" y="264851"/>
        <a:ext cx="528225" cy="226382"/>
      </dsp:txXfrm>
    </dsp:sp>
    <dsp:sp modelId="{3A4B8102-4A70-4873-9782-091D5CA46966}">
      <dsp:nvSpPr>
        <dsp:cNvPr id="0" name=""/>
        <dsp:cNvSpPr/>
      </dsp:nvSpPr>
      <dsp:spPr>
        <a:xfrm rot="5400000">
          <a:off x="2485357" y="-1638555"/>
          <a:ext cx="490753" cy="376933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Subprogram</a:t>
          </a:r>
          <a:endParaRPr lang="en-IN" sz="2200" kern="1200" dirty="0"/>
        </a:p>
      </dsp:txBody>
      <dsp:txXfrm rot="-5400000">
        <a:off x="846065" y="24694"/>
        <a:ext cx="3745382" cy="442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27538" y="80009"/>
          <a:ext cx="533400" cy="3733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207548" y="186689"/>
        <a:ext cx="373380" cy="160020"/>
      </dsp:txXfrm>
    </dsp:sp>
    <dsp:sp modelId="{3A4B8102-4A70-4873-9782-091D5CA46966}">
      <dsp:nvSpPr>
        <dsp:cNvPr id="0" name=""/>
        <dsp:cNvSpPr/>
      </dsp:nvSpPr>
      <dsp:spPr>
        <a:xfrm rot="5400000">
          <a:off x="1870594" y="-1410762"/>
          <a:ext cx="346709" cy="31682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Link (Preprocessing)</a:t>
          </a:r>
          <a:endParaRPr lang="en-IN" sz="2000" kern="1200" dirty="0"/>
        </a:p>
      </dsp:txBody>
      <dsp:txXfrm rot="-5400000">
        <a:off x="459832" y="16925"/>
        <a:ext cx="3151309" cy="312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27538" y="80009"/>
          <a:ext cx="533400" cy="3733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207548" y="186689"/>
        <a:ext cx="373380" cy="160020"/>
      </dsp:txXfrm>
    </dsp:sp>
    <dsp:sp modelId="{3A4B8102-4A70-4873-9782-091D5CA46966}">
      <dsp:nvSpPr>
        <dsp:cNvPr id="0" name=""/>
        <dsp:cNvSpPr/>
      </dsp:nvSpPr>
      <dsp:spPr>
        <a:xfrm rot="5400000">
          <a:off x="1870594" y="-1410762"/>
          <a:ext cx="346709" cy="31682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Global Declaration</a:t>
          </a:r>
          <a:endParaRPr lang="en-IN" sz="2000" kern="1200" dirty="0"/>
        </a:p>
      </dsp:txBody>
      <dsp:txXfrm rot="-5400000">
        <a:off x="459832" y="16925"/>
        <a:ext cx="3151309" cy="3128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27538" y="80009"/>
          <a:ext cx="533400" cy="3733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207548" y="186689"/>
        <a:ext cx="373380" cy="160020"/>
      </dsp:txXfrm>
    </dsp:sp>
    <dsp:sp modelId="{3A4B8102-4A70-4873-9782-091D5CA46966}">
      <dsp:nvSpPr>
        <dsp:cNvPr id="0" name=""/>
        <dsp:cNvSpPr/>
      </dsp:nvSpPr>
      <dsp:spPr>
        <a:xfrm rot="5400000">
          <a:off x="1870594" y="-1410762"/>
          <a:ext cx="346709" cy="31682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Main Function</a:t>
          </a:r>
          <a:endParaRPr lang="en-IN" sz="2000" kern="1200" dirty="0"/>
        </a:p>
      </dsp:txBody>
      <dsp:txXfrm rot="-5400000">
        <a:off x="459832" y="16925"/>
        <a:ext cx="3151309" cy="3128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27538" y="80009"/>
          <a:ext cx="533400" cy="3733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207548" y="186689"/>
        <a:ext cx="373380" cy="160020"/>
      </dsp:txXfrm>
    </dsp:sp>
    <dsp:sp modelId="{3A4B8102-4A70-4873-9782-091D5CA46966}">
      <dsp:nvSpPr>
        <dsp:cNvPr id="0" name=""/>
        <dsp:cNvSpPr/>
      </dsp:nvSpPr>
      <dsp:spPr>
        <a:xfrm rot="5400000">
          <a:off x="1870594" y="-1410762"/>
          <a:ext cx="346709" cy="31682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Declaration</a:t>
          </a:r>
          <a:endParaRPr lang="en-IN" sz="2200" kern="1200" dirty="0"/>
        </a:p>
      </dsp:txBody>
      <dsp:txXfrm rot="-5400000">
        <a:off x="459832" y="16925"/>
        <a:ext cx="3151309" cy="3128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27538" y="80009"/>
          <a:ext cx="533400" cy="3733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207548" y="186689"/>
        <a:ext cx="373380" cy="160020"/>
      </dsp:txXfrm>
    </dsp:sp>
    <dsp:sp modelId="{3A4B8102-4A70-4873-9782-091D5CA46966}">
      <dsp:nvSpPr>
        <dsp:cNvPr id="0" name=""/>
        <dsp:cNvSpPr/>
      </dsp:nvSpPr>
      <dsp:spPr>
        <a:xfrm rot="5400000">
          <a:off x="1870594" y="-1410762"/>
          <a:ext cx="346709" cy="31682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Executable part</a:t>
          </a:r>
          <a:endParaRPr lang="en-IN" sz="2000" kern="1200" dirty="0"/>
        </a:p>
      </dsp:txBody>
      <dsp:txXfrm rot="-5400000">
        <a:off x="459832" y="16925"/>
        <a:ext cx="3151309" cy="3128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27538" y="80009"/>
          <a:ext cx="533400" cy="3733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207548" y="186689"/>
        <a:ext cx="373380" cy="160020"/>
      </dsp:txXfrm>
    </dsp:sp>
    <dsp:sp modelId="{3A4B8102-4A70-4873-9782-091D5CA46966}">
      <dsp:nvSpPr>
        <dsp:cNvPr id="0" name=""/>
        <dsp:cNvSpPr/>
      </dsp:nvSpPr>
      <dsp:spPr>
        <a:xfrm rot="5400000">
          <a:off x="1870594" y="-1410762"/>
          <a:ext cx="346709" cy="31682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Subprogram</a:t>
          </a:r>
          <a:endParaRPr lang="en-IN" sz="2000" kern="1200" dirty="0"/>
        </a:p>
      </dsp:txBody>
      <dsp:txXfrm rot="-5400000">
        <a:off x="459832" y="16925"/>
        <a:ext cx="3151309" cy="3128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95834" y="113929"/>
          <a:ext cx="754607" cy="5282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</a:t>
          </a:r>
          <a:endParaRPr lang="en-IN" sz="2200" kern="1200" dirty="0"/>
        </a:p>
      </dsp:txBody>
      <dsp:txXfrm rot="-5400000">
        <a:off x="309026" y="264851"/>
        <a:ext cx="528225" cy="226382"/>
      </dsp:txXfrm>
    </dsp:sp>
    <dsp:sp modelId="{3A4B8102-4A70-4873-9782-091D5CA46966}">
      <dsp:nvSpPr>
        <dsp:cNvPr id="0" name=""/>
        <dsp:cNvSpPr/>
      </dsp:nvSpPr>
      <dsp:spPr>
        <a:xfrm rot="5400000">
          <a:off x="2503385" y="-1639291"/>
          <a:ext cx="490753" cy="376933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Documentation</a:t>
          </a:r>
          <a:endParaRPr lang="en-IN" sz="2200" kern="1200" dirty="0"/>
        </a:p>
      </dsp:txBody>
      <dsp:txXfrm rot="-5400000">
        <a:off x="864093" y="23958"/>
        <a:ext cx="3745382" cy="4428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5F27-166F-4DEF-8E35-29BB09A66921}">
      <dsp:nvSpPr>
        <dsp:cNvPr id="0" name=""/>
        <dsp:cNvSpPr/>
      </dsp:nvSpPr>
      <dsp:spPr>
        <a:xfrm rot="5400000">
          <a:off x="195834" y="113929"/>
          <a:ext cx="754607" cy="5282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</a:t>
          </a:r>
          <a:endParaRPr lang="en-IN" sz="2200" kern="1200" dirty="0"/>
        </a:p>
      </dsp:txBody>
      <dsp:txXfrm rot="-5400000">
        <a:off x="309026" y="264851"/>
        <a:ext cx="528225" cy="226382"/>
      </dsp:txXfrm>
    </dsp:sp>
    <dsp:sp modelId="{3A4B8102-4A70-4873-9782-091D5CA46966}">
      <dsp:nvSpPr>
        <dsp:cNvPr id="0" name=""/>
        <dsp:cNvSpPr/>
      </dsp:nvSpPr>
      <dsp:spPr>
        <a:xfrm rot="5400000">
          <a:off x="2485357" y="-1638555"/>
          <a:ext cx="490753" cy="376933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Link (Preprocessing)</a:t>
          </a:r>
          <a:endParaRPr lang="en-IN" sz="2200" kern="1200" dirty="0"/>
        </a:p>
      </dsp:txBody>
      <dsp:txXfrm rot="-5400000">
        <a:off x="846065" y="24694"/>
        <a:ext cx="3745382" cy="442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#3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#4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#6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#7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3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#4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#6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#7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How to interact with machines?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0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students to tell the order... the final order is the way to write a structural language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21" Type="http://schemas.openxmlformats.org/officeDocument/2006/relationships/diagramQuickStyle" Target="../diagrams/quickStyle4.xml"/><Relationship Id="rId34" Type="http://schemas.openxmlformats.org/officeDocument/2006/relationships/diagramData" Target="../diagrams/data7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33" Type="http://schemas.microsoft.com/office/2007/relationships/diagramDrawing" Target="../diagrams/drawing6.xml"/><Relationship Id="rId38" Type="http://schemas.microsoft.com/office/2007/relationships/diagramDrawing" Target="../diagrams/drawing7.xml"/><Relationship Id="rId2" Type="http://schemas.openxmlformats.org/officeDocument/2006/relationships/slideLayout" Target="../slideLayouts/slideLayout7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29" Type="http://schemas.openxmlformats.org/officeDocument/2006/relationships/diagramData" Target="../diagrams/data6.xml"/><Relationship Id="rId1" Type="http://schemas.openxmlformats.org/officeDocument/2006/relationships/tags" Target="../tags/tag15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32" Type="http://schemas.openxmlformats.org/officeDocument/2006/relationships/diagramColors" Target="../diagrams/colors6.xml"/><Relationship Id="rId37" Type="http://schemas.openxmlformats.org/officeDocument/2006/relationships/diagramColors" Target="../diagrams/colors7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36" Type="http://schemas.openxmlformats.org/officeDocument/2006/relationships/diagramQuickStyle" Target="../diagrams/quickStyle7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31" Type="http://schemas.openxmlformats.org/officeDocument/2006/relationships/diagramQuickStyle" Target="../diagrams/quickStyle6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Relationship Id="rId30" Type="http://schemas.openxmlformats.org/officeDocument/2006/relationships/diagramLayout" Target="../diagrams/layout6.xml"/><Relationship Id="rId35" Type="http://schemas.openxmlformats.org/officeDocument/2006/relationships/diagramLayout" Target="../diagrams/layout7.xml"/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13" Type="http://schemas.microsoft.com/office/2007/relationships/diagramDrawing" Target="../diagrams/drawing9.xml"/><Relationship Id="rId18" Type="http://schemas.microsoft.com/office/2007/relationships/diagramDrawing" Target="../diagrams/drawing10.xml"/><Relationship Id="rId26" Type="http://schemas.openxmlformats.org/officeDocument/2006/relationships/diagramQuickStyle" Target="../diagrams/quickStyle12.xml"/><Relationship Id="rId21" Type="http://schemas.openxmlformats.org/officeDocument/2006/relationships/diagramQuickStyle" Target="../diagrams/quickStyle11.xml"/><Relationship Id="rId34" Type="http://schemas.openxmlformats.org/officeDocument/2006/relationships/diagramData" Target="../diagrams/data14.xml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17" Type="http://schemas.openxmlformats.org/officeDocument/2006/relationships/diagramColors" Target="../diagrams/colors10.xml"/><Relationship Id="rId25" Type="http://schemas.openxmlformats.org/officeDocument/2006/relationships/diagramLayout" Target="../diagrams/layout12.xml"/><Relationship Id="rId33" Type="http://schemas.microsoft.com/office/2007/relationships/diagramDrawing" Target="../diagrams/drawing13.xml"/><Relationship Id="rId38" Type="http://schemas.microsoft.com/office/2007/relationships/diagramDrawing" Target="../diagrams/drawing14.xml"/><Relationship Id="rId2" Type="http://schemas.openxmlformats.org/officeDocument/2006/relationships/slideLayout" Target="../slideLayouts/slideLayout7.xml"/><Relationship Id="rId16" Type="http://schemas.openxmlformats.org/officeDocument/2006/relationships/diagramQuickStyle" Target="../diagrams/quickStyle10.xml"/><Relationship Id="rId20" Type="http://schemas.openxmlformats.org/officeDocument/2006/relationships/diagramLayout" Target="../diagrams/layout11.xml"/><Relationship Id="rId29" Type="http://schemas.openxmlformats.org/officeDocument/2006/relationships/diagramData" Target="../diagrams/data13.xml"/><Relationship Id="rId1" Type="http://schemas.openxmlformats.org/officeDocument/2006/relationships/tags" Target="../tags/tag17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24" Type="http://schemas.openxmlformats.org/officeDocument/2006/relationships/diagramData" Target="../diagrams/data12.xml"/><Relationship Id="rId32" Type="http://schemas.openxmlformats.org/officeDocument/2006/relationships/diagramColors" Target="../diagrams/colors13.xml"/><Relationship Id="rId37" Type="http://schemas.openxmlformats.org/officeDocument/2006/relationships/diagramColors" Target="../diagrams/colors14.xml"/><Relationship Id="rId5" Type="http://schemas.openxmlformats.org/officeDocument/2006/relationships/diagramLayout" Target="../diagrams/layout8.xml"/><Relationship Id="rId15" Type="http://schemas.openxmlformats.org/officeDocument/2006/relationships/diagramLayout" Target="../diagrams/layout10.xml"/><Relationship Id="rId23" Type="http://schemas.microsoft.com/office/2007/relationships/diagramDrawing" Target="../diagrams/drawing11.xml"/><Relationship Id="rId28" Type="http://schemas.microsoft.com/office/2007/relationships/diagramDrawing" Target="../diagrams/drawing12.xml"/><Relationship Id="rId36" Type="http://schemas.openxmlformats.org/officeDocument/2006/relationships/diagramQuickStyle" Target="../diagrams/quickStyle14.xml"/><Relationship Id="rId10" Type="http://schemas.openxmlformats.org/officeDocument/2006/relationships/diagramLayout" Target="../diagrams/layout9.xml"/><Relationship Id="rId19" Type="http://schemas.openxmlformats.org/officeDocument/2006/relationships/diagramData" Target="../diagrams/data11.xml"/><Relationship Id="rId31" Type="http://schemas.openxmlformats.org/officeDocument/2006/relationships/diagramQuickStyle" Target="../diagrams/quickStyle13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Relationship Id="rId14" Type="http://schemas.openxmlformats.org/officeDocument/2006/relationships/diagramData" Target="../diagrams/data10.xml"/><Relationship Id="rId22" Type="http://schemas.openxmlformats.org/officeDocument/2006/relationships/diagramColors" Target="../diagrams/colors11.xml"/><Relationship Id="rId27" Type="http://schemas.openxmlformats.org/officeDocument/2006/relationships/diagramColors" Target="../diagrams/colors12.xml"/><Relationship Id="rId30" Type="http://schemas.openxmlformats.org/officeDocument/2006/relationships/diagramLayout" Target="../diagrams/layout13.xml"/><Relationship Id="rId35" Type="http://schemas.openxmlformats.org/officeDocument/2006/relationships/diagramLayout" Target="../diagrams/layout14.xml"/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itchFamily="2" charset="0"/>
              </a:rPr>
              <a:t>Fundamentals of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Image result for stick man talking"/>
          <p:cNvPicPr>
            <a:picLocks noChangeAspect="1" noChangeArrowheads="1"/>
          </p:cNvPicPr>
          <p:nvPr/>
        </p:nvPicPr>
        <p:blipFill>
          <a:blip r:embed="rId4">
            <a:biLevel thresh="50000"/>
          </a:blip>
          <a:srcRect r="10938" b="2098"/>
          <a:stretch>
            <a:fillRect/>
          </a:stretch>
        </p:blipFill>
        <p:spPr bwMode="auto">
          <a:xfrm>
            <a:off x="3124200" y="533400"/>
            <a:ext cx="5151658" cy="5802206"/>
          </a:xfrm>
          <a:prstGeom prst="rect">
            <a:avLst/>
          </a:prstGeom>
          <a:noFill/>
        </p:spPr>
      </p:pic>
      <p:grpSp>
        <p:nvGrpSpPr>
          <p:cNvPr id="21" name="Group 7"/>
          <p:cNvGrpSpPr/>
          <p:nvPr/>
        </p:nvGrpSpPr>
        <p:grpSpPr>
          <a:xfrm>
            <a:off x="3630782" y="431164"/>
            <a:ext cx="4370218" cy="2235836"/>
            <a:chOff x="2514600" y="167481"/>
            <a:chExt cx="4343400" cy="1828800"/>
          </a:xfrm>
        </p:grpSpPr>
        <p:sp>
          <p:nvSpPr>
            <p:cNvPr id="22" name="Rectangle 21"/>
            <p:cNvSpPr/>
            <p:nvPr/>
          </p:nvSpPr>
          <p:spPr>
            <a:xfrm>
              <a:off x="2514600" y="167481"/>
              <a:ext cx="4343400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76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33800" y="319881"/>
              <a:ext cx="2209800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76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800600" y="1219200"/>
            <a:ext cx="2030453" cy="1278433"/>
          </a:xfrm>
          <a:prstGeom prst="wedgeEllipseCallout">
            <a:avLst>
              <a:gd name="adj1" fmla="val -28810"/>
              <a:gd name="adj2" fmla="val 7788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106" b="1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724400" y="3962400"/>
            <a:ext cx="914400" cy="800867"/>
            <a:chOff x="3571320" y="3072491"/>
            <a:chExt cx="780445" cy="657073"/>
          </a:xfrm>
        </p:grpSpPr>
        <p:sp>
          <p:nvSpPr>
            <p:cNvPr id="27" name="Rectangle 26"/>
            <p:cNvSpPr/>
            <p:nvPr/>
          </p:nvSpPr>
          <p:spPr>
            <a:xfrm rot="756122">
              <a:off x="3665965" y="3136059"/>
              <a:ext cx="6858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76"/>
            </a:p>
          </p:txBody>
        </p:sp>
        <p:pic>
          <p:nvPicPr>
            <p:cNvPr id="28" name="Picture 4" descr="Image result for stick man talking"/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</a:blip>
            <a:srcRect l="26563" t="58252" r="59964" b="38552"/>
            <a:stretch>
              <a:fillRect/>
            </a:stretch>
          </p:blipFill>
          <p:spPr bwMode="auto">
            <a:xfrm rot="15484982">
              <a:off x="3322639" y="3321172"/>
              <a:ext cx="657073" cy="159711"/>
            </a:xfrm>
            <a:prstGeom prst="rect">
              <a:avLst/>
            </a:prstGeom>
            <a:noFill/>
          </p:spPr>
        </p:pic>
      </p:grpSp>
      <p:pic>
        <p:nvPicPr>
          <p:cNvPr id="12" name="Picture 2" descr="Related image"/>
          <p:cNvPicPr>
            <a:picLocks noChangeAspect="1" noChangeArrowheads="1"/>
          </p:cNvPicPr>
          <p:nvPr/>
        </p:nvPicPr>
        <p:blipFill>
          <a:blip r:embed="rId5"/>
          <a:srcRect l="29303" r="6231"/>
          <a:stretch>
            <a:fillRect/>
          </a:stretch>
        </p:blipFill>
        <p:spPr bwMode="auto">
          <a:xfrm>
            <a:off x="6500704" y="2509524"/>
            <a:ext cx="1957496" cy="3889274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Image result for stick man talking"/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 r="10938" b="2098"/>
          <a:stretch>
            <a:fillRect/>
          </a:stretch>
        </p:blipFill>
        <p:spPr bwMode="auto">
          <a:xfrm>
            <a:off x="3124200" y="533400"/>
            <a:ext cx="5151658" cy="5802206"/>
          </a:xfrm>
          <a:prstGeom prst="rect">
            <a:avLst/>
          </a:prstGeom>
          <a:noFill/>
        </p:spPr>
      </p:pic>
      <p:grpSp>
        <p:nvGrpSpPr>
          <p:cNvPr id="23" name="Group 7"/>
          <p:cNvGrpSpPr/>
          <p:nvPr/>
        </p:nvGrpSpPr>
        <p:grpSpPr>
          <a:xfrm>
            <a:off x="3630782" y="431164"/>
            <a:ext cx="4370218" cy="2235836"/>
            <a:chOff x="2514600" y="167481"/>
            <a:chExt cx="4343400" cy="1828800"/>
          </a:xfrm>
        </p:grpSpPr>
        <p:sp>
          <p:nvSpPr>
            <p:cNvPr id="24" name="Rectangle 23"/>
            <p:cNvSpPr/>
            <p:nvPr/>
          </p:nvSpPr>
          <p:spPr>
            <a:xfrm>
              <a:off x="2514600" y="167481"/>
              <a:ext cx="4343400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76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33800" y="319881"/>
              <a:ext cx="2209800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76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4709429" y="928287"/>
            <a:ext cx="2215346" cy="1379479"/>
          </a:xfrm>
          <a:prstGeom prst="wedgeEllipseCallout">
            <a:avLst>
              <a:gd name="adj1" fmla="val -28810"/>
              <a:gd name="adj2" fmla="val 7788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69" b="1" dirty="0">
                <a:solidFill>
                  <a:schemeClr val="tx1"/>
                </a:solidFill>
              </a:rPr>
              <a:t>100011000100101010111100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9200" y="3429000"/>
            <a:ext cx="574349" cy="4868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76"/>
          </a:p>
        </p:txBody>
      </p:sp>
      <p:pic>
        <p:nvPicPr>
          <p:cNvPr id="21" name="Picture 2" descr="Related image"/>
          <p:cNvPicPr>
            <a:picLocks noChangeAspect="1" noChangeArrowheads="1"/>
          </p:cNvPicPr>
          <p:nvPr/>
        </p:nvPicPr>
        <p:blipFill>
          <a:blip r:embed="rId4"/>
          <a:srcRect l="29303" r="6231"/>
          <a:stretch>
            <a:fillRect/>
          </a:stretch>
        </p:blipFill>
        <p:spPr bwMode="auto">
          <a:xfrm>
            <a:off x="6500704" y="2509524"/>
            <a:ext cx="1957496" cy="3889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Image result for stick man talking"/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 r="10938" b="2098"/>
          <a:stretch>
            <a:fillRect/>
          </a:stretch>
        </p:blipFill>
        <p:spPr bwMode="auto">
          <a:xfrm>
            <a:off x="3124200" y="533400"/>
            <a:ext cx="5151658" cy="5802206"/>
          </a:xfrm>
          <a:prstGeom prst="rect">
            <a:avLst/>
          </a:prstGeom>
          <a:noFill/>
        </p:spPr>
      </p:pic>
      <p:grpSp>
        <p:nvGrpSpPr>
          <p:cNvPr id="2" name="Group 7"/>
          <p:cNvGrpSpPr/>
          <p:nvPr/>
        </p:nvGrpSpPr>
        <p:grpSpPr>
          <a:xfrm>
            <a:off x="3630782" y="431164"/>
            <a:ext cx="4370218" cy="2235836"/>
            <a:chOff x="2514600" y="167481"/>
            <a:chExt cx="4343400" cy="1828800"/>
          </a:xfrm>
        </p:grpSpPr>
        <p:sp>
          <p:nvSpPr>
            <p:cNvPr id="24" name="Rectangle 23"/>
            <p:cNvSpPr/>
            <p:nvPr/>
          </p:nvSpPr>
          <p:spPr>
            <a:xfrm>
              <a:off x="2514600" y="167481"/>
              <a:ext cx="4343400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76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33800" y="319881"/>
              <a:ext cx="2209800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76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029200" y="3429000"/>
            <a:ext cx="574349" cy="4868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76"/>
          </a:p>
        </p:txBody>
      </p:sp>
      <p:pic>
        <p:nvPicPr>
          <p:cNvPr id="21" name="Picture 2" descr="Related image"/>
          <p:cNvPicPr>
            <a:picLocks noChangeAspect="1" noChangeArrowheads="1"/>
          </p:cNvPicPr>
          <p:nvPr/>
        </p:nvPicPr>
        <p:blipFill>
          <a:blip r:embed="rId4"/>
          <a:srcRect l="29303" r="6231"/>
          <a:stretch>
            <a:fillRect/>
          </a:stretch>
        </p:blipFill>
        <p:spPr bwMode="auto">
          <a:xfrm>
            <a:off x="6500704" y="2509524"/>
            <a:ext cx="1957496" cy="3889274"/>
          </a:xfrm>
          <a:prstGeom prst="rect">
            <a:avLst/>
          </a:prstGeom>
          <a:noFill/>
        </p:spPr>
      </p:pic>
      <p:sp>
        <p:nvSpPr>
          <p:cNvPr id="10" name="Oval Callout 9"/>
          <p:cNvSpPr/>
          <p:nvPr/>
        </p:nvSpPr>
        <p:spPr>
          <a:xfrm>
            <a:off x="4827547" y="1219200"/>
            <a:ext cx="2030453" cy="1278433"/>
          </a:xfrm>
          <a:prstGeom prst="wedgeEllipseCallout">
            <a:avLst>
              <a:gd name="adj1" fmla="val 57369"/>
              <a:gd name="adj2" fmla="val 7444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69" b="1" dirty="0">
                <a:solidFill>
                  <a:schemeClr val="tx1"/>
                </a:solidFill>
              </a:rPr>
              <a:t>Hey dude!</a:t>
            </a:r>
          </a:p>
        </p:txBody>
      </p:sp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 result for stick man talking"/>
          <p:cNvPicPr>
            <a:picLocks noChangeAspect="1" noChangeArrowheads="1"/>
          </p:cNvPicPr>
          <p:nvPr/>
        </p:nvPicPr>
        <p:blipFill>
          <a:blip r:embed="rId4">
            <a:biLevel thresh="50000"/>
          </a:blip>
          <a:srcRect t="33852" r="68750" b="2098"/>
          <a:stretch>
            <a:fillRect/>
          </a:stretch>
        </p:blipFill>
        <p:spPr bwMode="auto">
          <a:xfrm>
            <a:off x="4038600" y="735789"/>
            <a:ext cx="1504039" cy="3158482"/>
          </a:xfrm>
          <a:prstGeom prst="rect">
            <a:avLst/>
          </a:prstGeom>
          <a:noFill/>
        </p:spPr>
      </p:pic>
      <p:grpSp>
        <p:nvGrpSpPr>
          <p:cNvPr id="2" name="Group 12"/>
          <p:cNvGrpSpPr/>
          <p:nvPr/>
        </p:nvGrpSpPr>
        <p:grpSpPr>
          <a:xfrm>
            <a:off x="6219456" y="2315030"/>
            <a:ext cx="2331260" cy="3323770"/>
            <a:chOff x="4495800" y="1767681"/>
            <a:chExt cx="2362200" cy="3367882"/>
          </a:xfrm>
        </p:grpSpPr>
        <p:pic>
          <p:nvPicPr>
            <p:cNvPr id="14" name="Picture 2" descr="Related image"/>
            <p:cNvPicPr>
              <a:picLocks noChangeAspect="1" noChangeArrowheads="1"/>
            </p:cNvPicPr>
            <p:nvPr/>
          </p:nvPicPr>
          <p:blipFill>
            <a:blip r:embed="rId5"/>
            <a:srcRect l="3300" r="5861"/>
            <a:stretch>
              <a:fillRect/>
            </a:stretch>
          </p:blipFill>
          <p:spPr bwMode="auto">
            <a:xfrm>
              <a:off x="4495800" y="1767681"/>
              <a:ext cx="2362200" cy="3367882"/>
            </a:xfrm>
            <a:prstGeom prst="rect">
              <a:avLst/>
            </a:prstGeom>
            <a:noFill/>
          </p:spPr>
        </p:pic>
        <p:pic>
          <p:nvPicPr>
            <p:cNvPr id="15" name="Picture 2" descr="Related image"/>
            <p:cNvPicPr>
              <a:picLocks noChangeAspect="1" noChangeArrowheads="1"/>
            </p:cNvPicPr>
            <p:nvPr/>
          </p:nvPicPr>
          <p:blipFill>
            <a:blip r:embed="rId5"/>
            <a:srcRect l="50185" r="17582" b="75112"/>
            <a:stretch>
              <a:fillRect/>
            </a:stretch>
          </p:blipFill>
          <p:spPr bwMode="auto">
            <a:xfrm rot="937413">
              <a:off x="5715000" y="1822695"/>
              <a:ext cx="838200" cy="838200"/>
            </a:xfrm>
            <a:prstGeom prst="rect">
              <a:avLst/>
            </a:prstGeom>
            <a:noFill/>
          </p:spPr>
        </p:pic>
      </p:grpSp>
      <p:sp>
        <p:nvSpPr>
          <p:cNvPr id="16" name="Rectangle 15"/>
          <p:cNvSpPr/>
          <p:nvPr/>
        </p:nvSpPr>
        <p:spPr>
          <a:xfrm>
            <a:off x="5993850" y="886193"/>
            <a:ext cx="2556866" cy="7520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158" b="1" dirty="0">
                <a:solidFill>
                  <a:srgbClr val="C00000"/>
                </a:solidFill>
              </a:rPr>
              <a:t>HIGH LEVEL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39407" y="4420684"/>
            <a:ext cx="2556866" cy="7520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158" b="1" dirty="0">
                <a:solidFill>
                  <a:srgbClr val="C00000"/>
                </a:solidFill>
              </a:rPr>
              <a:t>LOW LEVEL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371130" y="1865929"/>
            <a:ext cx="838200" cy="1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373071" y="4151929"/>
            <a:ext cx="838200" cy="1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43400" y="2438400"/>
            <a:ext cx="31242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131313"/>
                </a:solidFill>
                <a:latin typeface="Nunito Sans" pitchFamily="2" charset="0"/>
              </a:rPr>
              <a:t>COMPILER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1951E-6 L -0.19166 0.0003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93827E-6 L 0.16666 0.000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72 0.00024 L -0.10425 0.000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 0.00023 L 0.03306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unito Sans Light" pitchFamily="2" charset="0"/>
              </a:rPr>
              <a:t>How human language similar to machine language?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3335" y="1600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Human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4519" y="168658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Machine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3335" y="2662535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Input through ears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4519" y="2667000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3335" y="357247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Think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24519" y="3576935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Define the logic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3335" y="4486870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Prepare an answer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4519" y="4491335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Process  the logic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3335" y="5477470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Response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4519" y="5481935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Output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7868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English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7868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Machine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9767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Vocabulary -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200" y="197227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Keywords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1959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Grammar -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0" y="1981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Nunito Sans" pitchFamily="2" charset="0"/>
              </a:rPr>
              <a:t>Set of predefined  words</a:t>
            </a:r>
            <a:endParaRPr lang="en-US" sz="24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32004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Way in which this words are to be arranged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7200" y="31959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45720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Punctuations  -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77200" y="4572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Special symbols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0" y="45720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Nunito Sans" pitchFamily="2" charset="0"/>
              </a:rPr>
              <a:t>Set of predefined  symbols</a:t>
            </a:r>
            <a:endParaRPr lang="en-US" sz="2400" dirty="0">
              <a:latin typeface="Nunito Sans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6411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Low level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Intermediate level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High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Nunito Sans SemiBold" pitchFamily="2" charset="0"/>
              </a:rPr>
              <a:t>Languages used to interact with machines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43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36CBE0-1486-4406-AF5D-F34CECA33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5" y="1505570"/>
            <a:ext cx="3604572" cy="307112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8B578A-27E4-417D-B849-EF1D984B1412}"/>
              </a:ext>
            </a:extLst>
          </p:cNvPr>
          <p:cNvSpPr/>
          <p:nvPr/>
        </p:nvSpPr>
        <p:spPr>
          <a:xfrm>
            <a:off x="4305802" y="2933931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4E1590-8C91-4A62-8BE7-F28BA05A8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66" y="1550499"/>
            <a:ext cx="2564273" cy="302619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6B34-AF20-4279-9248-2CBA4EE721B6}"/>
              </a:ext>
            </a:extLst>
          </p:cNvPr>
          <p:cNvSpPr/>
          <p:nvPr/>
        </p:nvSpPr>
        <p:spPr>
          <a:xfrm>
            <a:off x="8206902" y="2990062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A387F6-F640-4D22-90B9-C4102ABDEB8E}"/>
              </a:ext>
            </a:extLst>
          </p:cNvPr>
          <p:cNvGrpSpPr/>
          <p:nvPr/>
        </p:nvGrpSpPr>
        <p:grpSpPr>
          <a:xfrm>
            <a:off x="9448800" y="2575594"/>
            <a:ext cx="1524000" cy="998741"/>
            <a:chOff x="9372600" y="2228624"/>
            <a:chExt cx="1524000" cy="9987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689767-A7D3-41A6-B47B-2D932B6CD06A}"/>
                </a:ext>
              </a:extLst>
            </p:cNvPr>
            <p:cNvSpPr/>
            <p:nvPr/>
          </p:nvSpPr>
          <p:spPr>
            <a:xfrm>
              <a:off x="9372600" y="2228624"/>
              <a:ext cx="1524000" cy="4880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HIGH LEVEL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C6FE2E-1AFD-4AD6-99BA-B2DA2287B7FE}"/>
                </a:ext>
              </a:extLst>
            </p:cNvPr>
            <p:cNvSpPr/>
            <p:nvPr/>
          </p:nvSpPr>
          <p:spPr>
            <a:xfrm>
              <a:off x="9372600" y="2739361"/>
              <a:ext cx="1524000" cy="488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A + 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Nunito Sans" panose="00000500000000000000" pitchFamily="2" charset="0"/>
              </a:rPr>
              <a:t> </a:t>
            </a:r>
            <a:r>
              <a:rPr lang="en-US" sz="6000" dirty="0">
                <a:latin typeface="Nunito Sans" panose="00000500000000000000" pitchFamily="2" charset="0"/>
              </a:rPr>
              <a:t> 		  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2438400"/>
            <a:ext cx="549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Created to rewrite the </a:t>
            </a:r>
            <a:r>
              <a:rPr lang="en-US" sz="4000" b="1" dirty="0"/>
              <a:t>OS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-869414"/>
            <a:ext cx="4176463" cy="450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7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131313"/>
                </a:solidFill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2460486"/>
            <a:ext cx="2791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Nunito Sans" pitchFamily="2" charset="0"/>
              </a:rPr>
              <a:t>Which </a:t>
            </a:r>
            <a:r>
              <a:rPr lang="en-US" sz="4000" b="1" dirty="0">
                <a:latin typeface="Nunito Sans" pitchFamily="2" charset="0"/>
              </a:rPr>
              <a:t>OS?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435157"/>
            <a:ext cx="1546225" cy="154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57600" y="4167505"/>
            <a:ext cx="1928495" cy="1928495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066800" y="4491672"/>
          <a:ext cx="14636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38095" imgH="2172003" progId="PBrush">
                  <p:embed/>
                </p:oleObj>
              </mc:Choice>
              <mc:Fallback>
                <p:oleObj r:id="rId6" imgW="2438095" imgH="2172003" progId="PBrush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91672"/>
                        <a:ext cx="1463675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067800" y="4114799"/>
            <a:ext cx="1905000" cy="190500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5" grpId="1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07904" y="2667000"/>
            <a:ext cx="8150696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IN" sz="2800" dirty="0">
                <a:latin typeface="Nunito Sans" pitchFamily="2" charset="0"/>
              </a:rPr>
              <a:t>- O</a:t>
            </a:r>
            <a:r>
              <a:rPr lang="en-IN" sz="2800" dirty="0">
                <a:latin typeface="Nunito Sans" pitchFamily="2" charset="0"/>
              </a:rPr>
              <a:t>riginally designed for and implemented on the                        </a:t>
            </a:r>
            <a:r>
              <a:rPr lang="en-US" altLang="en-IN" sz="2800" dirty="0">
                <a:latin typeface="Nunito Sans" pitchFamily="2" charset="0"/>
              </a:rPr>
              <a:t>	              </a:t>
            </a:r>
            <a:r>
              <a:rPr lang="en-IN" sz="2800" dirty="0">
                <a:latin typeface="Nunito Sans" pitchFamily="2" charset="0"/>
              </a:rPr>
              <a:t>operating system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Nunito Sans" pitchFamily="2" charset="0"/>
              </a:rPr>
              <a:t>				-  by </a:t>
            </a:r>
            <a:r>
              <a:rPr lang="en-IN" sz="2800" b="1" dirty="0">
                <a:latin typeface="Nunito Sans" pitchFamily="2" charset="0"/>
              </a:rPr>
              <a:t>Dennis </a:t>
            </a:r>
            <a:r>
              <a:rPr lang="en-US" altLang="en-IN" sz="2800" b="1" dirty="0">
                <a:latin typeface="Nunito Sans" pitchFamily="2" charset="0"/>
              </a:rPr>
              <a:t>M.</a:t>
            </a:r>
            <a:r>
              <a:rPr lang="en-IN" sz="2800" b="1" dirty="0">
                <a:latin typeface="Nunito Sans" pitchFamily="2" charset="0"/>
              </a:rPr>
              <a:t>Ritchie</a:t>
            </a:r>
            <a:endParaRPr lang="en-US" sz="2800" b="1" dirty="0">
              <a:latin typeface="Nunito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Nunito Sans" panose="00000500000000000000" pitchFamily="2" charset="0"/>
              </a:rPr>
              <a:t> </a:t>
            </a:r>
            <a:r>
              <a:rPr lang="en-US" sz="6000" dirty="0">
                <a:latin typeface="Nunito Sans" panose="00000500000000000000" pitchFamily="2" charset="0"/>
              </a:rPr>
              <a:t> 		  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-869414"/>
            <a:ext cx="4176463" cy="450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7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131313"/>
                </a:solidFill>
              </a:rPr>
              <a:t>C</a:t>
            </a:r>
          </a:p>
        </p:txBody>
      </p:sp>
      <p:pic>
        <p:nvPicPr>
          <p:cNvPr id="8" name="Content Placeholder 1"/>
          <p:cNvPicPr>
            <a:picLocks noChangeAspect="1"/>
          </p:cNvPicPr>
          <p:nvPr/>
        </p:nvPicPr>
        <p:blipFill>
          <a:blip r:embed="rId4"/>
          <a:srcRect l="4121" t="3161" r="2560" b="5010"/>
          <a:stretch>
            <a:fillRect/>
          </a:stretch>
        </p:blipFill>
        <p:spPr>
          <a:xfrm>
            <a:off x="1933930" y="2830195"/>
            <a:ext cx="1573974" cy="903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600" y="0"/>
            <a:ext cx="66294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6"/>
          </a:p>
        </p:txBody>
      </p:sp>
      <p:sp>
        <p:nvSpPr>
          <p:cNvPr id="10" name="Oval 9"/>
          <p:cNvSpPr/>
          <p:nvPr/>
        </p:nvSpPr>
        <p:spPr>
          <a:xfrm>
            <a:off x="7086600" y="2057400"/>
            <a:ext cx="2971800" cy="293487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6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5562600" cy="685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6"/>
          </a:p>
        </p:txBody>
      </p:sp>
      <p:sp>
        <p:nvSpPr>
          <p:cNvPr id="8" name="Oval 7"/>
          <p:cNvSpPr/>
          <p:nvPr/>
        </p:nvSpPr>
        <p:spPr>
          <a:xfrm>
            <a:off x="990600" y="2133600"/>
            <a:ext cx="3048000" cy="281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6" dirty="0">
              <a:solidFill>
                <a:srgbClr val="92D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86600" y="2057400"/>
            <a:ext cx="2971800" cy="29348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6" dirty="0">
              <a:solidFill>
                <a:srgbClr val="92D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93001E-6 L -0.5 0.00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Nunito Sans" panose="00000500000000000000" pitchFamily="2" charset="0"/>
              </a:rPr>
              <a:t> </a:t>
            </a:r>
            <a:r>
              <a:rPr lang="en-US" sz="6000" dirty="0">
                <a:latin typeface="Nunito Sans" panose="00000500000000000000" pitchFamily="2" charset="0"/>
              </a:rPr>
              <a:t> 		  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-869414"/>
            <a:ext cx="4176463" cy="450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7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131313"/>
                </a:solidFill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2133600"/>
            <a:ext cx="3190297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Where do we use?</a:t>
            </a:r>
          </a:p>
        </p:txBody>
      </p:sp>
      <p:pic>
        <p:nvPicPr>
          <p:cNvPr id="10" name="Picture 2" descr="Image result for Windows logo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63075" y="3124200"/>
            <a:ext cx="2143125" cy="1607344"/>
          </a:xfrm>
          <a:prstGeom prst="rect">
            <a:avLst/>
          </a:prstGeom>
          <a:noFill/>
        </p:spPr>
      </p:pic>
      <p:pic>
        <p:nvPicPr>
          <p:cNvPr id="11" name="Picture 8" descr="Image result for linux logo 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8064" y="2960759"/>
            <a:ext cx="3024336" cy="1701189"/>
          </a:xfrm>
          <a:prstGeom prst="rect">
            <a:avLst/>
          </a:prstGeom>
          <a:noFill/>
        </p:spPr>
      </p:pic>
      <p:pic>
        <p:nvPicPr>
          <p:cNvPr id="12" name="Picture 16" descr="Image result for windows phone logo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832969"/>
            <a:ext cx="1519079" cy="1137885"/>
          </a:xfrm>
          <a:prstGeom prst="rect">
            <a:avLst/>
          </a:prstGeom>
          <a:noFill/>
        </p:spPr>
      </p:pic>
      <p:pic>
        <p:nvPicPr>
          <p:cNvPr id="13" name="Picture 18" descr="Image result for Android 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3352800"/>
            <a:ext cx="1749301" cy="1088454"/>
          </a:xfrm>
          <a:prstGeom prst="rect">
            <a:avLst/>
          </a:prstGeom>
          <a:noFill/>
        </p:spPr>
      </p:pic>
      <p:pic>
        <p:nvPicPr>
          <p:cNvPr id="14" name="Picture 20" descr="Image result for oracle logo 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1663" y="4772254"/>
            <a:ext cx="1714500" cy="1285875"/>
          </a:xfrm>
          <a:prstGeom prst="rect">
            <a:avLst/>
          </a:prstGeom>
          <a:noFill/>
        </p:spPr>
      </p:pic>
      <p:pic>
        <p:nvPicPr>
          <p:cNvPr id="15" name="Picture 4" descr="Image result for embedded c logo pn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49007" y="4464005"/>
            <a:ext cx="2480793" cy="1860595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5800" y="2503170"/>
            <a:ext cx="45459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IN" sz="3600" dirty="0">
                <a:solidFill>
                  <a:schemeClr val="tx1"/>
                </a:solidFill>
              </a:rPr>
              <a:t>-  </a:t>
            </a:r>
            <a:r>
              <a:rPr lang="en-US" sz="3600" dirty="0">
                <a:sym typeface="+mn-ea"/>
              </a:rPr>
              <a:t>Structure Oriented</a:t>
            </a:r>
            <a:endParaRPr lang="en-US" altLang="en-IN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5400" y="3665855"/>
            <a:ext cx="45459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IN" sz="3600" dirty="0">
                <a:solidFill>
                  <a:schemeClr val="tx1"/>
                </a:solidFill>
              </a:rPr>
              <a:t>-  </a:t>
            </a:r>
            <a:r>
              <a:rPr lang="en-US" sz="3600" dirty="0">
                <a:sym typeface="+mn-ea"/>
              </a:rPr>
              <a:t>Object Oriented</a:t>
            </a:r>
            <a:endParaRPr lang="en-US" altLang="en-IN" sz="3600" dirty="0">
              <a:solidFill>
                <a:schemeClr val="tx1"/>
              </a:solidFill>
            </a:endParaRPr>
          </a:p>
        </p:txBody>
      </p:sp>
      <p:pic>
        <p:nvPicPr>
          <p:cNvPr id="8" name="Picture 4" descr="Image result for question mark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67800" y="2362200"/>
            <a:ext cx="2125980" cy="2125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Nunito Sans" panose="00000500000000000000" pitchFamily="2" charset="0"/>
              </a:rPr>
              <a:t> </a:t>
            </a:r>
            <a:r>
              <a:rPr lang="en-US" sz="6000" dirty="0">
                <a:latin typeface="Nunito Sans" panose="00000500000000000000" pitchFamily="2" charset="0"/>
              </a:rPr>
              <a:t> 		   language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-869414"/>
            <a:ext cx="4176463" cy="450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7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131313"/>
                </a:solidFill>
              </a:rPr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21835" y="2522855"/>
            <a:ext cx="45459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0000"/>
                </a:solidFill>
                <a:sym typeface="+mn-ea"/>
              </a:rPr>
              <a:t>   Structure Oriented</a:t>
            </a:r>
            <a:endParaRPr lang="en-US" altLang="en-IN" sz="3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66800" y="3886200"/>
          <a:ext cx="4114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066800" y="2057400"/>
          <a:ext cx="4114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066800" y="2971800"/>
          <a:ext cx="4114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066800" y="1584402"/>
          <a:ext cx="4114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1066800" y="3429000"/>
          <a:ext cx="4114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1066800" y="4343400"/>
          <a:ext cx="4114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1066800" y="2514600"/>
          <a:ext cx="4114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8783E-6 -2.96022E-7 C 0.06494 0.0296 0.11922 0.00393 0.1787 -0.0081 C 0.1843 -0.01134 0.19029 -0.01203 0.19601 -0.01434 C 0.2033 -0.01735 0.21059 -0.02059 0.21801 -0.02244 C 0.22387 -0.02614 0.22894 -0.02683 0.23519 -0.02868 C 0.24703 -0.03215 0.2594 -0.0377 0.27098 -0.04302 C 0.27762 -0.05088 0.2896 -0.05505 0.29754 -0.05944 C 0.3043 -0.06314 0.31042 -0.06938 0.31719 -0.0717 C 0.32214 -0.0754 0.32578 -0.07979 0.33099 -0.08187 C 0.33476 -0.08627 0.33867 -0.08812 0.34257 -0.09228 C 0.35207 -0.10269 0.35923 -0.11379 0.37016 -0.11888 C 0.37914 -0.13483 0.37459 -0.13113 0.38175 -0.1353 C 0.38253 -0.13738 0.38318 -0.13969 0.38409 -0.14131 C 0.385 -0.14293 0.38669 -0.14362 0.38747 -0.14547 C 0.38826 -0.14709 0.38799 -0.14987 0.38865 -0.15172 C 0.3919 -0.16235 0.39646 -0.1723 0.40023 -0.18247 C 0.40296 -0.18987 0.40466 -0.19658 0.4083 -0.20283 C 0.40999 -0.21208 0.41233 -0.2204 0.41403 -0.22965 C 0.41494 -0.23428 0.41767 -0.23728 0.41858 -0.24191 C 0.42066 -0.25255 0.42092 -0.26018 0.42561 -0.26851 C 0.4273 -0.27822 0.42821 -0.28493 0.43134 -0.29302 C 0.43212 -0.29857 0.43199 -0.30458 0.43368 -0.30944 C 0.43576 -0.31522 0.43706 -0.31915 0.43706 -0.32586 " pathEditMode="relative" ptsTypes="ffffffffffffffffffffff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5709E-8 -0.01758 C 0.12053 -0.0155 0.28869 -0.03886 0.39568 -0.01134 C 0.40609 -0.00486 0.39138 -0.01342 0.41755 -0.00717 C 0.42197 -0.00625 0.42601 -0.00278 0.4303 -0.00116 C 0.43694 0.00693 0.43837 0.00578 0.43837 0.01942 " pathEditMode="relative" rAng="0" ptsTypes="ffff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5709E-8 -0.02753 C 0.12729 -0.02845 0.25641 -0.00232 0.38383 -0.03539 C 0.39581 -0.04233 0.38982 -0.03955 0.4018 -0.04325 C 0.41286 -0.04996 0.41781 -0.04741 0.43147 -0.04556 C 0.4359 -0.04325 0.43733 -0.04371 0.43733 -0.03261 " pathEditMode="relative" rAng="0" ptsTypes="ffffA"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4394 C 0.05532 -0.04556 0.10842 -0.04764 0.16829 -0.04602 C 0.17259 -0.04441 0.17675 -0.04394 0.18092 -0.04186 C 0.18417 -0.04024 0.18756 -0.03909 0.19016 -0.03585 C 0.19146 -0.03446 0.1925 -0.03261 0.19367 -0.03169 C 0.20018 -0.0266 0.2076 -0.02359 0.21437 -0.01943 C 0.21567 -0.0185 0.21671 -0.01619 0.21801 -0.01527 C 0.22166 -0.01226 0.22556 -0.00995 0.2296 -0.00717 C 0.23168 -0.00555 0.2365 -0.00301 0.2365 -0.00278 C 0.24157 0.00324 0.24977 0.00855 0.25602 0.01133 C 0.26396 0.02058 0.2542 0.0104 0.26526 0.01757 C 0.26656 0.0185 0.26734 0.02058 0.26878 0.02151 C 0.27021 0.02266 0.27164 0.02289 0.2732 0.02359 C 0.27711 0.02821 0.28023 0.02983 0.28491 0.03191 C 0.28596 0.0333 0.287 0.03492 0.28843 0.03584 C 0.29051 0.03746 0.29533 0.04001 0.29533 0.04024 C 0.29936 0.04509 0.30379 0.04417 0.30795 0.04833 C 0.31394 0.05435 0.31863 0.06267 0.32513 0.0666 C 0.32956 0.07215 0.33372 0.0777 0.33789 0.08302 C 0.33906 0.08441 0.34023 0.0858 0.34127 0.08719 C 0.34257 0.08857 0.34492 0.09135 0.34492 0.09158 C 0.34778 0.09921 0.35156 0.10083 0.35507 0.10777 C 0.35689 0.11147 0.35832 0.11586 0.35989 0.12003 C 0.36223 0.12604 0.36678 0.12812 0.37017 0.13228 C 0.37524 0.13806 0.37902 0.14685 0.38396 0.15287 C 0.388 0.16327 0.38409 0.15587 0.39099 0.16096 C 0.40049 0.16813 0.40882 0.17969 0.41872 0.18547 C 0.42392 0.19218 0.4264 0.19819 0.43004 0.20814 C 0.43095 0.21022 0.43251 0.21415 0.43251 0.21438 C 0.43316 0.21831 0.43395 0.22248 0.43473 0.22664 C 0.43512 0.22872 0.43551 0.23057 0.4359 0.23265 C 0.43629 0.23473 0.43733 0.2389 0.43733 0.23913 C 0.43668 0.24237 0.4359 0.24907 0.4359 0.2493 " pathEditMode="relative" rAng="0" ptsTypes="ffffffffffffffffffffffffffffffffA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5709E-8 -0.04995 C 0.04009 -0.04787 0.07979 -0.04625 0.11987 -0.04163 C 0.16153 -0.02914 0.20487 -0.03099 0.24678 -0.02937 C 0.25368 -0.02752 0.25966 -0.02336 0.2663 -0.02128 C 0.28192 -0.01665 0.29728 -0.01226 0.31264 -0.00694 C 0.32175 -0.0037 0.32982 0.00116 0.33919 0.00347 C 0.35051 0.01041 0.3591 0.00833 0.37264 0.00948 C 0.38097 0.01457 0.37069 0.00763 0.37954 0.01573 C 0.38331 0.0192 0.388 0.01943 0.39203 0.02174 C 0.39815 0.02891 0.40492 0.02729 0.41182 0.03007 C 0.41572 0.03168 0.41963 0.034 0.4234 0.03608 C 0.43134 0.04556 0.4277 0.04278 0.43368 0.04649 C 0.43486 0.0525 0.43733 0.05666 0.43733 0.06291 " pathEditMode="relative" rAng="0" ptsTypes="ffffffffffffA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0" y="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5709E-8 -0.03839 C 0.13237 0.0222 0.27724 -0.06105 0.41286 -0.02613 C 0.4152 -0.02475 0.41742 -0.02336 0.41976 -0.02197 C 0.42093 -0.02128 0.42327 -0.01989 0.42327 -0.01966 C 0.42809 -0.01411 0.43329 -0.01341 0.43824 -0.00763 C 0.44228 0.00324 0.44058 -0.00393 0.44058 0.01503 " pathEditMode="relative" rAng="0" ptsTypes="fffffA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00" y="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5709E-8 -3.88529E-7 C 0.01328 0.00185 0.02655 0.00486 0.03996 0.00833 C 0.04477 0.01133 0.04972 0.01272 0.0548 0.01434 C 0.06078 0.01804 0.06703 0.01896 0.07315 0.02058 C 0.08265 0.02636 0.09423 0.02498 0.10295 0.03284 C 0.1079 0.03723 0.11259 0.03862 0.11779 0.04117 C 0.13003 0.04718 0.142 0.05273 0.1545 0.0555 C 0.16127 0.06337 0.1709 0.06637 0.17871 0.06984 C 0.18339 0.07516 0.18847 0.07539 0.19341 0.08002 C 0.20031 0.08603 0.20682 0.09112 0.21424 0.09436 C 0.21853 0.09852 0.22205 0.10222 0.22673 0.10453 C 0.23181 0.11055 0.23702 0.11055 0.24287 0.11286 C 0.24769 0.11471 0.25172 0.11887 0.25667 0.12095 C 0.26656 0.1302 0.27619 0.13691 0.28765 0.13945 C 0.29585 0.14454 0.29207 0.14269 0.29897 0.14547 C 0.3099 0.15541 0.29533 0.14339 0.31498 0.15171 C 0.31758 0.15287 0.31954 0.1568 0.32188 0.15796 C 0.32696 0.16027 0.3375 0.16559 0.34127 0.17021 C 0.34648 0.17623 0.3513 0.18131 0.35624 0.18663 C 0.36275 0.19357 0.3673 0.2019 0.37459 0.2049 C 0.37941 0.21115 0.38175 0.21277 0.38722 0.21531 C 0.39347 0.22248 0.40115 0.22618 0.40791 0.23173 C 0.41312 0.23612 0.41833 0.24144 0.42392 0.24399 C 0.42509 0.24607 0.42614 0.24815 0.42744 0.25 C 0.42965 0.25301 0.43434 0.25833 0.43434 0.25856 C 0.43837 0.2692 0.4411 0.27868 0.44358 0.29117 C 0.44306 0.31013 0.4411 0.3432 0.4411 0.36679 " pathEditMode="relative" rAng="0" ptsTypes="ffffffffffffffffffffffffffA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00" y="1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  <p:bldGraphic spid="12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0;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6416" y="76200"/>
            <a:ext cx="5256584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sym typeface="Wingdings" panose="05000000000000000000" pitchFamily="2" charset="2"/>
              </a:rPr>
              <a:t>Documentation Section (Comments line)</a:t>
            </a:r>
            <a:endParaRPr lang="en-US" sz="2200" dirty="0"/>
          </a:p>
        </p:txBody>
      </p:sp>
      <p:sp>
        <p:nvSpPr>
          <p:cNvPr id="28" name="Rectangle 27"/>
          <p:cNvSpPr/>
          <p:nvPr/>
        </p:nvSpPr>
        <p:spPr>
          <a:xfrm>
            <a:off x="7315200" y="914400"/>
            <a:ext cx="502920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sym typeface="Wingdings" panose="05000000000000000000" pitchFamily="2" charset="2"/>
              </a:rPr>
              <a:t>Linking section (Linking header files)</a:t>
            </a:r>
            <a:endParaRPr lang="en-US" sz="2200" dirty="0"/>
          </a:p>
        </p:txBody>
      </p:sp>
      <p:sp>
        <p:nvSpPr>
          <p:cNvPr id="29" name="Rectangle 28"/>
          <p:cNvSpPr/>
          <p:nvPr/>
        </p:nvSpPr>
        <p:spPr>
          <a:xfrm>
            <a:off x="7315200" y="1746250"/>
            <a:ext cx="502920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Global declaration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11008" y="2508250"/>
            <a:ext cx="4957192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sym typeface="Wingdings" panose="05000000000000000000" pitchFamily="2" charset="2"/>
              </a:rPr>
              <a:t>Beginning of the program (main function)</a:t>
            </a:r>
            <a:endParaRPr lang="en-US" sz="2200" dirty="0"/>
          </a:p>
        </p:txBody>
      </p:sp>
      <p:sp>
        <p:nvSpPr>
          <p:cNvPr id="42" name="Rectangle 41"/>
          <p:cNvSpPr/>
          <p:nvPr/>
        </p:nvSpPr>
        <p:spPr>
          <a:xfrm>
            <a:off x="7315200" y="3270250"/>
            <a:ext cx="5029200" cy="674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sym typeface="Wingdings" panose="05000000000000000000" pitchFamily="2" charset="2"/>
              </a:rPr>
              <a:t>Declaration Part</a:t>
            </a:r>
            <a:endParaRPr lang="en-US" sz="2200" dirty="0"/>
          </a:p>
        </p:txBody>
      </p:sp>
      <p:sp>
        <p:nvSpPr>
          <p:cNvPr id="43" name="Rectangle 42"/>
          <p:cNvSpPr/>
          <p:nvPr/>
        </p:nvSpPr>
        <p:spPr>
          <a:xfrm>
            <a:off x="7315200" y="4032250"/>
            <a:ext cx="502920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sym typeface="Wingdings" panose="05000000000000000000" pitchFamily="2" charset="2"/>
              </a:rPr>
              <a:t>Executable Part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9" grpId="0"/>
      <p:bldP spid="30" grpId="0"/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886200" y="784920"/>
          <a:ext cx="5256584" cy="756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3886200" y="1378986"/>
          <a:ext cx="5256584" cy="756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886200" y="1973052"/>
          <a:ext cx="5256584" cy="756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3886200" y="2567118"/>
          <a:ext cx="5256584" cy="756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3886200" y="3161184"/>
          <a:ext cx="5256584" cy="756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3886200" y="3755250"/>
          <a:ext cx="5256584" cy="756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aphicFrame>
        <p:nvGraphicFramePr>
          <p:cNvPr id="14" name="Diagram 13"/>
          <p:cNvGraphicFramePr/>
          <p:nvPr/>
        </p:nvGraphicFramePr>
        <p:xfrm>
          <a:off x="3886200" y="4349316"/>
          <a:ext cx="5256584" cy="756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8" grpId="0">
        <p:bldAsOne/>
      </p:bldGraphic>
      <p:bldGraphic spid="11" grpId="0">
        <p:bldAsOne/>
      </p:bldGraphic>
      <p:bldGraphic spid="12" grpId="0">
        <p:bldAsOne/>
      </p:bldGraphic>
      <p:bldGraphic spid="13" grpId="0">
        <p:bldAsOne/>
      </p:bldGraphic>
      <p:bldGraphic spid="1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1095" y="205979"/>
            <a:ext cx="11376105" cy="58900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6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1"/>
          <p:cNvSpPr txBox="1">
            <a:spLocks/>
          </p:cNvSpPr>
          <p:nvPr/>
        </p:nvSpPr>
        <p:spPr>
          <a:xfrm>
            <a:off x="2057400" y="2057400"/>
            <a:ext cx="7924800" cy="1600200"/>
          </a:xfrm>
          <a:prstGeom prst="rect">
            <a:avLst/>
          </a:prstGeom>
        </p:spPr>
        <p:txBody>
          <a:bodyPr vert="horz" lIns="54487" tIns="54487" rIns="54487" bIns="54487" rtlCol="0" anchor="b" anchorCtr="0">
            <a:noAutofit/>
          </a:bodyPr>
          <a:lstStyle/>
          <a:p>
            <a:pPr algn="ctr" defTabSz="726539">
              <a:defRPr/>
            </a:pPr>
            <a:r>
              <a:rPr lang="en" sz="4800" dirty="0">
                <a:latin typeface="Nunito Sans SemiBold" pitchFamily="2" charset="0"/>
                <a:ea typeface="+mj-ea"/>
                <a:cs typeface="+mj-cs"/>
              </a:rPr>
              <a:t>Read it once again.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  <p:bldP spid="4" grpId="16"/>
      <p:bldP spid="4" grpId="17"/>
      <p:bldP spid="4" grpId="18"/>
      <p:bldP spid="4" grpId="1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5566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ea typeface="+mj-ea"/>
                <a:cs typeface="+mj-cs"/>
              </a:rPr>
              <a:t>Yes, Humans get tired!</a:t>
            </a:r>
            <a:endParaRPr lang="en-US" sz="4400" dirty="0">
              <a:latin typeface="Nunito Sans" panose="00000500000000000000" pitchFamily="2" charset="0"/>
            </a:endParaRPr>
          </a:p>
        </p:txBody>
      </p:sp>
      <p:pic>
        <p:nvPicPr>
          <p:cNvPr id="6" name="Picture 2" descr="Image result for frustrated huma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1905000"/>
            <a:ext cx="5795839" cy="387643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4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64116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500" dirty="0">
              <a:latin typeface="Nunito Sans" panose="00000500000000000000" pitchFamily="2" charset="0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Nunito Sans" pitchFamily="2" charset="0"/>
              </a:rPr>
              <a:t>Lack of out of box thinking</a:t>
            </a:r>
            <a:endParaRPr lang="en-US" sz="2500" dirty="0">
              <a:latin typeface="Nunito Sans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itchFamily="2" charset="0"/>
              </a:rPr>
              <a:t>Tiredness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itchFamily="2" charset="0"/>
              </a:rPr>
              <a:t>Time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itchFamily="2" charset="0"/>
              </a:rPr>
              <a:t>Accuracy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itchFamily="2" charset="0"/>
              </a:rPr>
              <a:t>Data </a:t>
            </a:r>
            <a:r>
              <a:rPr lang="en-US" sz="2500" dirty="0" err="1">
                <a:latin typeface="Nunito Sans" panose="00000500000000000000" pitchFamily="2" charset="0"/>
              </a:rPr>
              <a:t>Maintanance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0000"/>
                </a:solidFill>
                <a:latin typeface="Nunito Sans" pitchFamily="2" charset="0"/>
              </a:rPr>
              <a:t>Human Constraint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0" name="Picture 2" descr="Image result for zoo zoo images think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89412"/>
            <a:ext cx="3653745" cy="412558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543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achines vs humans"/>
          <p:cNvPicPr>
            <a:picLocks noChangeAspect="1" noChangeArrowheads="1"/>
          </p:cNvPicPr>
          <p:nvPr/>
        </p:nvPicPr>
        <p:blipFill>
          <a:blip r:embed="rId3"/>
          <a:srcRect l="51200" t="32653" b="10204"/>
          <a:stretch>
            <a:fillRect/>
          </a:stretch>
        </p:blipFill>
        <p:spPr bwMode="auto">
          <a:xfrm rot="795242">
            <a:off x="12148796" y="2600342"/>
            <a:ext cx="4587319" cy="2105655"/>
          </a:xfrm>
          <a:prstGeom prst="rect">
            <a:avLst/>
          </a:prstGeom>
          <a:noFill/>
        </p:spPr>
      </p:pic>
      <p:pic>
        <p:nvPicPr>
          <p:cNvPr id="6" name="Picture 2" descr="Image result for machines vs humans"/>
          <p:cNvPicPr>
            <a:picLocks noChangeAspect="1" noChangeArrowheads="1"/>
          </p:cNvPicPr>
          <p:nvPr/>
        </p:nvPicPr>
        <p:blipFill>
          <a:blip r:embed="rId3"/>
          <a:srcRect t="18367" r="48800" b="32653"/>
          <a:stretch>
            <a:fillRect/>
          </a:stretch>
        </p:blipFill>
        <p:spPr bwMode="auto">
          <a:xfrm rot="576035">
            <a:off x="-4711442" y="1005207"/>
            <a:ext cx="4812925" cy="18048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24 -0.00555 L -0.52826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87654E-7 L 0.48541 -0.004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71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stick man talking"/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 r="10938" b="2098"/>
          <a:stretch>
            <a:fillRect/>
          </a:stretch>
        </p:blipFill>
        <p:spPr bwMode="auto">
          <a:xfrm>
            <a:off x="3124200" y="533400"/>
            <a:ext cx="5151658" cy="5802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stick man talking"/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 r="10938" b="2098"/>
          <a:stretch>
            <a:fillRect/>
          </a:stretch>
        </p:blipFill>
        <p:spPr bwMode="auto">
          <a:xfrm>
            <a:off x="3124200" y="533400"/>
            <a:ext cx="5151658" cy="5802206"/>
          </a:xfrm>
          <a:prstGeom prst="rect">
            <a:avLst/>
          </a:prstGeom>
          <a:noFill/>
        </p:spPr>
      </p:pic>
      <p:pic>
        <p:nvPicPr>
          <p:cNvPr id="6" name="Picture 6" descr="Image result for stick man talking"/>
          <p:cNvPicPr>
            <a:picLocks noChangeAspect="1" noChangeArrowheads="1"/>
          </p:cNvPicPr>
          <p:nvPr/>
        </p:nvPicPr>
        <p:blipFill>
          <a:blip r:embed="rId3"/>
          <a:srcRect l="34319" t="4793" r="37949" b="74156"/>
          <a:stretch>
            <a:fillRect/>
          </a:stretch>
        </p:blipFill>
        <p:spPr bwMode="auto">
          <a:xfrm>
            <a:off x="5181600" y="838200"/>
            <a:ext cx="1549507" cy="1206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.5|1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68|1.3|47.9|3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0.6|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7|3.6|2.3|2.3|3.4|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6.1|121.3|12.2|21.3|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0.8|0.8|2.3|0.9|1.9|0.5|2.3|0.6|1.3|1|2|0.6|0.8|1.8|2.1|1|1.8|0.7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6|0.8|2.9|1.1|3.1|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7.2|1.3|15.9|1.6|2.1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0.6|9.7|4|2.9|5.7|3|3.2|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.5|7.7|2.3|4.5|9.7|5|14.8|1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0.8|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353</Words>
  <Application>Microsoft Office PowerPoint</Application>
  <PresentationFormat>Widescreen</PresentationFormat>
  <Paragraphs>149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Nunito Sans</vt:lpstr>
      <vt:lpstr>Nunito Sans Light</vt:lpstr>
      <vt:lpstr>Nunito Sans SemiBold</vt:lpstr>
      <vt:lpstr>Office Theme</vt:lpstr>
      <vt:lpstr>PBrush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Ragavi</dc:creator>
  <cp:lastModifiedBy>pavani reddy</cp:lastModifiedBy>
  <cp:revision>391</cp:revision>
  <dcterms:created xsi:type="dcterms:W3CDTF">2006-08-16T00:00:00Z</dcterms:created>
  <dcterms:modified xsi:type="dcterms:W3CDTF">2023-05-21T06:07:18Z</dcterms:modified>
</cp:coreProperties>
</file>