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sldIdLst>
    <p:sldId id="275" r:id="rId2"/>
    <p:sldId id="323" r:id="rId3"/>
    <p:sldId id="324" r:id="rId4"/>
    <p:sldId id="325" r:id="rId5"/>
    <p:sldId id="326" r:id="rId6"/>
    <p:sldId id="289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unito Sans" pitchFamily="2" charset="0"/>
      <p:regular r:id="rId13"/>
      <p:bold r:id="rId14"/>
      <p:italic r:id="rId15"/>
      <p:boldItalic r:id="rId16"/>
    </p:embeddedFont>
    <p:embeddedFont>
      <p:font typeface="Nunito Sans SemiBold" pitchFamily="2" charset="0"/>
      <p:bold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9247" autoAdjust="0"/>
  </p:normalViewPr>
  <p:slideViewPr>
    <p:cSldViewPr>
      <p:cViewPr varScale="1">
        <p:scale>
          <a:sx n="56" d="100"/>
          <a:sy n="56" d="100"/>
        </p:scale>
        <p:origin x="868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Real time problem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18"/>
          <p:cNvSpPr txBox="1">
            <a:spLocks/>
          </p:cNvSpPr>
          <p:nvPr/>
        </p:nvSpPr>
        <p:spPr>
          <a:xfrm>
            <a:off x="509606" y="1677602"/>
            <a:ext cx="11682394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Teacher wants to create a student record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 w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ith student’s name,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roll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 no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 and CGPA as the   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columns in it.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2200" dirty="0">
                <a:latin typeface="Nunito Sans" charset="0"/>
              </a:rPr>
              <a:t>In her class, student count is 3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unito Sans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latin typeface="Nunito Sans" charset="0"/>
              </a:rPr>
              <a:t>      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unito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5806" y="4039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>
              <a:latin typeface="Nunito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9588" y="3075761"/>
            <a:ext cx="3571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err="1">
                <a:latin typeface="Nunito Sans" charset="0"/>
              </a:rPr>
              <a:t>struct</a:t>
            </a:r>
            <a:r>
              <a:rPr lang="en-US" sz="2200" dirty="0">
                <a:latin typeface="Nunito Sans" charset="0"/>
              </a:rPr>
              <a:t> student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    char name[20];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    </a:t>
            </a:r>
            <a:r>
              <a:rPr lang="en-US" sz="2200" dirty="0" err="1">
                <a:latin typeface="Nunito Sans" charset="0"/>
              </a:rPr>
              <a:t>int</a:t>
            </a:r>
            <a:r>
              <a:rPr lang="en-US" sz="2200" dirty="0">
                <a:latin typeface="Nunito Sans" charset="0"/>
              </a:rPr>
              <a:t> roll no;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    float </a:t>
            </a:r>
            <a:r>
              <a:rPr lang="en-US" sz="2200" dirty="0" err="1">
                <a:latin typeface="Nunito Sans" charset="0"/>
              </a:rPr>
              <a:t>cgpa</a:t>
            </a:r>
            <a:r>
              <a:rPr lang="en-US" sz="2200" dirty="0">
                <a:latin typeface="Nunito Sans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}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52992" y="3286124"/>
            <a:ext cx="44291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err="1">
                <a:latin typeface="Nunito Sans" charset="0"/>
              </a:rPr>
              <a:t>int</a:t>
            </a:r>
            <a:r>
              <a:rPr lang="en-US" sz="2200" dirty="0">
                <a:latin typeface="Nunito Sans" charset="0"/>
              </a:rPr>
              <a:t> main(){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      </a:t>
            </a:r>
            <a:r>
              <a:rPr lang="en-US" sz="2200" dirty="0" err="1">
                <a:latin typeface="Nunito Sans" charset="0"/>
              </a:rPr>
              <a:t>struct</a:t>
            </a:r>
            <a:r>
              <a:rPr lang="en-US" sz="2200" dirty="0">
                <a:latin typeface="Nunito Sans" charset="0"/>
              </a:rPr>
              <a:t> student s1, s2, s3;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      return 0;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Real time problem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18"/>
          <p:cNvSpPr txBox="1">
            <a:spLocks/>
          </p:cNvSpPr>
          <p:nvPr/>
        </p:nvSpPr>
        <p:spPr>
          <a:xfrm>
            <a:off x="509606" y="1677602"/>
            <a:ext cx="11682394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Teacher wants to create a student record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 w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ith student’s name,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roll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 no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 and CGPA as the   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columns in it.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2200" dirty="0">
                <a:latin typeface="Nunito Sans" charset="0"/>
              </a:rPr>
              <a:t>In her class, student count is 100.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unito Sans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latin typeface="Nunito Sans" charset="0"/>
              </a:rPr>
              <a:t>      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unito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5806" y="4039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>
              <a:latin typeface="Nunito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9588" y="3075761"/>
            <a:ext cx="3571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err="1">
                <a:latin typeface="Nunito Sans" charset="0"/>
              </a:rPr>
              <a:t>struct</a:t>
            </a:r>
            <a:r>
              <a:rPr lang="en-US" sz="2200" dirty="0">
                <a:latin typeface="Nunito Sans" charset="0"/>
              </a:rPr>
              <a:t> student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    char name[20];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    </a:t>
            </a:r>
            <a:r>
              <a:rPr lang="en-US" sz="2200" dirty="0" err="1">
                <a:latin typeface="Nunito Sans" charset="0"/>
              </a:rPr>
              <a:t>int</a:t>
            </a:r>
            <a:r>
              <a:rPr lang="en-US" sz="2200" dirty="0">
                <a:latin typeface="Nunito Sans" charset="0"/>
              </a:rPr>
              <a:t> roll no;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    float </a:t>
            </a:r>
            <a:r>
              <a:rPr lang="en-US" sz="2200" dirty="0" err="1">
                <a:latin typeface="Nunito Sans" charset="0"/>
              </a:rPr>
              <a:t>cgpa</a:t>
            </a:r>
            <a:r>
              <a:rPr lang="en-US" sz="2200" dirty="0">
                <a:latin typeface="Nunito Sans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}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52992" y="3286124"/>
            <a:ext cx="62151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err="1">
                <a:latin typeface="Nunito Sans" charset="0"/>
              </a:rPr>
              <a:t>int</a:t>
            </a:r>
            <a:r>
              <a:rPr lang="en-US" sz="2200" dirty="0">
                <a:latin typeface="Nunito Sans" charset="0"/>
              </a:rPr>
              <a:t> main(){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      </a:t>
            </a:r>
            <a:r>
              <a:rPr lang="en-US" sz="2200" dirty="0" err="1">
                <a:latin typeface="Nunito Sans" charset="0"/>
              </a:rPr>
              <a:t>struct</a:t>
            </a:r>
            <a:r>
              <a:rPr lang="en-US" sz="2200" dirty="0">
                <a:latin typeface="Nunito Sans" charset="0"/>
              </a:rPr>
              <a:t> student s1, s2, s3, s4……………….s100;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      return 0;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953124" y="3571876"/>
            <a:ext cx="2786082" cy="1547802"/>
            <a:chOff x="4280170" y="1352550"/>
            <a:chExt cx="3416030" cy="2590800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4280170" y="1352551"/>
              <a:ext cx="3263630" cy="259079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4419600" y="1352550"/>
              <a:ext cx="3276600" cy="25908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096000" y="5643578"/>
            <a:ext cx="2350323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latin typeface="Nunito Sans" pitchFamily="2" charset="0"/>
              </a:rPr>
              <a:t>Go for arrays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Real time problem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18"/>
          <p:cNvSpPr txBox="1">
            <a:spLocks/>
          </p:cNvSpPr>
          <p:nvPr/>
        </p:nvSpPr>
        <p:spPr>
          <a:xfrm>
            <a:off x="509606" y="1677602"/>
            <a:ext cx="11682394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Teacher wants to create a student record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 w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ith student’s name,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roll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 no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 and CGPA as the   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unito Sans" charset="0"/>
              </a:rPr>
              <a:t>columns in it.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2200" dirty="0">
                <a:latin typeface="Nunito Sans" charset="0"/>
              </a:rPr>
              <a:t>In her class, student count is 100.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unito Sans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latin typeface="Nunito Sans" charset="0"/>
              </a:rPr>
              <a:t>      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unito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5806" y="4039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>
              <a:latin typeface="Nunito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9588" y="3075761"/>
            <a:ext cx="3571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err="1">
                <a:latin typeface="Nunito Sans" charset="0"/>
              </a:rPr>
              <a:t>struct</a:t>
            </a:r>
            <a:r>
              <a:rPr lang="en-US" sz="2200" dirty="0">
                <a:latin typeface="Nunito Sans" charset="0"/>
              </a:rPr>
              <a:t> student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    char name[20];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    </a:t>
            </a:r>
            <a:r>
              <a:rPr lang="en-US" sz="2200" dirty="0" err="1">
                <a:latin typeface="Nunito Sans" charset="0"/>
              </a:rPr>
              <a:t>int</a:t>
            </a:r>
            <a:r>
              <a:rPr lang="en-US" sz="2200" dirty="0">
                <a:latin typeface="Nunito Sans" charset="0"/>
              </a:rPr>
              <a:t> roll no;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    float </a:t>
            </a:r>
            <a:r>
              <a:rPr lang="en-US" sz="2200" dirty="0" err="1">
                <a:latin typeface="Nunito Sans" charset="0"/>
              </a:rPr>
              <a:t>cgpa</a:t>
            </a:r>
            <a:r>
              <a:rPr lang="en-US" sz="2200" dirty="0">
                <a:latin typeface="Nunito Sans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}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52992" y="3286124"/>
            <a:ext cx="62151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err="1">
                <a:latin typeface="Nunito Sans" charset="0"/>
              </a:rPr>
              <a:t>int</a:t>
            </a:r>
            <a:r>
              <a:rPr lang="en-US" sz="2200" dirty="0">
                <a:latin typeface="Nunito Sans" charset="0"/>
              </a:rPr>
              <a:t> main(){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      </a:t>
            </a:r>
            <a:r>
              <a:rPr lang="en-US" sz="2200" dirty="0" err="1">
                <a:latin typeface="Nunito Sans" charset="0"/>
              </a:rPr>
              <a:t>struct</a:t>
            </a:r>
            <a:r>
              <a:rPr lang="en-US" sz="2200" dirty="0">
                <a:latin typeface="Nunito Sans" charset="0"/>
              </a:rPr>
              <a:t> student </a:t>
            </a:r>
            <a:r>
              <a:rPr lang="en-US" sz="2200" b="1" dirty="0">
                <a:latin typeface="Nunito Sans" charset="0"/>
              </a:rPr>
              <a:t>s[100]</a:t>
            </a:r>
            <a:r>
              <a:rPr lang="en-US" sz="2200" dirty="0">
                <a:latin typeface="Nunito Sans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      return 0;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81554" y="5429264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Store 3 students record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5806" y="4039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>
              <a:latin typeface="Nunito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09654" y="2714620"/>
            <a:ext cx="1857388" cy="10429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09654" y="3714752"/>
            <a:ext cx="1857388" cy="9286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09654" y="4643446"/>
            <a:ext cx="1857388" cy="9850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52530" y="2857496"/>
            <a:ext cx="15716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name</a:t>
            </a:r>
          </a:p>
          <a:p>
            <a:pPr algn="ctr"/>
            <a:r>
              <a:rPr lang="en-US" sz="2200" dirty="0">
                <a:latin typeface="Nunito Sans" charset="0"/>
              </a:rPr>
              <a:t>(20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3968" y="3874005"/>
            <a:ext cx="13573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roll no</a:t>
            </a:r>
          </a:p>
          <a:p>
            <a:pPr algn="ctr"/>
            <a:r>
              <a:rPr lang="en-US" sz="2200" dirty="0">
                <a:latin typeface="Nunito Sans" charset="0"/>
              </a:rPr>
              <a:t>(2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3968" y="4802699"/>
            <a:ext cx="13899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err="1">
                <a:latin typeface="Nunito Sans" charset="0"/>
              </a:rPr>
              <a:t>cgpa</a:t>
            </a:r>
            <a:endParaRPr lang="en-US" sz="2200" b="1" dirty="0">
              <a:latin typeface="Nunito Sans" charset="0"/>
            </a:endParaRPr>
          </a:p>
          <a:p>
            <a:pPr algn="ctr"/>
            <a:r>
              <a:rPr lang="en-US" sz="2200" dirty="0">
                <a:latin typeface="Nunito Sans" charset="0"/>
              </a:rPr>
              <a:t>(4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2530" y="2000240"/>
            <a:ext cx="142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Nunito Sans" charset="0"/>
              </a:rPr>
              <a:t>s[0]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24298" y="2714620"/>
            <a:ext cx="1857388" cy="10429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24298" y="3714752"/>
            <a:ext cx="1857388" cy="9286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24298" y="4643446"/>
            <a:ext cx="1857388" cy="9850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67174" y="2857496"/>
            <a:ext cx="15716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name</a:t>
            </a:r>
          </a:p>
          <a:p>
            <a:pPr algn="ctr"/>
            <a:r>
              <a:rPr lang="en-US" sz="2200" dirty="0">
                <a:latin typeface="Nunito Sans" charset="0"/>
              </a:rPr>
              <a:t>(20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38612" y="3874005"/>
            <a:ext cx="13573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roll no</a:t>
            </a:r>
          </a:p>
          <a:p>
            <a:pPr algn="ctr"/>
            <a:r>
              <a:rPr lang="en-US" sz="2200" dirty="0">
                <a:latin typeface="Nunito Sans" charset="0"/>
              </a:rPr>
              <a:t>(2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38612" y="4802699"/>
            <a:ext cx="13899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err="1">
                <a:latin typeface="Nunito Sans" charset="0"/>
              </a:rPr>
              <a:t>cgpa</a:t>
            </a:r>
            <a:endParaRPr lang="en-US" sz="2200" b="1" dirty="0">
              <a:latin typeface="Nunito Sans" charset="0"/>
            </a:endParaRPr>
          </a:p>
          <a:p>
            <a:pPr algn="ctr"/>
            <a:r>
              <a:rPr lang="en-US" sz="2200" dirty="0">
                <a:latin typeface="Nunito Sans" charset="0"/>
              </a:rPr>
              <a:t>(4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67504" y="2714620"/>
            <a:ext cx="1857388" cy="10429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67504" y="3714752"/>
            <a:ext cx="1857388" cy="9286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67504" y="4643446"/>
            <a:ext cx="1857388" cy="9850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10380" y="2857496"/>
            <a:ext cx="15716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name</a:t>
            </a:r>
          </a:p>
          <a:p>
            <a:pPr algn="ctr"/>
            <a:r>
              <a:rPr lang="en-US" sz="2200" dirty="0">
                <a:latin typeface="Nunito Sans" charset="0"/>
              </a:rPr>
              <a:t>(20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81818" y="3874005"/>
            <a:ext cx="13573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roll no</a:t>
            </a:r>
          </a:p>
          <a:p>
            <a:pPr algn="ctr"/>
            <a:r>
              <a:rPr lang="en-US" sz="2200" dirty="0">
                <a:latin typeface="Nunito Sans" charset="0"/>
              </a:rPr>
              <a:t>(2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81818" y="4802699"/>
            <a:ext cx="13899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err="1">
                <a:latin typeface="Nunito Sans" charset="0"/>
              </a:rPr>
              <a:t>cgpa</a:t>
            </a:r>
            <a:endParaRPr lang="en-US" sz="2200" b="1" dirty="0">
              <a:latin typeface="Nunito Sans" charset="0"/>
            </a:endParaRPr>
          </a:p>
          <a:p>
            <a:pPr algn="ctr"/>
            <a:r>
              <a:rPr lang="en-US" sz="2200" dirty="0">
                <a:latin typeface="Nunito Sans" charset="0"/>
              </a:rPr>
              <a:t>(4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34" name="TextBox 15"/>
          <p:cNvSpPr txBox="1"/>
          <p:nvPr/>
        </p:nvSpPr>
        <p:spPr>
          <a:xfrm>
            <a:off x="390492" y="3000372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38678" y="928670"/>
            <a:ext cx="1857388" cy="857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38876" y="1142984"/>
            <a:ext cx="142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Nunito Sans" charset="0"/>
              </a:rPr>
              <a:t>s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81562" y="1212163"/>
            <a:ext cx="142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Nunito Sans" charset="0"/>
              </a:rPr>
              <a:t>1000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38612" y="6072206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SemiBold" pitchFamily="2" charset="0"/>
              </a:rPr>
              <a:t>97 student records are waste</a:t>
            </a:r>
          </a:p>
        </p:txBody>
      </p:sp>
      <p:sp>
        <p:nvSpPr>
          <p:cNvPr id="50" name="TextBox 15"/>
          <p:cNvSpPr txBox="1"/>
          <p:nvPr/>
        </p:nvSpPr>
        <p:spPr>
          <a:xfrm>
            <a:off x="3748078" y="1142984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5000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167182" y="2000240"/>
            <a:ext cx="142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Nunito Sans" charset="0"/>
              </a:rPr>
              <a:t>s[1]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38942" y="2000240"/>
            <a:ext cx="142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Nunito Sans" charset="0"/>
              </a:rPr>
              <a:t>s[2]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453454" y="3786190"/>
            <a:ext cx="142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Nunito Sans" charset="0"/>
              </a:rPr>
              <a:t>………….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953652" y="2714620"/>
            <a:ext cx="1857388" cy="10429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953652" y="3714752"/>
            <a:ext cx="1857388" cy="9286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953652" y="4643446"/>
            <a:ext cx="1857388" cy="9850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096528" y="2857496"/>
            <a:ext cx="15716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name</a:t>
            </a:r>
          </a:p>
          <a:p>
            <a:pPr algn="ctr"/>
            <a:r>
              <a:rPr lang="en-US" sz="2200" dirty="0">
                <a:latin typeface="Nunito Sans" charset="0"/>
              </a:rPr>
              <a:t>(20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167966" y="3874005"/>
            <a:ext cx="13573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roll no</a:t>
            </a:r>
          </a:p>
          <a:p>
            <a:pPr algn="ctr"/>
            <a:r>
              <a:rPr lang="en-US" sz="2200" dirty="0">
                <a:latin typeface="Nunito Sans" charset="0"/>
              </a:rPr>
              <a:t>(2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167966" y="4802699"/>
            <a:ext cx="13899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err="1">
                <a:latin typeface="Nunito Sans" charset="0"/>
              </a:rPr>
              <a:t>cgpa</a:t>
            </a:r>
            <a:endParaRPr lang="en-US" sz="2200" b="1" dirty="0">
              <a:latin typeface="Nunito Sans" charset="0"/>
            </a:endParaRPr>
          </a:p>
          <a:p>
            <a:pPr algn="ctr"/>
            <a:r>
              <a:rPr lang="en-US" sz="2200" dirty="0">
                <a:latin typeface="Nunito Sans" charset="0"/>
              </a:rPr>
              <a:t>(4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025090" y="2000240"/>
            <a:ext cx="142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Nunito Sans" charset="0"/>
              </a:rPr>
              <a:t>s[99]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41" name="TextBox 15"/>
          <p:cNvSpPr txBox="1"/>
          <p:nvPr/>
        </p:nvSpPr>
        <p:spPr>
          <a:xfrm>
            <a:off x="3248012" y="3000372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2026</a:t>
            </a:r>
          </a:p>
        </p:txBody>
      </p:sp>
      <p:sp>
        <p:nvSpPr>
          <p:cNvPr id="42" name="TextBox 15"/>
          <p:cNvSpPr txBox="1"/>
          <p:nvPr/>
        </p:nvSpPr>
        <p:spPr>
          <a:xfrm>
            <a:off x="5881686" y="3000372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2052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/>
      <p:bldP spid="15" grpId="0"/>
      <p:bldP spid="16" grpId="0"/>
      <p:bldP spid="17" grpId="0"/>
      <p:bldP spid="18" grpId="0" animBg="1"/>
      <p:bldP spid="19" grpId="0" animBg="1"/>
      <p:bldP spid="22" grpId="0" animBg="1"/>
      <p:bldP spid="23" grpId="0"/>
      <p:bldP spid="24" grpId="0"/>
      <p:bldP spid="25" grpId="0"/>
      <p:bldP spid="27" grpId="0" animBg="1"/>
      <p:bldP spid="28" grpId="0" animBg="1"/>
      <p:bldP spid="29" grpId="0" animBg="1"/>
      <p:bldP spid="30" grpId="0"/>
      <p:bldP spid="31" grpId="0"/>
      <p:bldP spid="32" grpId="0"/>
      <p:bldP spid="34" grpId="0"/>
      <p:bldP spid="38" grpId="0" animBg="1"/>
      <p:bldP spid="40" grpId="0"/>
      <p:bldP spid="45" grpId="0"/>
      <p:bldP spid="48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Dynamic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5806" y="4039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>
              <a:latin typeface="Nunito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9588" y="500042"/>
            <a:ext cx="8319438" cy="5636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err="1">
                <a:latin typeface="Nunito Sans" charset="0"/>
              </a:rPr>
              <a:t>struct</a:t>
            </a:r>
            <a:r>
              <a:rPr lang="en-US" sz="2200" dirty="0">
                <a:latin typeface="Nunito Sans" charset="0"/>
              </a:rPr>
              <a:t> student{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    char name[20];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    </a:t>
            </a:r>
            <a:r>
              <a:rPr lang="en-US" sz="2200" dirty="0" err="1">
                <a:latin typeface="Nunito Sans" charset="0"/>
              </a:rPr>
              <a:t>int</a:t>
            </a:r>
            <a:r>
              <a:rPr lang="en-US" sz="2200" dirty="0">
                <a:latin typeface="Nunito Sans" charset="0"/>
              </a:rPr>
              <a:t> roll no;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    float </a:t>
            </a:r>
            <a:r>
              <a:rPr lang="en-US" sz="2200" dirty="0" err="1">
                <a:latin typeface="Nunito Sans" charset="0"/>
              </a:rPr>
              <a:t>cgpa</a:t>
            </a:r>
            <a:r>
              <a:rPr lang="en-US" sz="2200" dirty="0">
                <a:latin typeface="Nunito Sans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}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200" dirty="0" err="1">
                <a:latin typeface="Nunito Sans" charset="0"/>
              </a:rPr>
              <a:t>int</a:t>
            </a:r>
            <a:r>
              <a:rPr lang="en-US" sz="2200" dirty="0">
                <a:latin typeface="Nunito Sans" charset="0"/>
              </a:rPr>
              <a:t> main(){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      </a:t>
            </a:r>
            <a:r>
              <a:rPr lang="en-US" sz="2200" dirty="0" err="1">
                <a:latin typeface="Nunito Sans" charset="0"/>
              </a:rPr>
              <a:t>struct</a:t>
            </a:r>
            <a:r>
              <a:rPr lang="en-US" sz="2200" dirty="0">
                <a:latin typeface="Nunito Sans" charset="0"/>
              </a:rPr>
              <a:t> student *s, n;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      s = (</a:t>
            </a:r>
            <a:r>
              <a:rPr lang="en-US" sz="2200" dirty="0" err="1">
                <a:latin typeface="Nunito Sans" charset="0"/>
              </a:rPr>
              <a:t>struct</a:t>
            </a:r>
            <a:r>
              <a:rPr lang="en-US" sz="2200" dirty="0">
                <a:latin typeface="Nunito Sans" charset="0"/>
              </a:rPr>
              <a:t> student *)</a:t>
            </a:r>
            <a:r>
              <a:rPr lang="en-US" sz="2200" dirty="0" err="1">
                <a:latin typeface="Nunito Sans" charset="0"/>
              </a:rPr>
              <a:t>malloc</a:t>
            </a:r>
            <a:r>
              <a:rPr lang="en-US" sz="2200" dirty="0">
                <a:latin typeface="Nunito Sans" charset="0"/>
              </a:rPr>
              <a:t>(n * </a:t>
            </a:r>
            <a:r>
              <a:rPr lang="en-US" sz="2200" dirty="0" err="1">
                <a:latin typeface="Nunito Sans" charset="0"/>
              </a:rPr>
              <a:t>sizeof</a:t>
            </a:r>
            <a:r>
              <a:rPr lang="en-US" sz="2200" dirty="0">
                <a:latin typeface="Nunito Sans" charset="0"/>
              </a:rPr>
              <a:t>(</a:t>
            </a:r>
            <a:r>
              <a:rPr lang="en-US" sz="2200" dirty="0" err="1">
                <a:latin typeface="Nunito Sans" charset="0"/>
              </a:rPr>
              <a:t>struct</a:t>
            </a:r>
            <a:r>
              <a:rPr lang="en-US" sz="2200" dirty="0">
                <a:latin typeface="Nunito Sans" charset="0"/>
              </a:rPr>
              <a:t> student ));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      return 0;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Nunito Sans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38546" y="4886278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// n = 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881554" y="2086767"/>
            <a:ext cx="1857388" cy="10429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881554" y="3086899"/>
            <a:ext cx="1857388" cy="9286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881554" y="4015593"/>
            <a:ext cx="1857388" cy="9850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24430" y="2229643"/>
            <a:ext cx="15716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name</a:t>
            </a:r>
          </a:p>
          <a:p>
            <a:pPr algn="ctr"/>
            <a:r>
              <a:rPr lang="en-US" sz="2200" dirty="0">
                <a:latin typeface="Nunito Sans" charset="0"/>
              </a:rPr>
              <a:t>(20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95868" y="3246152"/>
            <a:ext cx="13573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roll no</a:t>
            </a:r>
          </a:p>
          <a:p>
            <a:pPr algn="ctr"/>
            <a:r>
              <a:rPr lang="en-US" sz="2200" dirty="0">
                <a:latin typeface="Nunito Sans" charset="0"/>
              </a:rPr>
              <a:t>(2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95868" y="4174846"/>
            <a:ext cx="13899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err="1">
                <a:latin typeface="Nunito Sans" charset="0"/>
              </a:rPr>
              <a:t>cgpa</a:t>
            </a:r>
            <a:endParaRPr lang="en-US" sz="2200" b="1" dirty="0">
              <a:latin typeface="Nunito Sans" charset="0"/>
            </a:endParaRPr>
          </a:p>
          <a:p>
            <a:pPr algn="ctr"/>
            <a:r>
              <a:rPr lang="en-US" sz="2200" dirty="0">
                <a:latin typeface="Nunito Sans" charset="0"/>
              </a:rPr>
              <a:t>(4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24430" y="1372387"/>
            <a:ext cx="142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Nunito Sans" charset="0"/>
              </a:rPr>
              <a:t>s[0]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596198" y="2086767"/>
            <a:ext cx="1857388" cy="10429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596198" y="3086899"/>
            <a:ext cx="1857388" cy="9286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96198" y="4015593"/>
            <a:ext cx="1857388" cy="9850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739074" y="2229643"/>
            <a:ext cx="15716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name</a:t>
            </a:r>
          </a:p>
          <a:p>
            <a:pPr algn="ctr"/>
            <a:r>
              <a:rPr lang="en-US" sz="2200" dirty="0">
                <a:latin typeface="Nunito Sans" charset="0"/>
              </a:rPr>
              <a:t>(20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810512" y="3246152"/>
            <a:ext cx="13573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roll no</a:t>
            </a:r>
          </a:p>
          <a:p>
            <a:pPr algn="ctr"/>
            <a:r>
              <a:rPr lang="en-US" sz="2200" dirty="0">
                <a:latin typeface="Nunito Sans" charset="0"/>
              </a:rPr>
              <a:t>(2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810512" y="4174846"/>
            <a:ext cx="13899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err="1">
                <a:latin typeface="Nunito Sans" charset="0"/>
              </a:rPr>
              <a:t>cgpa</a:t>
            </a:r>
            <a:endParaRPr lang="en-US" sz="2200" b="1" dirty="0">
              <a:latin typeface="Nunito Sans" charset="0"/>
            </a:endParaRPr>
          </a:p>
          <a:p>
            <a:pPr algn="ctr"/>
            <a:r>
              <a:rPr lang="en-US" sz="2200" dirty="0">
                <a:latin typeface="Nunito Sans" charset="0"/>
              </a:rPr>
              <a:t>(4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239404" y="2086767"/>
            <a:ext cx="1857388" cy="10429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239404" y="3086899"/>
            <a:ext cx="1857388" cy="9286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239404" y="4015593"/>
            <a:ext cx="1857388" cy="9850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382280" y="2229643"/>
            <a:ext cx="15716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name</a:t>
            </a:r>
          </a:p>
          <a:p>
            <a:pPr algn="ctr"/>
            <a:r>
              <a:rPr lang="en-US" sz="2200" dirty="0">
                <a:latin typeface="Nunito Sans" charset="0"/>
              </a:rPr>
              <a:t>(20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453718" y="3246152"/>
            <a:ext cx="13573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Nunito Sans" charset="0"/>
              </a:rPr>
              <a:t>roll no</a:t>
            </a:r>
          </a:p>
          <a:p>
            <a:pPr algn="ctr"/>
            <a:r>
              <a:rPr lang="en-US" sz="2200" dirty="0">
                <a:latin typeface="Nunito Sans" charset="0"/>
              </a:rPr>
              <a:t>(2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453718" y="4174846"/>
            <a:ext cx="13899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err="1">
                <a:latin typeface="Nunito Sans" charset="0"/>
              </a:rPr>
              <a:t>cgpa</a:t>
            </a:r>
            <a:endParaRPr lang="en-US" sz="2200" b="1" dirty="0">
              <a:latin typeface="Nunito Sans" charset="0"/>
            </a:endParaRPr>
          </a:p>
          <a:p>
            <a:pPr algn="ctr"/>
            <a:r>
              <a:rPr lang="en-US" sz="2200" dirty="0">
                <a:latin typeface="Nunito Sans" charset="0"/>
              </a:rPr>
              <a:t>(4 bytes) 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382280" y="1372387"/>
            <a:ext cx="142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Nunito Sans" charset="0"/>
              </a:rPr>
              <a:t>s[2]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68" name="TextBox 15"/>
          <p:cNvSpPr txBox="1"/>
          <p:nvPr/>
        </p:nvSpPr>
        <p:spPr>
          <a:xfrm>
            <a:off x="3667108" y="2372519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2000</a:t>
            </a:r>
          </a:p>
        </p:txBody>
      </p:sp>
      <p:sp>
        <p:nvSpPr>
          <p:cNvPr id="69" name="TextBox 15"/>
          <p:cNvSpPr txBox="1"/>
          <p:nvPr/>
        </p:nvSpPr>
        <p:spPr>
          <a:xfrm>
            <a:off x="6810380" y="2372519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2026</a:t>
            </a:r>
          </a:p>
        </p:txBody>
      </p:sp>
      <p:sp>
        <p:nvSpPr>
          <p:cNvPr id="70" name="TextBox 15"/>
          <p:cNvSpPr txBox="1"/>
          <p:nvPr/>
        </p:nvSpPr>
        <p:spPr>
          <a:xfrm>
            <a:off x="9534556" y="2372519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2052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67644" y="1357298"/>
            <a:ext cx="142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Nunito Sans" charset="0"/>
              </a:rPr>
              <a:t>s[1]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739074" y="285728"/>
            <a:ext cx="1857388" cy="857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382156" y="500042"/>
            <a:ext cx="142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Nunito Sans" charset="0"/>
              </a:rPr>
              <a:t>s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953396" y="569221"/>
            <a:ext cx="1428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Nunito Sans" charset="0"/>
              </a:rPr>
              <a:t>2000</a:t>
            </a:r>
            <a:endParaRPr lang="en-IN" sz="2200" dirty="0">
              <a:latin typeface="Nunito Sans" charset="0"/>
            </a:endParaRPr>
          </a:p>
        </p:txBody>
      </p:sp>
      <p:sp>
        <p:nvSpPr>
          <p:cNvPr id="82" name="TextBox 15"/>
          <p:cNvSpPr txBox="1"/>
          <p:nvPr/>
        </p:nvSpPr>
        <p:spPr>
          <a:xfrm>
            <a:off x="6748474" y="500042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5000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 animBg="1"/>
      <p:bldP spid="56" grpId="0" animBg="1"/>
      <p:bldP spid="57" grpId="0" animBg="1"/>
      <p:bldP spid="58" grpId="0"/>
      <p:bldP spid="59" grpId="0"/>
      <p:bldP spid="60" grpId="0"/>
      <p:bldP spid="61" grpId="0" animBg="1"/>
      <p:bldP spid="62" grpId="0" animBg="1"/>
      <p:bldP spid="63" grpId="0" animBg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4" grpId="0"/>
      <p:bldP spid="79" grpId="0" animBg="1"/>
      <p:bldP spid="80" grpId="0"/>
      <p:bldP spid="81" grpId="0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469</Words>
  <Application>Microsoft Office PowerPoint</Application>
  <PresentationFormat>Widescreen</PresentationFormat>
  <Paragraphs>133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Nunito Sans</vt:lpstr>
      <vt:lpstr>Nunito Sans SemiBold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pavani reddy poli reddy</cp:lastModifiedBy>
  <cp:revision>178</cp:revision>
  <dcterms:created xsi:type="dcterms:W3CDTF">2006-08-16T00:00:00Z</dcterms:created>
  <dcterms:modified xsi:type="dcterms:W3CDTF">2023-06-22T05:36:54Z</dcterms:modified>
</cp:coreProperties>
</file>