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318" r:id="rId2"/>
    <p:sldId id="319" r:id="rId3"/>
    <p:sldId id="320" r:id="rId4"/>
    <p:sldId id="275" r:id="rId5"/>
    <p:sldId id="290" r:id="rId6"/>
    <p:sldId id="291" r:id="rId7"/>
    <p:sldId id="289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 Sans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9247" autoAdjust="0"/>
  </p:normalViewPr>
  <p:slideViewPr>
    <p:cSldViewPr>
      <p:cViewPr>
        <p:scale>
          <a:sx n="54" d="100"/>
          <a:sy n="54" d="100"/>
        </p:scale>
        <p:origin x="948" y="1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i reddy" userId="9ee5723d0cf64798" providerId="LiveId" clId="{BEC2E407-E45B-40B1-816B-A9B9D473C444}"/>
    <pc:docChg chg="custSel addSld delSld modSld">
      <pc:chgData name="pavani reddy" userId="9ee5723d0cf64798" providerId="LiveId" clId="{BEC2E407-E45B-40B1-816B-A9B9D473C444}" dt="2023-06-01T05:25:18.560" v="743" actId="20577"/>
      <pc:docMkLst>
        <pc:docMk/>
      </pc:docMkLst>
      <pc:sldChg chg="del">
        <pc:chgData name="pavani reddy" userId="9ee5723d0cf64798" providerId="LiveId" clId="{BEC2E407-E45B-40B1-816B-A9B9D473C444}" dt="2023-05-31T17:09:39.668" v="0" actId="2696"/>
        <pc:sldMkLst>
          <pc:docMk/>
          <pc:sldMk cId="1596884915" sldId="272"/>
        </pc:sldMkLst>
      </pc:sldChg>
      <pc:sldChg chg="delSp mod">
        <pc:chgData name="pavani reddy" userId="9ee5723d0cf64798" providerId="LiveId" clId="{BEC2E407-E45B-40B1-816B-A9B9D473C444}" dt="2023-05-31T17:09:50.227" v="2" actId="478"/>
        <pc:sldMkLst>
          <pc:docMk/>
          <pc:sldMk cId="2312932922" sldId="275"/>
        </pc:sldMkLst>
        <pc:picChg chg="del">
          <ac:chgData name="pavani reddy" userId="9ee5723d0cf64798" providerId="LiveId" clId="{BEC2E407-E45B-40B1-816B-A9B9D473C444}" dt="2023-05-31T17:09:50.227" v="2" actId="478"/>
          <ac:picMkLst>
            <pc:docMk/>
            <pc:sldMk cId="2312932922" sldId="275"/>
            <ac:picMk id="6" creationId="{00000000-0000-0000-0000-000000000000}"/>
          </ac:picMkLst>
        </pc:picChg>
      </pc:sldChg>
      <pc:sldChg chg="delSp mod">
        <pc:chgData name="pavani reddy" userId="9ee5723d0cf64798" providerId="LiveId" clId="{BEC2E407-E45B-40B1-816B-A9B9D473C444}" dt="2023-05-31T17:09:55.809" v="5" actId="478"/>
        <pc:sldMkLst>
          <pc:docMk/>
          <pc:sldMk cId="3124136678" sldId="289"/>
        </pc:sldMkLst>
        <pc:picChg chg="del">
          <ac:chgData name="pavani reddy" userId="9ee5723d0cf64798" providerId="LiveId" clId="{BEC2E407-E45B-40B1-816B-A9B9D473C444}" dt="2023-05-31T17:09:55.809" v="5" actId="478"/>
          <ac:picMkLst>
            <pc:docMk/>
            <pc:sldMk cId="3124136678" sldId="289"/>
            <ac:picMk id="5" creationId="{00000000-0000-0000-0000-000000000000}"/>
          </ac:picMkLst>
        </pc:picChg>
      </pc:sldChg>
      <pc:sldChg chg="delSp mod modNotesTx">
        <pc:chgData name="pavani reddy" userId="9ee5723d0cf64798" providerId="LiveId" clId="{BEC2E407-E45B-40B1-816B-A9B9D473C444}" dt="2023-06-01T05:25:18.560" v="743" actId="20577"/>
        <pc:sldMkLst>
          <pc:docMk/>
          <pc:sldMk cId="2312932922" sldId="290"/>
        </pc:sldMkLst>
        <pc:picChg chg="del">
          <ac:chgData name="pavani reddy" userId="9ee5723d0cf64798" providerId="LiveId" clId="{BEC2E407-E45B-40B1-816B-A9B9D473C444}" dt="2023-05-31T17:09:52.072" v="3" actId="478"/>
          <ac:picMkLst>
            <pc:docMk/>
            <pc:sldMk cId="2312932922" sldId="29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BEC2E407-E45B-40B1-816B-A9B9D473C444}" dt="2023-05-31T17:09:53.996" v="4" actId="478"/>
        <pc:sldMkLst>
          <pc:docMk/>
          <pc:sldMk cId="2312932922" sldId="291"/>
        </pc:sldMkLst>
        <pc:picChg chg="del">
          <ac:chgData name="pavani reddy" userId="9ee5723d0cf64798" providerId="LiveId" clId="{BEC2E407-E45B-40B1-816B-A9B9D473C444}" dt="2023-05-31T17:09:53.996" v="4" actId="478"/>
          <ac:picMkLst>
            <pc:docMk/>
            <pc:sldMk cId="2312932922" sldId="29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BEC2E407-E45B-40B1-816B-A9B9D473C444}" dt="2023-05-31T17:09:42.764" v="1" actId="478"/>
        <pc:sldMkLst>
          <pc:docMk/>
          <pc:sldMk cId="2312932922" sldId="318"/>
        </pc:sldMkLst>
        <pc:picChg chg="del">
          <ac:chgData name="pavani reddy" userId="9ee5723d0cf64798" providerId="LiveId" clId="{BEC2E407-E45B-40B1-816B-A9B9D473C444}" dt="2023-05-31T17:09:42.764" v="1" actId="478"/>
          <ac:picMkLst>
            <pc:docMk/>
            <pc:sldMk cId="2312932922" sldId="318"/>
            <ac:picMk id="6" creationId="{00000000-0000-0000-0000-000000000000}"/>
          </ac:picMkLst>
        </pc:picChg>
      </pc:sldChg>
      <pc:sldChg chg="modSp new mod">
        <pc:chgData name="pavani reddy" userId="9ee5723d0cf64798" providerId="LiveId" clId="{BEC2E407-E45B-40B1-816B-A9B9D473C444}" dt="2023-06-01T05:18:45.100" v="204" actId="20577"/>
        <pc:sldMkLst>
          <pc:docMk/>
          <pc:sldMk cId="1112601872" sldId="319"/>
        </pc:sldMkLst>
        <pc:spChg chg="mod">
          <ac:chgData name="pavani reddy" userId="9ee5723d0cf64798" providerId="LiveId" clId="{BEC2E407-E45B-40B1-816B-A9B9D473C444}" dt="2023-06-01T05:17:36.227" v="40" actId="20577"/>
          <ac:spMkLst>
            <pc:docMk/>
            <pc:sldMk cId="1112601872" sldId="319"/>
            <ac:spMk id="2" creationId="{188C3B19-9E6E-9267-B164-CA38FEA6F422}"/>
          </ac:spMkLst>
        </pc:spChg>
        <pc:spChg chg="mod">
          <ac:chgData name="pavani reddy" userId="9ee5723d0cf64798" providerId="LiveId" clId="{BEC2E407-E45B-40B1-816B-A9B9D473C444}" dt="2023-06-01T05:18:45.100" v="204" actId="20577"/>
          <ac:spMkLst>
            <pc:docMk/>
            <pc:sldMk cId="1112601872" sldId="319"/>
            <ac:spMk id="3" creationId="{C06AC85A-4741-DCDF-161E-CB0247294B62}"/>
          </ac:spMkLst>
        </pc:spChg>
      </pc:sldChg>
      <pc:sldChg chg="modSp new mod">
        <pc:chgData name="pavani reddy" userId="9ee5723d0cf64798" providerId="LiveId" clId="{BEC2E407-E45B-40B1-816B-A9B9D473C444}" dt="2023-06-01T05:21:29.367" v="421" actId="20577"/>
        <pc:sldMkLst>
          <pc:docMk/>
          <pc:sldMk cId="1613676792" sldId="320"/>
        </pc:sldMkLst>
        <pc:spChg chg="mod">
          <ac:chgData name="pavani reddy" userId="9ee5723d0cf64798" providerId="LiveId" clId="{BEC2E407-E45B-40B1-816B-A9B9D473C444}" dt="2023-06-01T05:19:56.809" v="263" actId="20577"/>
          <ac:spMkLst>
            <pc:docMk/>
            <pc:sldMk cId="1613676792" sldId="320"/>
            <ac:spMk id="2" creationId="{44FD91A4-22A1-9EF6-030D-90BCA71FEE4F}"/>
          </ac:spMkLst>
        </pc:spChg>
        <pc:spChg chg="mod">
          <ac:chgData name="pavani reddy" userId="9ee5723d0cf64798" providerId="LiveId" clId="{BEC2E407-E45B-40B1-816B-A9B9D473C444}" dt="2023-06-01T05:21:29.367" v="421" actId="20577"/>
          <ac:spMkLst>
            <pc:docMk/>
            <pc:sldMk cId="1613676792" sldId="320"/>
            <ac:spMk id="3" creationId="{4CE21661-B17A-7A11-1433-B3FE81230CC8}"/>
          </ac:spMkLst>
        </pc:spChg>
      </pc:sldChg>
      <pc:sldChg chg="new del">
        <pc:chgData name="pavani reddy" userId="9ee5723d0cf64798" providerId="LiveId" clId="{BEC2E407-E45B-40B1-816B-A9B9D473C444}" dt="2023-06-01T05:19:01.310" v="206" actId="2696"/>
        <pc:sldMkLst>
          <pc:docMk/>
          <pc:sldMk cId="3327707818" sldId="3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With the help of structure variable only I can access the elements present inside the structure. Whenever u r calling the structure member variable the memory will be allocated. Whenever we are calling structure, memory will not </a:t>
            </a:r>
            <a:r>
              <a:rPr lang="en-US" b="1"/>
              <a:t>be allocated.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23836" y="1500174"/>
            <a:ext cx="1110448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User Defined </a:t>
            </a:r>
            <a:r>
              <a:rPr lang="en-US" sz="2500" dirty="0" err="1">
                <a:latin typeface="Nunito Sans" panose="00000500000000000000" pitchFamily="2" charset="0"/>
              </a:rPr>
              <a:t>Datatype</a:t>
            </a:r>
            <a:endParaRPr lang="en-US" sz="2500" dirty="0">
              <a:latin typeface="Nunito Sans" panose="00000500000000000000" pitchFamily="2" charset="0"/>
            </a:endParaRPr>
          </a:p>
          <a:p>
            <a:endParaRPr lang="en-US" sz="2500" dirty="0">
              <a:latin typeface="Nunito Sans" panose="00000500000000000000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Can define structure of anything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Allocates sum of all </a:t>
            </a:r>
            <a:r>
              <a:rPr lang="en-US" sz="2500" dirty="0" err="1">
                <a:latin typeface="Nunito Sans" panose="00000500000000000000" pitchFamily="2" charset="0"/>
              </a:rPr>
              <a:t>Datatype</a:t>
            </a:r>
            <a:endParaRPr lang="en-US" sz="2500" dirty="0">
              <a:latin typeface="Nunito Sans" panose="00000500000000000000" pitchFamily="2" charset="0"/>
            </a:endParaRPr>
          </a:p>
          <a:p>
            <a:endParaRPr lang="en-US" sz="2500" dirty="0">
              <a:latin typeface="Nunito Sans" panose="00000500000000000000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Associative set</a:t>
            </a:r>
          </a:p>
          <a:p>
            <a:pPr>
              <a:buFont typeface="Wingdings" pitchFamily="2" charset="2"/>
              <a:buChar char="Ø"/>
            </a:pPr>
            <a:endParaRPr lang="en-US" sz="2500" dirty="0">
              <a:latin typeface="Nunito Sans" panose="00000500000000000000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Syntax:</a:t>
            </a:r>
          </a:p>
          <a:p>
            <a:pPr lvl="2"/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b="1" dirty="0" err="1">
                <a:latin typeface="Nunito Sans" panose="00000500000000000000" pitchFamily="2" charset="0"/>
              </a:rPr>
              <a:t>struct</a:t>
            </a:r>
            <a:r>
              <a:rPr lang="en-US" sz="2500" b="1" dirty="0">
                <a:latin typeface="Nunito Sans" panose="00000500000000000000" pitchFamily="2" charset="0"/>
              </a:rPr>
              <a:t> structure name</a:t>
            </a:r>
          </a:p>
          <a:p>
            <a:pPr lvl="2"/>
            <a:r>
              <a:rPr lang="en-US" sz="2500" b="1" dirty="0">
                <a:latin typeface="Nunito Sans" panose="00000500000000000000" pitchFamily="2" charset="0"/>
              </a:rPr>
              <a:t>	{</a:t>
            </a:r>
          </a:p>
          <a:p>
            <a:pPr lvl="2"/>
            <a:r>
              <a:rPr lang="en-US" sz="2500" b="1" dirty="0">
                <a:latin typeface="Nunito Sans" panose="00000500000000000000" pitchFamily="2" charset="0"/>
              </a:rPr>
              <a:t>	     // data members</a:t>
            </a:r>
          </a:p>
          <a:p>
            <a:pPr lvl="2"/>
            <a:r>
              <a:rPr lang="en-US" sz="2500" b="1" dirty="0">
                <a:latin typeface="Nunito Sans" panose="00000500000000000000" pitchFamily="2" charset="0"/>
              </a:rPr>
              <a:t>	     ………</a:t>
            </a:r>
          </a:p>
          <a:p>
            <a:pPr lvl="2"/>
            <a:r>
              <a:rPr lang="en-US" sz="2500" b="1" dirty="0">
                <a:latin typeface="Nunito Sans" panose="00000500000000000000" pitchFamily="2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3B19-9E6E-9267-B164-CA38FEA6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define a structure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C85A-4741-DCDF-161E-CB024729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Either can be declared by the structure declaration or as a separate declaration like basic data type.</a:t>
            </a:r>
          </a:p>
          <a:p>
            <a:endParaRPr lang="en-IN" dirty="0"/>
          </a:p>
          <a:p>
            <a:r>
              <a:rPr lang="en-IN" dirty="0"/>
              <a:t>Keyword- struct</a:t>
            </a:r>
          </a:p>
        </p:txBody>
      </p:sp>
    </p:spTree>
    <p:extLst>
      <p:ext uri="{BB962C8B-B14F-4D97-AF65-F5344CB8AC3E}">
        <p14:creationId xmlns:p14="http://schemas.microsoft.com/office/powerpoint/2010/main" val="111260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91A4-22A1-9EF6-030D-90BCA71F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initialize structure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1661-B17A-7A11-1433-B3FE8123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Structure members cannot be initialized with the declaration.</a:t>
            </a:r>
          </a:p>
          <a:p>
            <a:r>
              <a:rPr lang="en-IN" dirty="0"/>
              <a:t>In c Program, it fails in compilation. It is initialized using curly braces.</a:t>
            </a:r>
          </a:p>
        </p:txBody>
      </p:sp>
    </p:spTree>
    <p:extLst>
      <p:ext uri="{BB962C8B-B14F-4D97-AF65-F5344CB8AC3E}">
        <p14:creationId xmlns:p14="http://schemas.microsoft.com/office/powerpoint/2010/main" val="161367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8"/>
          <p:cNvSpPr txBox="1">
            <a:spLocks/>
          </p:cNvSpPr>
          <p:nvPr/>
        </p:nvSpPr>
        <p:spPr>
          <a:xfrm>
            <a:off x="509606" y="1677602"/>
            <a:ext cx="6657964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Consider a class’s student database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With student’s name age and CGPA as the columns in it.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Here,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latin typeface="Nunito Sans" charset="0"/>
              </a:rPr>
              <a:t>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-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What is the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unito Sans" charset="0"/>
              </a:rPr>
              <a:t>datatype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of student’s name?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200" dirty="0">
              <a:latin typeface="Nunito Sans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>
                <a:latin typeface="Nunito Sans" charset="0"/>
              </a:rPr>
              <a:t>-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Age?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200" dirty="0">
              <a:latin typeface="Nunito Sans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-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CGPA?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</a:endParaRPr>
          </a:p>
        </p:txBody>
      </p:sp>
      <p:sp>
        <p:nvSpPr>
          <p:cNvPr id="9" name="Content Placeholder 19"/>
          <p:cNvSpPr txBox="1">
            <a:spLocks/>
          </p:cNvSpPr>
          <p:nvPr/>
        </p:nvSpPr>
        <p:spPr>
          <a:xfrm>
            <a:off x="7486688" y="1677602"/>
            <a:ext cx="40386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So the declaration goes like,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char name_student1[20];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int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age_student1;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float cgpa_student1;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char name_student2[20];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int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age_student2;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float cgpa_student2;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……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……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…….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806" y="4039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Nunito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2070" y="378619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Nunito Sans" charset="0"/>
              </a:rPr>
              <a:t>char</a:t>
            </a:r>
            <a:r>
              <a:rPr lang="en-US" sz="2200" dirty="0">
                <a:latin typeface="Nunito Sans" charset="0"/>
              </a:rPr>
              <a:t> </a:t>
            </a:r>
            <a:r>
              <a:rPr lang="en-US" sz="2200" b="1" dirty="0">
                <a:latin typeface="Nunito Sans" charset="0"/>
              </a:rPr>
              <a:t>array</a:t>
            </a:r>
            <a:endParaRPr lang="en-IN" sz="2200" b="1" dirty="0">
              <a:latin typeface="Nunito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3508" y="4714884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Nunito Sans" charset="0"/>
              </a:rPr>
              <a:t>int</a:t>
            </a:r>
            <a:endParaRPr lang="en-IN" sz="2200" b="1" dirty="0">
              <a:latin typeface="Nunito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2070" y="557214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Nunito Sans" charset="0"/>
              </a:rPr>
              <a:t>float</a:t>
            </a:r>
            <a:endParaRPr lang="en-IN" sz="2200" b="1" dirty="0">
              <a:latin typeface="Nunito San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667636" y="2134801"/>
            <a:ext cx="2419352" cy="2651521"/>
            <a:chOff x="4419600" y="1352550"/>
            <a:chExt cx="3276600" cy="2590800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4419600" y="1352550"/>
              <a:ext cx="3124200" cy="2514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419600" y="1352550"/>
              <a:ext cx="3276600" cy="25908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381488" y="5500702"/>
            <a:ext cx="2338390" cy="533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Nunito Sans" charset="0"/>
              </a:rPr>
              <a:t>Can we group it?</a:t>
            </a:r>
            <a:endParaRPr lang="en-IN" sz="2200" dirty="0">
              <a:solidFill>
                <a:schemeClr val="tx1"/>
              </a:solidFill>
              <a:latin typeface="Nuni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  <p:bldP spid="13" grpId="0" uiExpand="1"/>
      <p:bldP spid="14" grpId="0" uiExpand="1"/>
      <p:bldP spid="15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525024" y="4357695"/>
            <a:ext cx="1643074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525024" y="3500438"/>
            <a:ext cx="1643074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525024" y="2457486"/>
            <a:ext cx="1643074" cy="10429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Memory Allocation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525024" y="2571744"/>
            <a:ext cx="15001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name</a:t>
            </a:r>
          </a:p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9888" y="2273578"/>
            <a:ext cx="2412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group</a:t>
            </a:r>
            <a:r>
              <a:rPr lang="en-US" sz="2200" dirty="0">
                <a:latin typeface="Nunito Sans" charset="0"/>
              </a:rPr>
              <a:t>  student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char name[20];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</a:t>
            </a:r>
            <a:r>
              <a:rPr lang="en-US" sz="2200" dirty="0" err="1">
                <a:latin typeface="Nunito Sans" charset="0"/>
              </a:rPr>
              <a:t>int</a:t>
            </a:r>
            <a:r>
              <a:rPr lang="en-US" sz="2200" dirty="0">
                <a:latin typeface="Nunito Sans" charset="0"/>
              </a:rPr>
              <a:t> age;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float </a:t>
            </a:r>
            <a:r>
              <a:rPr lang="en-US" sz="2200" dirty="0" err="1">
                <a:latin typeface="Nunito Sans" charset="0"/>
              </a:rPr>
              <a:t>cgpa</a:t>
            </a:r>
            <a:r>
              <a:rPr lang="en-US" sz="2200" dirty="0">
                <a:latin typeface="Nunito Sans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}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;</a:t>
            </a:r>
            <a:endParaRPr lang="en-I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9578" y="2486020"/>
            <a:ext cx="671514" cy="300038"/>
            <a:chOff x="4419600" y="1352550"/>
            <a:chExt cx="3276600" cy="2590800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4419600" y="1352550"/>
              <a:ext cx="3124200" cy="2514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4419600" y="1352550"/>
              <a:ext cx="3276600" cy="25908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14330" y="2419346"/>
            <a:ext cx="8382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2740944" y="3238300"/>
            <a:ext cx="568974" cy="1690898"/>
          </a:xfrm>
          <a:prstGeom prst="rightBrace">
            <a:avLst>
              <a:gd name="adj1" fmla="val 38438"/>
              <a:gd name="adj2" fmla="val 48316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452794" y="3786190"/>
            <a:ext cx="2057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latin typeface="Nunito Sans" charset="0"/>
              </a:rPr>
              <a:t>Structure Members</a:t>
            </a:r>
            <a:endParaRPr lang="en-IN" sz="2200" i="1" dirty="0">
              <a:latin typeface="Nunito San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81026" y="5143512"/>
            <a:ext cx="1330017" cy="32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23836" y="5169177"/>
            <a:ext cx="464347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struct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 </a:t>
            </a:r>
            <a:r>
              <a:rPr lang="en-US" sz="2200" dirty="0">
                <a:latin typeface="Nunito Sans" charset="0"/>
              </a:rPr>
              <a:t>student                                    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02278" y="4711977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 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110371" y="4786322"/>
            <a:ext cx="298549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i="1" dirty="0">
                <a:latin typeface="Nunito Sans" charset="0"/>
              </a:rPr>
              <a:t> semicolon (</a:t>
            </a:r>
            <a:r>
              <a:rPr lang="en-IN" sz="2200" b="1" i="1" dirty="0">
                <a:latin typeface="Nunito Sans" charset="0"/>
              </a:rPr>
              <a:t>;</a:t>
            </a:r>
            <a:r>
              <a:rPr lang="en-IN" sz="2200" i="1" dirty="0">
                <a:latin typeface="Nunito Sans" charset="0"/>
              </a:rPr>
              <a:t>) is must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53190" y="2428868"/>
            <a:ext cx="1857388" cy="10429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53190" y="3429000"/>
            <a:ext cx="1857388" cy="928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3190" y="4357694"/>
            <a:ext cx="1857388" cy="9850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667900" y="3588253"/>
            <a:ext cx="12819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age</a:t>
            </a:r>
          </a:p>
          <a:p>
            <a:pPr algn="ctr"/>
            <a:r>
              <a:rPr lang="en-US" sz="2200" dirty="0">
                <a:latin typeface="Nunito Sans" charset="0"/>
              </a:rPr>
              <a:t>(2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96462" y="4516947"/>
            <a:ext cx="12858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latin typeface="Nunito Sans" charset="0"/>
              </a:rPr>
              <a:t>cgpa</a:t>
            </a:r>
            <a:endParaRPr lang="en-US" sz="2200" b="1" dirty="0">
              <a:latin typeface="Nunito Sans" charset="0"/>
            </a:endParaRPr>
          </a:p>
          <a:p>
            <a:pPr algn="ctr"/>
            <a:r>
              <a:rPr lang="en-US" sz="2200" dirty="0">
                <a:latin typeface="Nunito Sans" charset="0"/>
              </a:rPr>
              <a:t>(4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96066" y="2571744"/>
            <a:ext cx="1571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name</a:t>
            </a:r>
          </a:p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67504" y="3588253"/>
            <a:ext cx="13573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age</a:t>
            </a:r>
          </a:p>
          <a:p>
            <a:pPr algn="ctr"/>
            <a:r>
              <a:rPr lang="en-US" sz="2200" dirty="0">
                <a:latin typeface="Nunito Sans" charset="0"/>
              </a:rPr>
              <a:t>(2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67504" y="4516947"/>
            <a:ext cx="1389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latin typeface="Nunito Sans" charset="0"/>
              </a:rPr>
              <a:t>cgpa</a:t>
            </a:r>
            <a:endParaRPr lang="en-US" sz="2200" b="1" dirty="0">
              <a:latin typeface="Nunito Sans" charset="0"/>
            </a:endParaRPr>
          </a:p>
          <a:p>
            <a:pPr algn="ctr"/>
            <a:r>
              <a:rPr lang="en-US" sz="2200" dirty="0">
                <a:latin typeface="Nunito Sans" charset="0"/>
              </a:rPr>
              <a:t>(4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96066" y="1714488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student1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15474" y="1714488"/>
            <a:ext cx="1323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student2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4496" y="5572140"/>
            <a:ext cx="44529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latin typeface="Nunito Sans" charset="0"/>
              </a:rPr>
              <a:t>-  Memory is allocated only when structure variables are created.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81224" y="5286388"/>
            <a:ext cx="1518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Nunito Sans" charset="0"/>
              </a:rPr>
              <a:t>student1,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07126" y="5286388"/>
            <a:ext cx="1417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Nunito Sans" charset="0"/>
              </a:rPr>
              <a:t>student2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95538" y="6215082"/>
            <a:ext cx="26642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i="1" dirty="0">
                <a:latin typeface="Nunito Sans" charset="0"/>
              </a:rPr>
              <a:t>structure variable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9720" y="1926543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Nunito Sans" charset="0"/>
              </a:rPr>
              <a:t>Keyword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28880" y="2643182"/>
            <a:ext cx="6096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67068" y="2373807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Nunito Sans" charset="0"/>
              </a:rPr>
              <a:t>Structure name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167570" y="857232"/>
            <a:ext cx="3021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memory allocation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2398" y="2357430"/>
            <a:ext cx="107157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23836" y="2426609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struct</a:t>
            </a:r>
            <a:endParaRPr lang="en-US" sz="2200" dirty="0">
              <a:latin typeface="Nunito Sans" charset="0"/>
            </a:endParaRPr>
          </a:p>
        </p:txBody>
      </p:sp>
      <p:sp>
        <p:nvSpPr>
          <p:cNvPr id="56" name="Right Brace 55"/>
          <p:cNvSpPr/>
          <p:nvPr/>
        </p:nvSpPr>
        <p:spPr>
          <a:xfrm rot="5400000">
            <a:off x="3309917" y="4643448"/>
            <a:ext cx="571506" cy="24288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/>
          <p:nvPr/>
        </p:nvCxnSpPr>
        <p:spPr>
          <a:xfrm rot="5400000" flipH="1" flipV="1">
            <a:off x="666712" y="2214554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588" y="2071678"/>
            <a:ext cx="928694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0.0074 L 0.08242 0.007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 animBg="1"/>
      <p:bldP spid="30" grpId="0" animBg="1"/>
      <p:bldP spid="26" grpId="0"/>
      <p:bldP spid="8" grpId="0" uiExpand="1" build="allAtOnce"/>
      <p:bldP spid="14" grpId="0" animBg="1"/>
      <p:bldP spid="20" grpId="0"/>
      <p:bldP spid="22" grpId="0"/>
      <p:bldP spid="23" grpId="0" animBg="1"/>
      <p:bldP spid="24" grpId="0" animBg="1"/>
      <p:bldP spid="25" grpId="0" animBg="1"/>
      <p:bldP spid="27" grpId="0"/>
      <p:bldP spid="28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5" grpId="0"/>
      <p:bldP spid="45" grpId="1"/>
      <p:bldP spid="47" grpId="0"/>
      <p:bldP spid="49" grpId="0" animBg="1"/>
      <p:bldP spid="49" grpId="1" animBg="1"/>
      <p:bldP spid="49" grpId="2" animBg="1"/>
      <p:bldP spid="50" grpId="0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Structure Initialization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17"/>
          <p:cNvSpPr txBox="1">
            <a:spLocks/>
          </p:cNvSpPr>
          <p:nvPr/>
        </p:nvSpPr>
        <p:spPr>
          <a:xfrm>
            <a:off x="333364" y="2106230"/>
            <a:ext cx="4191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unito Sans" charset="0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 student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     char name[20];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unito Sans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age;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     float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unito Sans" charset="0"/>
              </a:rPr>
              <a:t>cgpa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;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}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unito Sans" charset="0"/>
              </a:rPr>
              <a:t>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Content Placeholder 18"/>
          <p:cNvSpPr txBox="1">
            <a:spLocks/>
          </p:cNvSpPr>
          <p:nvPr/>
        </p:nvSpPr>
        <p:spPr>
          <a:xfrm>
            <a:off x="6843746" y="2106230"/>
            <a:ext cx="4038600" cy="360878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unito Sans" charset="0"/>
              </a:rPr>
              <a:t>struct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 student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     char name[20];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    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int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age;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      float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cgpa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charset="0"/>
              </a:rPr>
              <a:t>}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 Sans" charset="0"/>
              </a:rPr>
              <a:t>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unito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38546" y="2500306"/>
            <a:ext cx="1571636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38546" y="3286124"/>
            <a:ext cx="1571636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38546" y="4143380"/>
            <a:ext cx="1571636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67108" y="2588121"/>
            <a:ext cx="17145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name</a:t>
            </a:r>
          </a:p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64258" y="3357562"/>
            <a:ext cx="17173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age</a:t>
            </a:r>
          </a:p>
          <a:p>
            <a:pPr algn="ctr"/>
            <a:r>
              <a:rPr lang="en-US" sz="2200" dirty="0">
                <a:latin typeface="Nunito Sans" charset="0"/>
              </a:rPr>
              <a:t>(2 bytes)</a:t>
            </a:r>
            <a:r>
              <a:rPr lang="en-US" sz="1300" dirty="0"/>
              <a:t> </a:t>
            </a:r>
            <a:endParaRPr lang="en-IN" sz="1300" dirty="0"/>
          </a:p>
        </p:txBody>
      </p:sp>
      <p:sp>
        <p:nvSpPr>
          <p:cNvPr id="59" name="Rectangle 58"/>
          <p:cNvSpPr/>
          <p:nvPr/>
        </p:nvSpPr>
        <p:spPr>
          <a:xfrm>
            <a:off x="3881422" y="4071942"/>
            <a:ext cx="13573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latin typeface="Nunito Sans" charset="0"/>
              </a:rPr>
              <a:t>cgpa</a:t>
            </a:r>
            <a:endParaRPr lang="en-US" sz="2200" b="1" dirty="0">
              <a:latin typeface="Nunito Sans" charset="0"/>
            </a:endParaRPr>
          </a:p>
          <a:p>
            <a:pPr algn="ctr"/>
            <a:r>
              <a:rPr lang="en-US" sz="2200" dirty="0">
                <a:latin typeface="Nunito Sans" charset="0"/>
              </a:rPr>
              <a:t>(4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38554" y="1857364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student1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52860" y="3554029"/>
            <a:ext cx="1074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22</a:t>
            </a:r>
            <a:r>
              <a:rPr lang="en-US" sz="2200" dirty="0">
                <a:latin typeface="Nunito Sans" charset="0"/>
              </a:rPr>
              <a:t>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310718" y="2466972"/>
            <a:ext cx="1500190" cy="8191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310718" y="3286124"/>
            <a:ext cx="150019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305898" y="4071942"/>
            <a:ext cx="150501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310710" y="2428868"/>
            <a:ext cx="15001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name</a:t>
            </a:r>
          </a:p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310710" y="3286124"/>
            <a:ext cx="12887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age</a:t>
            </a:r>
          </a:p>
          <a:p>
            <a:pPr algn="ctr"/>
            <a:r>
              <a:rPr lang="en-US" sz="2200" dirty="0">
                <a:latin typeface="Nunito Sans" charset="0"/>
              </a:rPr>
              <a:t>(2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384068" y="4071942"/>
            <a:ext cx="12839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latin typeface="Nunito Sans" charset="0"/>
              </a:rPr>
              <a:t>cgpa</a:t>
            </a:r>
            <a:endParaRPr lang="en-US" sz="2200" b="1" dirty="0">
              <a:latin typeface="Nunito Sans" charset="0"/>
            </a:endParaRPr>
          </a:p>
          <a:p>
            <a:pPr algn="ctr"/>
            <a:r>
              <a:rPr lang="en-US" sz="2200" dirty="0">
                <a:latin typeface="Nunito Sans" charset="0"/>
              </a:rPr>
              <a:t>(4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67842" y="1855105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student1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09984" y="2786058"/>
            <a:ext cx="14287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Ram</a:t>
            </a:r>
            <a:r>
              <a:rPr lang="en-US" sz="1300" dirty="0"/>
              <a:t> </a:t>
            </a:r>
            <a:endParaRPr lang="en-IN" sz="1300" dirty="0"/>
          </a:p>
        </p:txBody>
      </p:sp>
      <p:sp>
        <p:nvSpPr>
          <p:cNvPr id="70" name="Rectangle 69"/>
          <p:cNvSpPr/>
          <p:nvPr/>
        </p:nvSpPr>
        <p:spPr>
          <a:xfrm>
            <a:off x="3738546" y="4283997"/>
            <a:ext cx="15170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9.6</a:t>
            </a:r>
            <a:r>
              <a:rPr lang="en-US" sz="2200" dirty="0">
                <a:latin typeface="Nunito Sans" charset="0"/>
              </a:rPr>
              <a:t>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28832" y="5712757"/>
            <a:ext cx="1581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student1 </a:t>
            </a:r>
            <a:endParaRPr lang="en-US" sz="2200" dirty="0">
              <a:latin typeface="Nunito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52794" y="5712757"/>
            <a:ext cx="2428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={“Ram”,22,9.6};</a:t>
            </a:r>
            <a:endParaRPr lang="en-US" sz="2200" dirty="0">
              <a:latin typeface="Nunito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239140" y="5143512"/>
            <a:ext cx="27482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={“Ram”,22,9.6} </a:t>
            </a:r>
            <a:endParaRPr lang="en-US" sz="2200" dirty="0">
              <a:latin typeface="Nunito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39004" y="5143512"/>
            <a:ext cx="15573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student1 </a:t>
            </a:r>
            <a:endParaRPr lang="en-US" sz="2200" dirty="0">
              <a:latin typeface="Nunito Sans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522182" y="3554029"/>
            <a:ext cx="1074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22</a:t>
            </a:r>
            <a:r>
              <a:rPr lang="en-US" sz="2200" dirty="0">
                <a:latin typeface="Nunito Sans" charset="0"/>
              </a:rPr>
              <a:t>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525024" y="2640923"/>
            <a:ext cx="1074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Ram</a:t>
            </a:r>
            <a:r>
              <a:rPr lang="en-US" sz="2200" dirty="0">
                <a:latin typeface="Nunito Sans" charset="0"/>
              </a:rPr>
              <a:t>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525024" y="4283997"/>
            <a:ext cx="10744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9.6</a:t>
            </a:r>
            <a:r>
              <a:rPr lang="en-US" sz="2200" dirty="0">
                <a:latin typeface="Nunito Sans" charset="0"/>
              </a:rPr>
              <a:t>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04668" y="5131370"/>
            <a:ext cx="2487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Nunito Sans" charset="0"/>
                <a:cs typeface="Consolas" pitchFamily="49" charset="0"/>
              </a:rPr>
              <a:t>;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87661" y="5564375"/>
            <a:ext cx="200728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struct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  student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6763E-6 L 0.17722 0.00393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53" grpId="0" build="p"/>
      <p:bldP spid="54" grpId="0" animBg="1"/>
      <p:bldP spid="55" grpId="0" animBg="1"/>
      <p:bldP spid="56" grpId="0" animBg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2" grpId="0" animBg="1"/>
      <p:bldP spid="63" grpId="0" animBg="1"/>
      <p:bldP spid="64" grpId="0" animBg="1"/>
      <p:bldP spid="65" grpId="0"/>
      <p:bldP spid="65" grpId="1"/>
      <p:bldP spid="66" grpId="0"/>
      <p:bldP spid="66" grpId="1"/>
      <p:bldP spid="67" grpId="0"/>
      <p:bldP spid="67" grpId="1"/>
      <p:bldP spid="68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8" grpId="1"/>
      <p:bldP spid="78" grpId="2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419</Words>
  <Application>Microsoft Office PowerPoint</Application>
  <PresentationFormat>Widescreen</PresentationFormat>
  <Paragraphs>130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Wingdings</vt:lpstr>
      <vt:lpstr>Nunito Sans</vt:lpstr>
      <vt:lpstr>Arial</vt:lpstr>
      <vt:lpstr>Office Theme</vt:lpstr>
      <vt:lpstr>PowerPoint Presentation</vt:lpstr>
      <vt:lpstr>How to define a structure variable</vt:lpstr>
      <vt:lpstr>How to initialize structure member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pavani reddy</cp:lastModifiedBy>
  <cp:revision>158</cp:revision>
  <dcterms:created xsi:type="dcterms:W3CDTF">2006-08-16T00:00:00Z</dcterms:created>
  <dcterms:modified xsi:type="dcterms:W3CDTF">2023-06-01T05:25:19Z</dcterms:modified>
</cp:coreProperties>
</file>