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319" r:id="rId2"/>
    <p:sldId id="292" r:id="rId3"/>
    <p:sldId id="293" r:id="rId4"/>
    <p:sldId id="294" r:id="rId5"/>
    <p:sldId id="299" r:id="rId6"/>
    <p:sldId id="320" r:id="rId7"/>
    <p:sldId id="321" r:id="rId8"/>
    <p:sldId id="322" r:id="rId9"/>
    <p:sldId id="289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  <p:embeddedFont>
      <p:font typeface="Nunito Sans SemiBold" pitchFamily="2" charset="0"/>
      <p:bold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9247" autoAdjust="0"/>
  </p:normalViewPr>
  <p:slideViewPr>
    <p:cSldViewPr>
      <p:cViewPr varScale="1">
        <p:scale>
          <a:sx n="56" d="100"/>
          <a:sy n="56" d="100"/>
        </p:scale>
        <p:origin x="86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73B8429D-052E-475F-BBF5-3A590AC1ED93}"/>
    <pc:docChg chg="custSel addSld delSld modSld">
      <pc:chgData name="pavani reddy" userId="9ee5723d0cf64798" providerId="LiveId" clId="{73B8429D-052E-475F-BBF5-3A590AC1ED93}" dt="2023-06-01T05:52:30.414" v="130" actId="20577"/>
      <pc:docMkLst>
        <pc:docMk/>
      </pc:docMkLst>
      <pc:sldChg chg="del">
        <pc:chgData name="pavani reddy" userId="9ee5723d0cf64798" providerId="LiveId" clId="{73B8429D-052E-475F-BBF5-3A590AC1ED93}" dt="2023-06-01T05:51:15.230" v="2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73B8429D-052E-475F-BBF5-3A590AC1ED93}" dt="2023-06-01T05:51:31.043" v="11" actId="478"/>
        <pc:sldMkLst>
          <pc:docMk/>
          <pc:sldMk cId="3124136678" sldId="289"/>
        </pc:sldMkLst>
        <pc:picChg chg="del">
          <ac:chgData name="pavani reddy" userId="9ee5723d0cf64798" providerId="LiveId" clId="{73B8429D-052E-475F-BBF5-3A590AC1ED93}" dt="2023-06-01T05:51:31.043" v="11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73B8429D-052E-475F-BBF5-3A590AC1ED93}" dt="2023-06-01T05:51:21.309" v="4" actId="478"/>
        <pc:sldMkLst>
          <pc:docMk/>
          <pc:sldMk cId="2312932922" sldId="292"/>
        </pc:sldMkLst>
        <pc:picChg chg="del">
          <ac:chgData name="pavani reddy" userId="9ee5723d0cf64798" providerId="LiveId" clId="{73B8429D-052E-475F-BBF5-3A590AC1ED93}" dt="2023-06-01T05:51:21.309" v="4" actId="478"/>
          <ac:picMkLst>
            <pc:docMk/>
            <pc:sldMk cId="2312932922" sldId="29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73B8429D-052E-475F-BBF5-3A590AC1ED93}" dt="2023-06-01T05:51:22.580" v="5" actId="478"/>
        <pc:sldMkLst>
          <pc:docMk/>
          <pc:sldMk cId="2312932922" sldId="293"/>
        </pc:sldMkLst>
        <pc:picChg chg="del">
          <ac:chgData name="pavani reddy" userId="9ee5723d0cf64798" providerId="LiveId" clId="{73B8429D-052E-475F-BBF5-3A590AC1ED93}" dt="2023-06-01T05:51:22.580" v="5" actId="478"/>
          <ac:picMkLst>
            <pc:docMk/>
            <pc:sldMk cId="2312932922" sldId="29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73B8429D-052E-475F-BBF5-3A590AC1ED93}" dt="2023-06-01T05:51:23.941" v="6" actId="478"/>
        <pc:sldMkLst>
          <pc:docMk/>
          <pc:sldMk cId="2312932922" sldId="294"/>
        </pc:sldMkLst>
        <pc:picChg chg="del">
          <ac:chgData name="pavani reddy" userId="9ee5723d0cf64798" providerId="LiveId" clId="{73B8429D-052E-475F-BBF5-3A590AC1ED93}" dt="2023-06-01T05:51:23.941" v="6" actId="478"/>
          <ac:picMkLst>
            <pc:docMk/>
            <pc:sldMk cId="2312932922" sldId="29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73B8429D-052E-475F-BBF5-3A590AC1ED93}" dt="2023-06-01T05:51:25.245" v="7" actId="478"/>
        <pc:sldMkLst>
          <pc:docMk/>
          <pc:sldMk cId="2312932922" sldId="299"/>
        </pc:sldMkLst>
        <pc:picChg chg="del">
          <ac:chgData name="pavani reddy" userId="9ee5723d0cf64798" providerId="LiveId" clId="{73B8429D-052E-475F-BBF5-3A590AC1ED93}" dt="2023-06-01T05:51:25.245" v="7" actId="478"/>
          <ac:picMkLst>
            <pc:docMk/>
            <pc:sldMk cId="2312932922" sldId="299"/>
            <ac:picMk id="6" creationId="{00000000-0000-0000-0000-000000000000}"/>
          </ac:picMkLst>
        </pc:picChg>
      </pc:sldChg>
      <pc:sldChg chg="delSp mod modNotesTx">
        <pc:chgData name="pavani reddy" userId="9ee5723d0cf64798" providerId="LiveId" clId="{73B8429D-052E-475F-BBF5-3A590AC1ED93}" dt="2023-06-01T05:52:30.414" v="130" actId="20577"/>
        <pc:sldMkLst>
          <pc:docMk/>
          <pc:sldMk cId="2312932922" sldId="319"/>
        </pc:sldMkLst>
        <pc:picChg chg="del">
          <ac:chgData name="pavani reddy" userId="9ee5723d0cf64798" providerId="LiveId" clId="{73B8429D-052E-475F-BBF5-3A590AC1ED93}" dt="2023-06-01T05:51:19.867" v="3" actId="478"/>
          <ac:picMkLst>
            <pc:docMk/>
            <pc:sldMk cId="2312932922" sldId="31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73B8429D-052E-475F-BBF5-3A590AC1ED93}" dt="2023-06-01T05:51:26.585" v="8" actId="478"/>
        <pc:sldMkLst>
          <pc:docMk/>
          <pc:sldMk cId="2312932922" sldId="320"/>
        </pc:sldMkLst>
        <pc:picChg chg="del">
          <ac:chgData name="pavani reddy" userId="9ee5723d0cf64798" providerId="LiveId" clId="{73B8429D-052E-475F-BBF5-3A590AC1ED93}" dt="2023-06-01T05:51:26.585" v="8" actId="478"/>
          <ac:picMkLst>
            <pc:docMk/>
            <pc:sldMk cId="2312932922" sldId="32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73B8429D-052E-475F-BBF5-3A590AC1ED93}" dt="2023-06-01T05:51:27.910" v="9" actId="478"/>
        <pc:sldMkLst>
          <pc:docMk/>
          <pc:sldMk cId="2312932922" sldId="321"/>
        </pc:sldMkLst>
        <pc:picChg chg="del">
          <ac:chgData name="pavani reddy" userId="9ee5723d0cf64798" providerId="LiveId" clId="{73B8429D-052E-475F-BBF5-3A590AC1ED93}" dt="2023-06-01T05:51:27.910" v="9" actId="478"/>
          <ac:picMkLst>
            <pc:docMk/>
            <pc:sldMk cId="2312932922" sldId="32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73B8429D-052E-475F-BBF5-3A590AC1ED93}" dt="2023-06-01T05:51:29.342" v="10" actId="478"/>
        <pc:sldMkLst>
          <pc:docMk/>
          <pc:sldMk cId="2312932922" sldId="322"/>
        </pc:sldMkLst>
        <pc:picChg chg="del">
          <ac:chgData name="pavani reddy" userId="9ee5723d0cf64798" providerId="LiveId" clId="{73B8429D-052E-475F-BBF5-3A590AC1ED93}" dt="2023-06-01T05:51:29.342" v="10" actId="478"/>
          <ac:picMkLst>
            <pc:docMk/>
            <pc:sldMk cId="2312932922" sldId="322"/>
            <ac:picMk id="6" creationId="{00000000-0000-0000-0000-000000000000}"/>
          </ac:picMkLst>
        </pc:picChg>
      </pc:sldChg>
      <pc:sldChg chg="add del">
        <pc:chgData name="pavani reddy" userId="9ee5723d0cf64798" providerId="LiveId" clId="{73B8429D-052E-475F-BBF5-3A590AC1ED93}" dt="2023-06-01T05:51:12.558" v="1" actId="2696"/>
        <pc:sldMkLst>
          <pc:docMk/>
          <pc:sldMk cId="3425412149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They takes the max size which is present in union and that memory will be </a:t>
            </a:r>
            <a:r>
              <a:rPr lang="en-US" b="1"/>
              <a:t>allocated for the union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Union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User Defined </a:t>
            </a:r>
            <a:r>
              <a:rPr lang="en-US" sz="2500" dirty="0" err="1">
                <a:latin typeface="Nunito Sans" panose="00000500000000000000" pitchFamily="2" charset="0"/>
              </a:rPr>
              <a:t>Datatype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Share same memory location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Allocates the highest memory size of </a:t>
            </a:r>
            <a:r>
              <a:rPr lang="en-US" sz="2500" dirty="0" err="1">
                <a:latin typeface="Nunito Sans" panose="00000500000000000000" pitchFamily="2" charset="0"/>
              </a:rPr>
              <a:t>datatype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Syntax: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</a:t>
            </a:r>
          </a:p>
          <a:p>
            <a:pPr lvl="3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b="1" dirty="0">
                <a:latin typeface="Nunito Sans" panose="00000500000000000000" pitchFamily="2" charset="0"/>
              </a:rPr>
              <a:t>union </a:t>
            </a:r>
            <a:r>
              <a:rPr lang="en-US" sz="2500" b="1" dirty="0" err="1">
                <a:latin typeface="Nunito Sans" panose="00000500000000000000" pitchFamily="2" charset="0"/>
              </a:rPr>
              <a:t>unionname</a:t>
            </a:r>
            <a:endParaRPr lang="en-US" sz="2500" b="1" dirty="0">
              <a:latin typeface="Nunito Sans" panose="00000500000000000000" pitchFamily="2" charset="0"/>
            </a:endParaRPr>
          </a:p>
          <a:p>
            <a:pPr lvl="3"/>
            <a:r>
              <a:rPr lang="en-US" sz="2500" b="1" dirty="0">
                <a:latin typeface="Nunito Sans" panose="00000500000000000000" pitchFamily="2" charset="0"/>
              </a:rPr>
              <a:t>	{</a:t>
            </a:r>
          </a:p>
          <a:p>
            <a:pPr lvl="3"/>
            <a:r>
              <a:rPr lang="en-US" sz="2500" b="1" dirty="0">
                <a:latin typeface="Nunito Sans" panose="00000500000000000000" pitchFamily="2" charset="0"/>
              </a:rPr>
              <a:t>	    //members</a:t>
            </a:r>
          </a:p>
          <a:p>
            <a:pPr lvl="3"/>
            <a:r>
              <a:rPr lang="en-US" sz="2500" b="1" dirty="0">
                <a:latin typeface="Nunito Sans" panose="00000500000000000000" pitchFamily="2" charset="0"/>
              </a:rPr>
              <a:t>	    ……</a:t>
            </a:r>
          </a:p>
          <a:p>
            <a:pPr lvl="3"/>
            <a:r>
              <a:rPr lang="en-US" sz="2500" b="1" dirty="0">
                <a:latin typeface="Nunito Sans" panose="00000500000000000000" pitchFamily="2" charset="0"/>
              </a:rPr>
              <a:t>      };</a:t>
            </a:r>
          </a:p>
          <a:p>
            <a:pPr>
              <a:buFont typeface="Wingdings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Nunito Sans" charset="0"/>
              </a:rPr>
              <a:t>What if you want a memory efficient grouping?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5358" y="157161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Union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2695703"/>
            <a:ext cx="3505199" cy="317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union  student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{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    char name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[</a:t>
            </a:r>
            <a:r>
              <a:rPr lang="en-US" sz="2500" dirty="0">
                <a:latin typeface="Nunito Sans" charset="0"/>
                <a:ea typeface="Calibri"/>
                <a:cs typeface="Times New Roman"/>
              </a:rPr>
              <a:t>20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];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    </a:t>
            </a:r>
            <a:r>
              <a:rPr lang="en-US" sz="2500" dirty="0" err="1">
                <a:latin typeface="Nunito Sans" charset="0"/>
                <a:ea typeface="Calibri"/>
                <a:cs typeface="Times New Roman"/>
              </a:rPr>
              <a:t>int</a:t>
            </a:r>
            <a:r>
              <a:rPr lang="en-US" sz="2500" dirty="0">
                <a:latin typeface="Nunito Sans" charset="0"/>
                <a:ea typeface="Calibri"/>
                <a:cs typeface="Times New Roman"/>
              </a:rPr>
              <a:t> age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    float </a:t>
            </a:r>
            <a:r>
              <a:rPr lang="en-US" sz="2500" dirty="0" err="1">
                <a:latin typeface="Nunito Sans" charset="0"/>
                <a:ea typeface="Calibri"/>
                <a:cs typeface="Times New Roman"/>
              </a:rPr>
              <a:t>cgpa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};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 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381356" y="3571876"/>
            <a:ext cx="285752" cy="1276352"/>
          </a:xfrm>
          <a:prstGeom prst="rightBrace">
            <a:avLst>
              <a:gd name="adj1" fmla="val 38438"/>
              <a:gd name="adj2" fmla="val 48316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864858" y="3952078"/>
            <a:ext cx="15167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charset="0"/>
              </a:rPr>
              <a:t>Members</a:t>
            </a:r>
            <a:endParaRPr lang="en-IN" sz="2500" dirty="0">
              <a:latin typeface="Nunito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7156" y="2214554"/>
            <a:ext cx="3262314" cy="838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Nunito Sans" charset="0"/>
              </a:rPr>
              <a:t>Big difference between structure and union?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allAtOnce"/>
      <p:bldP spid="13" grpId="0" animBg="1"/>
      <p:bldP spid="14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Union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306" y="1643050"/>
            <a:ext cx="52149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union  student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{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    char name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[</a:t>
            </a:r>
            <a:r>
              <a:rPr lang="en-US" sz="2500" dirty="0">
                <a:latin typeface="Nunito Sans" charset="0"/>
                <a:ea typeface="Calibri"/>
                <a:cs typeface="Times New Roman"/>
              </a:rPr>
              <a:t>20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];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    </a:t>
            </a:r>
            <a:r>
              <a:rPr lang="en-US" sz="2500" dirty="0" err="1">
                <a:latin typeface="Nunito Sans" charset="0"/>
                <a:ea typeface="Calibri"/>
                <a:cs typeface="Times New Roman"/>
              </a:rPr>
              <a:t>int</a:t>
            </a:r>
            <a:r>
              <a:rPr lang="en-US" sz="2500" dirty="0">
                <a:latin typeface="Nunito Sans" charset="0"/>
                <a:ea typeface="Calibri"/>
                <a:cs typeface="Times New Roman"/>
              </a:rPr>
              <a:t> age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    float </a:t>
            </a:r>
            <a:r>
              <a:rPr lang="en-US" sz="2500" dirty="0" err="1">
                <a:latin typeface="Nunito Sans" charset="0"/>
                <a:ea typeface="Calibri"/>
                <a:cs typeface="Times New Roman"/>
              </a:rPr>
              <a:t>cgpa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};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500" dirty="0">
                <a:latin typeface="Nunito Sans" charset="0"/>
                <a:ea typeface="Calibri"/>
                <a:cs typeface="Times New Roman"/>
              </a:rPr>
              <a:t>union student stud1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,</a:t>
            </a:r>
            <a:r>
              <a:rPr lang="en-US" sz="2500" dirty="0">
                <a:latin typeface="Nunito Sans" charset="0"/>
                <a:ea typeface="Calibri"/>
                <a:cs typeface="Times New Roman"/>
              </a:rPr>
              <a:t> stud2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,</a:t>
            </a:r>
            <a:r>
              <a:rPr lang="en-US" sz="2500" dirty="0">
                <a:latin typeface="Nunito Sans" charset="0"/>
                <a:ea typeface="Calibri"/>
                <a:cs typeface="Times New Roman"/>
              </a:rPr>
              <a:t> stud3</a:t>
            </a:r>
            <a:r>
              <a:rPr lang="en-US" sz="2500" b="1" dirty="0">
                <a:latin typeface="Nunito Sans" charset="0"/>
                <a:ea typeface="Calibri"/>
                <a:cs typeface="Times New Roman"/>
              </a:rPr>
              <a:t>;</a:t>
            </a:r>
            <a:endParaRPr lang="en-US" sz="2500" dirty="0">
              <a:latin typeface="Nunito Sans" charset="0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stud2.age = 23;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4470" y="2450068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stud2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7570" y="2450068"/>
            <a:ext cx="10054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stud1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4670" y="2450068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stud3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24726" y="2895600"/>
            <a:ext cx="131104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10380" y="2983701"/>
            <a:ext cx="16430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 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71166" y="2895600"/>
            <a:ext cx="131104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16" y="2983701"/>
            <a:ext cx="16430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23824" y="2895600"/>
            <a:ext cx="131104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53652" y="2983701"/>
            <a:ext cx="16430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14644" y="4857760"/>
            <a:ext cx="545305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charset="0"/>
              </a:rPr>
              <a:t>membership operator used to access the union member</a:t>
            </a:r>
          </a:p>
        </p:txBody>
      </p:sp>
      <p:sp>
        <p:nvSpPr>
          <p:cNvPr id="23" name="Oval 22"/>
          <p:cNvSpPr/>
          <p:nvPr/>
        </p:nvSpPr>
        <p:spPr>
          <a:xfrm>
            <a:off x="1452530" y="4991112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14"/>
          <p:cNvCxnSpPr/>
          <p:nvPr/>
        </p:nvCxnSpPr>
        <p:spPr>
          <a:xfrm rot="16200000" flipH="1">
            <a:off x="2057368" y="4610112"/>
            <a:ext cx="152400" cy="12192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92006" y="296226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Nunito Sans" charset="0"/>
              </a:rPr>
              <a:t>23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3238480" y="2571744"/>
            <a:ext cx="357190" cy="13525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8546" y="3059668"/>
            <a:ext cx="2209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Nunito Sans" charset="0"/>
              </a:rPr>
              <a:t>Max size is 20</a:t>
            </a:r>
            <a:endParaRPr lang="en-IN" sz="2500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 animBg="1"/>
      <p:bldP spid="15" grpId="0"/>
      <p:bldP spid="17" grpId="0" animBg="1"/>
      <p:bldP spid="18" grpId="0"/>
      <p:bldP spid="18" grpId="1"/>
      <p:bldP spid="19" grpId="0" animBg="1"/>
      <p:bldP spid="20" grpId="0"/>
      <p:bldP spid="22" grpId="0" build="allAtOnce"/>
      <p:bldP spid="23" grpId="0" animBg="1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Structure </a:t>
            </a:r>
            <a:r>
              <a:rPr lang="en-US" sz="4500" b="1" dirty="0" err="1">
                <a:latin typeface="Nunito Sans" panose="00000500000000000000" pitchFamily="2" charset="0"/>
              </a:rPr>
              <a:t>vs</a:t>
            </a:r>
            <a:r>
              <a:rPr lang="en-US" sz="4500" b="1" dirty="0">
                <a:latin typeface="Nunito Sans" panose="00000500000000000000" pitchFamily="2" charset="0"/>
              </a:rPr>
              <a:t> Union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809588" y="1734732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Structure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738942" y="1714488"/>
            <a:ext cx="4041775" cy="47982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Union</a:t>
            </a:r>
          </a:p>
        </p:txBody>
      </p:sp>
      <p:sp>
        <p:nvSpPr>
          <p:cNvPr id="13" name="Content Placeholder 45"/>
          <p:cNvSpPr txBox="1">
            <a:spLocks/>
          </p:cNvSpPr>
          <p:nvPr/>
        </p:nvSpPr>
        <p:spPr>
          <a:xfrm>
            <a:off x="6840571" y="2428868"/>
            <a:ext cx="4041775" cy="2963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union 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{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   char name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[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20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];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  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int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age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   float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cgpa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};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union student stud1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SimSun"/>
                <a:cs typeface="Times New Roman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</p:txBody>
      </p:sp>
      <p:sp>
        <p:nvSpPr>
          <p:cNvPr id="14" name="Content Placeholder 47"/>
          <p:cNvSpPr txBox="1">
            <a:spLocks/>
          </p:cNvSpPr>
          <p:nvPr/>
        </p:nvSpPr>
        <p:spPr>
          <a:xfrm>
            <a:off x="952464" y="2447389"/>
            <a:ext cx="404018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struct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{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   char name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[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20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];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  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int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age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   float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cgpa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};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struct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 student student1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  <a:ea typeface="Calibri"/>
                <a:cs typeface="Times New Roman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Calibri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1158" y="245188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Nunito Sans" charset="0"/>
                <a:ea typeface="Calibri"/>
                <a:cs typeface="Times New Roman"/>
              </a:rPr>
              <a:t>student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6710" y="2500306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Nunito Sans" charset="0"/>
                <a:ea typeface="Calibri"/>
                <a:cs typeface="Times New Roman"/>
              </a:rPr>
              <a:t>student 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464" y="2500306"/>
            <a:ext cx="100013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1818" y="2500306"/>
            <a:ext cx="90963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15264" y="200024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695348" y="200024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81488" y="2928934"/>
            <a:ext cx="1643074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81488" y="3637864"/>
            <a:ext cx="1643074" cy="7198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81488" y="4357694"/>
            <a:ext cx="1643074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10050" y="2928934"/>
            <a:ext cx="18573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</a:t>
            </a:r>
            <a:r>
              <a:rPr lang="en-US" sz="1300" dirty="0"/>
              <a:t> </a:t>
            </a:r>
            <a:endParaRPr lang="en-IN" sz="1300" dirty="0"/>
          </a:p>
        </p:txBody>
      </p:sp>
      <p:sp>
        <p:nvSpPr>
          <p:cNvPr id="25" name="Rectangle 24"/>
          <p:cNvSpPr/>
          <p:nvPr/>
        </p:nvSpPr>
        <p:spPr>
          <a:xfrm>
            <a:off x="4424042" y="3643314"/>
            <a:ext cx="15290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55945" y="4357694"/>
            <a:ext cx="1425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926" y="2428868"/>
            <a:ext cx="1500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student1</a:t>
            </a:r>
            <a:endParaRPr lang="en-IN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67306" y="5072074"/>
            <a:ext cx="0" cy="633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95802" y="5733652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26 bytes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25156" y="2451880"/>
            <a:ext cx="12144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stud1</a:t>
            </a:r>
            <a:endParaRPr lang="en-IN" sz="2500" dirty="0">
              <a:latin typeface="Nunito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77520" y="3038476"/>
            <a:ext cx="1357322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06090" y="3143248"/>
            <a:ext cx="15716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191900" y="4000504"/>
            <a:ext cx="0" cy="633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53718" y="4572008"/>
            <a:ext cx="1452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20 bytes</a:t>
            </a:r>
          </a:p>
        </p:txBody>
      </p:sp>
      <p:sp>
        <p:nvSpPr>
          <p:cNvPr id="35" name="Oval 34"/>
          <p:cNvSpPr/>
          <p:nvPr/>
        </p:nvSpPr>
        <p:spPr>
          <a:xfrm>
            <a:off x="5429248" y="535782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11644354" y="414338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4314820" y="3000372"/>
            <a:ext cx="17097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524364" y="3714752"/>
            <a:ext cx="128588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24364" y="4429132"/>
            <a:ext cx="135732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382280" y="2786058"/>
            <a:ext cx="15240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207167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11572916" y="204786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96198" y="500042"/>
            <a:ext cx="3071834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charset="0"/>
              </a:rPr>
              <a:t>Find  out  the  last difference !!!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9" grpId="0"/>
      <p:bldP spid="30" grpId="0"/>
      <p:bldP spid="31" grpId="0" animBg="1"/>
      <p:bldP spid="32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9588" y="1857364"/>
            <a:ext cx="535785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union temp{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 m1;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char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ch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};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 main(){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union temp u1;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u1.m1 = 10;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u1.ch = 20;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printf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("%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d%d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", u1.m1,u1.ch);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return 0;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843878" y="2143116"/>
            <a:ext cx="4038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200" dirty="0">
                <a:latin typeface="Nunito Sans SemiBold" pitchFamily="2" charset="0"/>
              </a:rPr>
              <a:t>Output: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1010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2020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1020	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Error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pic>
        <p:nvPicPr>
          <p:cNvPr id="11" name="Picture 4" descr="C:\Users\NEW\AppData\Local\Microsoft\Windows\Temporary Internet Files\Content.IE5\QGUJJHNR\Kliponious-green-t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72" y="3214686"/>
            <a:ext cx="571504" cy="523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9588" y="1857364"/>
            <a:ext cx="657229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struct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 student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{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stuid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 = 1234;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char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stuname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[5] = "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abcde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";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} s1;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 main()  {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struct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 student s1;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500" dirty="0" err="1">
                <a:latin typeface="Nunito Sans" charset="0"/>
                <a:ea typeface="SimSun"/>
                <a:cs typeface="Times New Roman"/>
              </a:rPr>
              <a:t>printf</a:t>
            </a:r>
            <a:r>
              <a:rPr lang="en-US" sz="2500" dirty="0">
                <a:latin typeface="Nunito Sans" charset="0"/>
                <a:ea typeface="SimSun"/>
                <a:cs typeface="Times New Roman"/>
              </a:rPr>
              <a:t>( "%d, %s", s1.stuid, s1.stuname);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    return 0;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500" dirty="0">
                <a:latin typeface="Nunito Sans" charset="0"/>
                <a:ea typeface="SimSun"/>
                <a:cs typeface="Times New Roman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843878" y="2143116"/>
            <a:ext cx="4038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200" dirty="0">
                <a:latin typeface="Nunito Sans SemiBold" pitchFamily="2" charset="0"/>
              </a:rPr>
              <a:t>Output: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>
                <a:latin typeface="Nunito Sans" charset="0"/>
              </a:rPr>
              <a:t>1234, </a:t>
            </a:r>
            <a:r>
              <a:rPr lang="en-US" sz="2200" dirty="0" err="1">
                <a:latin typeface="Nunito Sans" charset="0"/>
              </a:rPr>
              <a:t>abcde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>
                <a:latin typeface="Nunito Sans" charset="0"/>
              </a:rPr>
              <a:t>12341234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>
                <a:latin typeface="Nunito Sans" charset="0"/>
              </a:rPr>
              <a:t>Error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 err="1">
                <a:latin typeface="Nunito Sans" charset="0"/>
              </a:rPr>
              <a:t>abcdeabcde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pic>
        <p:nvPicPr>
          <p:cNvPr id="15" name="Picture 4" descr="C:\Users\NEW\AppData\Local\Microsoft\Windows\Temporary Internet Files\Content.IE5\QGUJJHNR\Kliponious-green-t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72" y="3834179"/>
            <a:ext cx="571504" cy="523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9588" y="1357298"/>
            <a:ext cx="657229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struct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birthdate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{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	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date;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	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month;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	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year;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};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main()  {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union  student{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	  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stuid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	    char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stuname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[2];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	  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struct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birthdate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dob;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} u1;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printf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("%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ld",sizeof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(u1));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return 0;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843878" y="2143116"/>
            <a:ext cx="4038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200" dirty="0">
                <a:latin typeface="Nunito Sans SemiBold" pitchFamily="2" charset="0"/>
              </a:rPr>
              <a:t>Output: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>
                <a:latin typeface="Nunito Sans" charset="0"/>
              </a:rPr>
              <a:t>10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28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6	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Error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pic>
        <p:nvPicPr>
          <p:cNvPr id="15" name="Picture 4" descr="C:\Users\NEW\AppData\Local\Microsoft\Windows\Temporary Internet Files\Content.IE5\QGUJJHNR\Kliponious-green-t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0" y="3834179"/>
            <a:ext cx="571504" cy="523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9588" y="1428736"/>
            <a:ext cx="657229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struct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student{	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stuid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	char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stuname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[5];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}s1 = {1234, "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abcde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"};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int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main() {	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struct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 student s2 = {5678, "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abcde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"};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if(s1 == s2){	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 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printf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(“True");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}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else{	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    </a:t>
            </a:r>
            <a:r>
              <a:rPr lang="en-US" sz="2200" dirty="0" err="1">
                <a:latin typeface="Nunito Sans" charset="0"/>
                <a:ea typeface="SimSun"/>
                <a:cs typeface="Times New Roman"/>
              </a:rPr>
              <a:t>printf</a:t>
            </a:r>
            <a:r>
              <a:rPr lang="en-US" sz="2200" dirty="0">
                <a:latin typeface="Nunito Sans" charset="0"/>
                <a:ea typeface="SimSun"/>
                <a:cs typeface="Times New Roman"/>
              </a:rPr>
              <a:t>(“False");	   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}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    return 0;</a:t>
            </a:r>
          </a:p>
          <a:p>
            <a:pPr lvl="0">
              <a:lnSpc>
                <a:spcPct val="115000"/>
              </a:lnSpc>
              <a:defRPr/>
            </a:pPr>
            <a:r>
              <a:rPr lang="en-US" sz="2200" dirty="0">
                <a:latin typeface="Nunito Sans" charset="0"/>
                <a:ea typeface="SimSun"/>
                <a:cs typeface="Times New Roman"/>
              </a:rPr>
              <a:t>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  <a:ea typeface="SimSun"/>
              <a:cs typeface="Times New Roman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843878" y="2143116"/>
            <a:ext cx="4038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200" dirty="0">
                <a:latin typeface="Nunito Sans SemiBold" pitchFamily="2" charset="0"/>
              </a:rPr>
              <a:t>Output: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Error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>
                <a:latin typeface="Nunito Sans" charset="0"/>
              </a:rPr>
              <a:t>True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>
                <a:latin typeface="Nunito Sans" charset="0"/>
              </a:rPr>
              <a:t>False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200" dirty="0" err="1">
                <a:latin typeface="Nunito Sans" charset="0"/>
              </a:rPr>
              <a:t>TrueFalse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pic>
        <p:nvPicPr>
          <p:cNvPr id="15" name="Picture 4" descr="C:\Users\NEW\AppData\Local\Microsoft\Windows\Temporary Internet Files\Content.IE5\QGUJJHNR\Kliponious-green-t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72" y="2643182"/>
            <a:ext cx="571504" cy="523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564</Words>
  <Application>Microsoft Office PowerPoint</Application>
  <PresentationFormat>Widescreen</PresentationFormat>
  <Paragraphs>172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Nunito Sans SemiBold</vt:lpstr>
      <vt:lpstr>Nunito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158</cp:revision>
  <dcterms:created xsi:type="dcterms:W3CDTF">2006-08-16T00:00:00Z</dcterms:created>
  <dcterms:modified xsi:type="dcterms:W3CDTF">2023-06-01T05:52:33Z</dcterms:modified>
</cp:coreProperties>
</file>