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0" r:id="rId2"/>
    <p:sldMasterId id="2147483672" r:id="rId3"/>
  </p:sldMasterIdLst>
  <p:notesMasterIdLst>
    <p:notesMasterId r:id="rId77"/>
  </p:notesMasterIdLst>
  <p:sldIdLst>
    <p:sldId id="367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292" r:id="rId18"/>
    <p:sldId id="293" r:id="rId19"/>
    <p:sldId id="307" r:id="rId20"/>
    <p:sldId id="308" r:id="rId21"/>
    <p:sldId id="294" r:id="rId22"/>
    <p:sldId id="309" r:id="rId23"/>
    <p:sldId id="310" r:id="rId24"/>
    <p:sldId id="347" r:id="rId25"/>
    <p:sldId id="312" r:id="rId26"/>
    <p:sldId id="313" r:id="rId27"/>
    <p:sldId id="314" r:id="rId28"/>
    <p:sldId id="348" r:id="rId29"/>
    <p:sldId id="316" r:id="rId30"/>
    <p:sldId id="317" r:id="rId31"/>
    <p:sldId id="349" r:id="rId32"/>
    <p:sldId id="319" r:id="rId33"/>
    <p:sldId id="320" r:id="rId34"/>
    <p:sldId id="350" r:id="rId35"/>
    <p:sldId id="321" r:id="rId36"/>
    <p:sldId id="323" r:id="rId37"/>
    <p:sldId id="351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33" r:id="rId47"/>
    <p:sldId id="334" r:id="rId48"/>
    <p:sldId id="335" r:id="rId49"/>
    <p:sldId id="336" r:id="rId50"/>
    <p:sldId id="337" r:id="rId51"/>
    <p:sldId id="338" r:id="rId52"/>
    <p:sldId id="339" r:id="rId53"/>
    <p:sldId id="340" r:id="rId54"/>
    <p:sldId id="341" r:id="rId55"/>
    <p:sldId id="342" r:id="rId56"/>
    <p:sldId id="343" r:id="rId57"/>
    <p:sldId id="344" r:id="rId58"/>
    <p:sldId id="345" r:id="rId59"/>
    <p:sldId id="346" r:id="rId60"/>
    <p:sldId id="352" r:id="rId61"/>
    <p:sldId id="353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63" r:id="rId72"/>
    <p:sldId id="364" r:id="rId73"/>
    <p:sldId id="365" r:id="rId74"/>
    <p:sldId id="366" r:id="rId75"/>
    <p:sldId id="289" r:id="rId76"/>
  </p:sldIdLst>
  <p:sldSz cx="12192000" cy="6858000"/>
  <p:notesSz cx="6858000" cy="9144000"/>
  <p:embeddedFontLst>
    <p:embeddedFont>
      <p:font typeface="Calibri" panose="020F0502020204030204" pitchFamily="34" charset="0"/>
      <p:regular r:id="rId78"/>
      <p:bold r:id="rId79"/>
      <p:italic r:id="rId80"/>
      <p:boldItalic r:id="rId81"/>
    </p:embeddedFont>
    <p:embeddedFont>
      <p:font typeface="Consolas" panose="020B0609020204030204" pitchFamily="49" charset="0"/>
      <p:regular r:id="rId82"/>
      <p:bold r:id="rId83"/>
      <p:italic r:id="rId84"/>
      <p:boldItalic r:id="rId85"/>
    </p:embeddedFont>
    <p:embeddedFont>
      <p:font typeface="Nunito Sans" pitchFamily="2" charset="0"/>
      <p:regular r:id="rId86"/>
      <p:bold r:id="rId87"/>
      <p:italic r:id="rId88"/>
      <p:boldItalic r:id="rId8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136"/>
    <a:srgbClr val="F69180"/>
    <a:srgbClr val="3D3D3D"/>
    <a:srgbClr val="4F81BD"/>
    <a:srgbClr val="303030"/>
    <a:srgbClr val="4A4A4A"/>
    <a:srgbClr val="212121"/>
    <a:srgbClr val="000000"/>
    <a:srgbClr val="131313"/>
    <a:srgbClr val="FBD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4946" autoAdjust="0"/>
  </p:normalViewPr>
  <p:slideViewPr>
    <p:cSldViewPr>
      <p:cViewPr varScale="1">
        <p:scale>
          <a:sx n="53" d="100"/>
          <a:sy n="53" d="100"/>
        </p:scale>
        <p:origin x="976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2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font" Target="fonts/font7.fntdata"/><Relationship Id="rId89" Type="http://schemas.openxmlformats.org/officeDocument/2006/relationships/font" Target="fonts/font12.fntdata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font" Target="fonts/font2.fntdata"/><Relationship Id="rId5" Type="http://schemas.openxmlformats.org/officeDocument/2006/relationships/slide" Target="slides/slide2.xml"/><Relationship Id="rId90" Type="http://schemas.openxmlformats.org/officeDocument/2006/relationships/presProps" Target="presProps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font" Target="fonts/font3.fntdata"/><Relationship Id="rId85" Type="http://schemas.openxmlformats.org/officeDocument/2006/relationships/font" Target="fonts/font8.fntdata"/><Relationship Id="rId9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font" Target="fonts/font6.fntdata"/><Relationship Id="rId88" Type="http://schemas.openxmlformats.org/officeDocument/2006/relationships/font" Target="fonts/font11.fntdata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font" Target="fonts/font1.fntdata"/><Relationship Id="rId81" Type="http://schemas.openxmlformats.org/officeDocument/2006/relationships/font" Target="fonts/font4.fntdata"/><Relationship Id="rId86" Type="http://schemas.openxmlformats.org/officeDocument/2006/relationships/font" Target="fonts/font9.fntdata"/><Relationship Id="rId94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font" Target="fonts/font10.fntdata"/><Relationship Id="rId61" Type="http://schemas.openxmlformats.org/officeDocument/2006/relationships/slide" Target="slides/slide58.xml"/><Relationship Id="rId82" Type="http://schemas.openxmlformats.org/officeDocument/2006/relationships/font" Target="fonts/font5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i reddy" userId="9ee5723d0cf64798" providerId="LiveId" clId="{3E5EC695-6257-4FE1-BBAD-E9BBD38223FE}"/>
    <pc:docChg chg="custSel delSld modSld">
      <pc:chgData name="pavani reddy" userId="9ee5723d0cf64798" providerId="LiveId" clId="{3E5EC695-6257-4FE1-BBAD-E9BBD38223FE}" dt="2023-05-22T10:59:28.081" v="87" actId="478"/>
      <pc:docMkLst>
        <pc:docMk/>
      </pc:docMkLst>
      <pc:sldChg chg="del">
        <pc:chgData name="pavani reddy" userId="9ee5723d0cf64798" providerId="LiveId" clId="{3E5EC695-6257-4FE1-BBAD-E9BBD38223FE}" dt="2023-05-21T07:40:15.280" v="0" actId="2696"/>
        <pc:sldMkLst>
          <pc:docMk/>
          <pc:sldMk cId="1596884915" sldId="272"/>
        </pc:sldMkLst>
      </pc:sldChg>
      <pc:sldChg chg="delSp mod">
        <pc:chgData name="pavani reddy" userId="9ee5723d0cf64798" providerId="LiveId" clId="{3E5EC695-6257-4FE1-BBAD-E9BBD38223FE}" dt="2023-05-22T10:59:28.081" v="87" actId="478"/>
        <pc:sldMkLst>
          <pc:docMk/>
          <pc:sldMk cId="3124136678" sldId="289"/>
        </pc:sldMkLst>
        <pc:picChg chg="del">
          <ac:chgData name="pavani reddy" userId="9ee5723d0cf64798" providerId="LiveId" clId="{3E5EC695-6257-4FE1-BBAD-E9BBD38223FE}" dt="2023-05-22T10:59:28.081" v="87" actId="478"/>
          <ac:picMkLst>
            <pc:docMk/>
            <pc:sldMk cId="3124136678" sldId="289"/>
            <ac:picMk id="5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1T07:40:51.141" v="14" actId="478"/>
        <pc:sldMkLst>
          <pc:docMk/>
          <pc:sldMk cId="1079000702" sldId="292"/>
        </pc:sldMkLst>
        <pc:picChg chg="del">
          <ac:chgData name="pavani reddy" userId="9ee5723d0cf64798" providerId="LiveId" clId="{3E5EC695-6257-4FE1-BBAD-E9BBD38223FE}" dt="2023-05-21T07:40:51.141" v="14" actId="478"/>
          <ac:picMkLst>
            <pc:docMk/>
            <pc:sldMk cId="1079000702" sldId="292"/>
            <ac:picMk id="10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1T07:40:52.716" v="15" actId="478"/>
        <pc:sldMkLst>
          <pc:docMk/>
          <pc:sldMk cId="2312932922" sldId="293"/>
        </pc:sldMkLst>
        <pc:picChg chg="del">
          <ac:chgData name="pavani reddy" userId="9ee5723d0cf64798" providerId="LiveId" clId="{3E5EC695-6257-4FE1-BBAD-E9BBD38223FE}" dt="2023-05-21T07:40:52.716" v="15" actId="478"/>
          <ac:picMkLst>
            <pc:docMk/>
            <pc:sldMk cId="2312932922" sldId="293"/>
            <ac:picMk id="6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1T07:41:07.972" v="18" actId="478"/>
        <pc:sldMkLst>
          <pc:docMk/>
          <pc:sldMk cId="2935483045" sldId="294"/>
        </pc:sldMkLst>
        <pc:picChg chg="del">
          <ac:chgData name="pavani reddy" userId="9ee5723d0cf64798" providerId="LiveId" clId="{3E5EC695-6257-4FE1-BBAD-E9BBD38223FE}" dt="2023-05-21T07:41:07.972" v="18" actId="478"/>
          <ac:picMkLst>
            <pc:docMk/>
            <pc:sldMk cId="2935483045" sldId="294"/>
            <ac:picMk id="19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1T07:40:55.097" v="16" actId="478"/>
        <pc:sldMkLst>
          <pc:docMk/>
          <pc:sldMk cId="2312932922" sldId="307"/>
        </pc:sldMkLst>
        <pc:picChg chg="del">
          <ac:chgData name="pavani reddy" userId="9ee5723d0cf64798" providerId="LiveId" clId="{3E5EC695-6257-4FE1-BBAD-E9BBD38223FE}" dt="2023-05-21T07:40:55.097" v="16" actId="478"/>
          <ac:picMkLst>
            <pc:docMk/>
            <pc:sldMk cId="2312932922" sldId="307"/>
            <ac:picMk id="63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1T07:40:56.628" v="17" actId="478"/>
        <pc:sldMkLst>
          <pc:docMk/>
          <pc:sldMk cId="2312932922" sldId="308"/>
        </pc:sldMkLst>
        <pc:picChg chg="del">
          <ac:chgData name="pavani reddy" userId="9ee5723d0cf64798" providerId="LiveId" clId="{3E5EC695-6257-4FE1-BBAD-E9BBD38223FE}" dt="2023-05-21T07:40:56.628" v="17" actId="478"/>
          <ac:picMkLst>
            <pc:docMk/>
            <pc:sldMk cId="2312932922" sldId="308"/>
            <ac:picMk id="6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1T07:41:09.922" v="19" actId="478"/>
        <pc:sldMkLst>
          <pc:docMk/>
          <pc:sldMk cId="1079000702" sldId="309"/>
        </pc:sldMkLst>
        <pc:picChg chg="del">
          <ac:chgData name="pavani reddy" userId="9ee5723d0cf64798" providerId="LiveId" clId="{3E5EC695-6257-4FE1-BBAD-E9BBD38223FE}" dt="2023-05-21T07:41:09.922" v="19" actId="478"/>
          <ac:picMkLst>
            <pc:docMk/>
            <pc:sldMk cId="1079000702" sldId="309"/>
            <ac:picMk id="10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1T07:41:11.939" v="20" actId="478"/>
        <pc:sldMkLst>
          <pc:docMk/>
          <pc:sldMk cId="2312932922" sldId="310"/>
        </pc:sldMkLst>
        <pc:picChg chg="del">
          <ac:chgData name="pavani reddy" userId="9ee5723d0cf64798" providerId="LiveId" clId="{3E5EC695-6257-4FE1-BBAD-E9BBD38223FE}" dt="2023-05-21T07:41:11.939" v="20" actId="478"/>
          <ac:picMkLst>
            <pc:docMk/>
            <pc:sldMk cId="2312932922" sldId="310"/>
            <ac:picMk id="63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1T07:41:14.996" v="22" actId="478"/>
        <pc:sldMkLst>
          <pc:docMk/>
          <pc:sldMk cId="2935483045" sldId="312"/>
        </pc:sldMkLst>
        <pc:picChg chg="del">
          <ac:chgData name="pavani reddy" userId="9ee5723d0cf64798" providerId="LiveId" clId="{3E5EC695-6257-4FE1-BBAD-E9BBD38223FE}" dt="2023-05-21T07:41:14.996" v="22" actId="478"/>
          <ac:picMkLst>
            <pc:docMk/>
            <pc:sldMk cId="2935483045" sldId="312"/>
            <ac:picMk id="19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1T07:41:20.518" v="23" actId="478"/>
        <pc:sldMkLst>
          <pc:docMk/>
          <pc:sldMk cId="1079000702" sldId="313"/>
        </pc:sldMkLst>
        <pc:picChg chg="del">
          <ac:chgData name="pavani reddy" userId="9ee5723d0cf64798" providerId="LiveId" clId="{3E5EC695-6257-4FE1-BBAD-E9BBD38223FE}" dt="2023-05-21T07:41:20.518" v="23" actId="478"/>
          <ac:picMkLst>
            <pc:docMk/>
            <pc:sldMk cId="1079000702" sldId="313"/>
            <ac:picMk id="10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1T07:41:37.464" v="24" actId="478"/>
        <pc:sldMkLst>
          <pc:docMk/>
          <pc:sldMk cId="2312932922" sldId="314"/>
        </pc:sldMkLst>
        <pc:picChg chg="del">
          <ac:chgData name="pavani reddy" userId="9ee5723d0cf64798" providerId="LiveId" clId="{3E5EC695-6257-4FE1-BBAD-E9BBD38223FE}" dt="2023-05-21T07:41:37.464" v="24" actId="478"/>
          <ac:picMkLst>
            <pc:docMk/>
            <pc:sldMk cId="2312932922" sldId="314"/>
            <ac:picMk id="63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1T07:41:46.272" v="26" actId="478"/>
        <pc:sldMkLst>
          <pc:docMk/>
          <pc:sldMk cId="2935483045" sldId="316"/>
        </pc:sldMkLst>
        <pc:picChg chg="del">
          <ac:chgData name="pavani reddy" userId="9ee5723d0cf64798" providerId="LiveId" clId="{3E5EC695-6257-4FE1-BBAD-E9BBD38223FE}" dt="2023-05-21T07:41:46.272" v="26" actId="478"/>
          <ac:picMkLst>
            <pc:docMk/>
            <pc:sldMk cId="2935483045" sldId="316"/>
            <ac:picMk id="19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1T07:41:48.277" v="27" actId="478"/>
        <pc:sldMkLst>
          <pc:docMk/>
          <pc:sldMk cId="1079000702" sldId="317"/>
        </pc:sldMkLst>
        <pc:picChg chg="del">
          <ac:chgData name="pavani reddy" userId="9ee5723d0cf64798" providerId="LiveId" clId="{3E5EC695-6257-4FE1-BBAD-E9BBD38223FE}" dt="2023-05-21T07:41:48.277" v="27" actId="478"/>
          <ac:picMkLst>
            <pc:docMk/>
            <pc:sldMk cId="1079000702" sldId="317"/>
            <ac:picMk id="10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1T07:41:51.126" v="29" actId="478"/>
        <pc:sldMkLst>
          <pc:docMk/>
          <pc:sldMk cId="2935483045" sldId="319"/>
        </pc:sldMkLst>
        <pc:picChg chg="del">
          <ac:chgData name="pavani reddy" userId="9ee5723d0cf64798" providerId="LiveId" clId="{3E5EC695-6257-4FE1-BBAD-E9BBD38223FE}" dt="2023-05-21T07:41:51.126" v="29" actId="478"/>
          <ac:picMkLst>
            <pc:docMk/>
            <pc:sldMk cId="2935483045" sldId="319"/>
            <ac:picMk id="19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1T07:41:52.660" v="30" actId="478"/>
        <pc:sldMkLst>
          <pc:docMk/>
          <pc:sldMk cId="1079000702" sldId="320"/>
        </pc:sldMkLst>
        <pc:picChg chg="del">
          <ac:chgData name="pavani reddy" userId="9ee5723d0cf64798" providerId="LiveId" clId="{3E5EC695-6257-4FE1-BBAD-E9BBD38223FE}" dt="2023-05-21T07:41:52.660" v="30" actId="478"/>
          <ac:picMkLst>
            <pc:docMk/>
            <pc:sldMk cId="1079000702" sldId="320"/>
            <ac:picMk id="10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1T07:41:56.353" v="32" actId="478"/>
        <pc:sldMkLst>
          <pc:docMk/>
          <pc:sldMk cId="2935483045" sldId="321"/>
        </pc:sldMkLst>
        <pc:picChg chg="del">
          <ac:chgData name="pavani reddy" userId="9ee5723d0cf64798" providerId="LiveId" clId="{3E5EC695-6257-4FE1-BBAD-E9BBD38223FE}" dt="2023-05-21T07:41:56.353" v="32" actId="478"/>
          <ac:picMkLst>
            <pc:docMk/>
            <pc:sldMk cId="2935483045" sldId="321"/>
            <ac:picMk id="19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1T07:42:11.328" v="33" actId="478"/>
        <pc:sldMkLst>
          <pc:docMk/>
          <pc:sldMk cId="1079000702" sldId="323"/>
        </pc:sldMkLst>
        <pc:picChg chg="del">
          <ac:chgData name="pavani reddy" userId="9ee5723d0cf64798" providerId="LiveId" clId="{3E5EC695-6257-4FE1-BBAD-E9BBD38223FE}" dt="2023-05-21T07:42:11.328" v="33" actId="478"/>
          <ac:picMkLst>
            <pc:docMk/>
            <pc:sldMk cId="1079000702" sldId="323"/>
            <ac:picMk id="10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1T07:42:14.485" v="35" actId="478"/>
        <pc:sldMkLst>
          <pc:docMk/>
          <pc:sldMk cId="2935483045" sldId="325"/>
        </pc:sldMkLst>
        <pc:picChg chg="del">
          <ac:chgData name="pavani reddy" userId="9ee5723d0cf64798" providerId="LiveId" clId="{3E5EC695-6257-4FE1-BBAD-E9BBD38223FE}" dt="2023-05-21T07:42:14.485" v="35" actId="478"/>
          <ac:picMkLst>
            <pc:docMk/>
            <pc:sldMk cId="2935483045" sldId="325"/>
            <ac:picMk id="19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1T07:42:16.286" v="36" actId="478"/>
        <pc:sldMkLst>
          <pc:docMk/>
          <pc:sldMk cId="2935483045" sldId="326"/>
        </pc:sldMkLst>
        <pc:picChg chg="del">
          <ac:chgData name="pavani reddy" userId="9ee5723d0cf64798" providerId="LiveId" clId="{3E5EC695-6257-4FE1-BBAD-E9BBD38223FE}" dt="2023-05-21T07:42:16.286" v="36" actId="478"/>
          <ac:picMkLst>
            <pc:docMk/>
            <pc:sldMk cId="2935483045" sldId="326"/>
            <ac:picMk id="19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1T07:42:17.924" v="37" actId="478"/>
        <pc:sldMkLst>
          <pc:docMk/>
          <pc:sldMk cId="1079000702" sldId="327"/>
        </pc:sldMkLst>
        <pc:picChg chg="del">
          <ac:chgData name="pavani reddy" userId="9ee5723d0cf64798" providerId="LiveId" clId="{3E5EC695-6257-4FE1-BBAD-E9BBD38223FE}" dt="2023-05-21T07:42:17.924" v="37" actId="478"/>
          <ac:picMkLst>
            <pc:docMk/>
            <pc:sldMk cId="1079000702" sldId="327"/>
            <ac:picMk id="10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1T07:42:25.664" v="38" actId="478"/>
        <pc:sldMkLst>
          <pc:docMk/>
          <pc:sldMk cId="2312932922" sldId="328"/>
        </pc:sldMkLst>
        <pc:picChg chg="del">
          <ac:chgData name="pavani reddy" userId="9ee5723d0cf64798" providerId="LiveId" clId="{3E5EC695-6257-4FE1-BBAD-E9BBD38223FE}" dt="2023-05-21T07:42:25.664" v="38" actId="478"/>
          <ac:picMkLst>
            <pc:docMk/>
            <pc:sldMk cId="2312932922" sldId="328"/>
            <ac:picMk id="6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1T07:42:27.304" v="39" actId="478"/>
        <pc:sldMkLst>
          <pc:docMk/>
          <pc:sldMk cId="1079000702" sldId="329"/>
        </pc:sldMkLst>
        <pc:picChg chg="del">
          <ac:chgData name="pavani reddy" userId="9ee5723d0cf64798" providerId="LiveId" clId="{3E5EC695-6257-4FE1-BBAD-E9BBD38223FE}" dt="2023-05-21T07:42:27.304" v="39" actId="478"/>
          <ac:picMkLst>
            <pc:docMk/>
            <pc:sldMk cId="1079000702" sldId="329"/>
            <ac:picMk id="10" creationId="{00000000-0000-0000-0000-000000000000}"/>
          </ac:picMkLst>
        </pc:picChg>
      </pc:sldChg>
      <pc:sldChg chg="delSp modSp mod">
        <pc:chgData name="pavani reddy" userId="9ee5723d0cf64798" providerId="LiveId" clId="{3E5EC695-6257-4FE1-BBAD-E9BBD38223FE}" dt="2023-05-21T07:42:54.295" v="41" actId="478"/>
        <pc:sldMkLst>
          <pc:docMk/>
          <pc:sldMk cId="2312932922" sldId="330"/>
        </pc:sldMkLst>
        <pc:spChg chg="mod">
          <ac:chgData name="pavani reddy" userId="9ee5723d0cf64798" providerId="LiveId" clId="{3E5EC695-6257-4FE1-BBAD-E9BBD38223FE}" dt="2023-05-21T07:42:52.036" v="40" actId="14100"/>
          <ac:spMkLst>
            <pc:docMk/>
            <pc:sldMk cId="2312932922" sldId="330"/>
            <ac:spMk id="14" creationId="{5AFC0D69-68C1-4838-9AC4-A4286388BDC4}"/>
          </ac:spMkLst>
        </pc:spChg>
        <pc:picChg chg="del">
          <ac:chgData name="pavani reddy" userId="9ee5723d0cf64798" providerId="LiveId" clId="{3E5EC695-6257-4FE1-BBAD-E9BBD38223FE}" dt="2023-05-21T07:42:54.295" v="41" actId="478"/>
          <ac:picMkLst>
            <pc:docMk/>
            <pc:sldMk cId="2312932922" sldId="330"/>
            <ac:picMk id="6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1T07:42:59.783" v="42" actId="478"/>
        <pc:sldMkLst>
          <pc:docMk/>
          <pc:sldMk cId="1079000702" sldId="331"/>
        </pc:sldMkLst>
        <pc:picChg chg="del">
          <ac:chgData name="pavani reddy" userId="9ee5723d0cf64798" providerId="LiveId" clId="{3E5EC695-6257-4FE1-BBAD-E9BBD38223FE}" dt="2023-05-21T07:42:59.783" v="42" actId="478"/>
          <ac:picMkLst>
            <pc:docMk/>
            <pc:sldMk cId="1079000702" sldId="331"/>
            <ac:picMk id="10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1T07:43:04.553" v="43" actId="478"/>
        <pc:sldMkLst>
          <pc:docMk/>
          <pc:sldMk cId="2312932922" sldId="332"/>
        </pc:sldMkLst>
        <pc:picChg chg="del">
          <ac:chgData name="pavani reddy" userId="9ee5723d0cf64798" providerId="LiveId" clId="{3E5EC695-6257-4FE1-BBAD-E9BBD38223FE}" dt="2023-05-21T07:43:04.553" v="43" actId="478"/>
          <ac:picMkLst>
            <pc:docMk/>
            <pc:sldMk cId="2312932922" sldId="332"/>
            <ac:picMk id="63" creationId="{00000000-0000-0000-0000-000000000000}"/>
          </ac:picMkLst>
        </pc:picChg>
      </pc:sldChg>
      <pc:sldChg chg="delSp modSp mod">
        <pc:chgData name="pavani reddy" userId="9ee5723d0cf64798" providerId="LiveId" clId="{3E5EC695-6257-4FE1-BBAD-E9BBD38223FE}" dt="2023-05-22T10:56:27.728" v="46" actId="14100"/>
        <pc:sldMkLst>
          <pc:docMk/>
          <pc:sldMk cId="2312932922" sldId="333"/>
        </pc:sldMkLst>
        <pc:spChg chg="mod">
          <ac:chgData name="pavani reddy" userId="9ee5723d0cf64798" providerId="LiveId" clId="{3E5EC695-6257-4FE1-BBAD-E9BBD38223FE}" dt="2023-05-22T10:56:27.728" v="46" actId="14100"/>
          <ac:spMkLst>
            <pc:docMk/>
            <pc:sldMk cId="2312932922" sldId="333"/>
            <ac:spMk id="37" creationId="{5AFC0D69-68C1-4838-9AC4-A4286388BDC4}"/>
          </ac:spMkLst>
        </pc:spChg>
        <pc:picChg chg="del">
          <ac:chgData name="pavani reddy" userId="9ee5723d0cf64798" providerId="LiveId" clId="{3E5EC695-6257-4FE1-BBAD-E9BBD38223FE}" dt="2023-05-22T10:56:21.336" v="45" actId="478"/>
          <ac:picMkLst>
            <pc:docMk/>
            <pc:sldMk cId="2312932922" sldId="333"/>
            <ac:picMk id="63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2T10:56:33.463" v="47" actId="478"/>
        <pc:sldMkLst>
          <pc:docMk/>
          <pc:sldMk cId="1079000702" sldId="334"/>
        </pc:sldMkLst>
        <pc:picChg chg="del">
          <ac:chgData name="pavani reddy" userId="9ee5723d0cf64798" providerId="LiveId" clId="{3E5EC695-6257-4FE1-BBAD-E9BBD38223FE}" dt="2023-05-22T10:56:33.463" v="47" actId="478"/>
          <ac:picMkLst>
            <pc:docMk/>
            <pc:sldMk cId="1079000702" sldId="334"/>
            <ac:picMk id="10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2T10:56:36.244" v="48" actId="478"/>
        <pc:sldMkLst>
          <pc:docMk/>
          <pc:sldMk cId="2312932922" sldId="335"/>
        </pc:sldMkLst>
        <pc:picChg chg="del">
          <ac:chgData name="pavani reddy" userId="9ee5723d0cf64798" providerId="LiveId" clId="{3E5EC695-6257-4FE1-BBAD-E9BBD38223FE}" dt="2023-05-22T10:56:36.244" v="48" actId="478"/>
          <ac:picMkLst>
            <pc:docMk/>
            <pc:sldMk cId="2312932922" sldId="335"/>
            <ac:picMk id="63" creationId="{00000000-0000-0000-0000-000000000000}"/>
          </ac:picMkLst>
        </pc:picChg>
      </pc:sldChg>
      <pc:sldChg chg="delSp modSp mod">
        <pc:chgData name="pavani reddy" userId="9ee5723d0cf64798" providerId="LiveId" clId="{3E5EC695-6257-4FE1-BBAD-E9BBD38223FE}" dt="2023-05-22T10:56:48.171" v="51" actId="14100"/>
        <pc:sldMkLst>
          <pc:docMk/>
          <pc:sldMk cId="2312932922" sldId="336"/>
        </pc:sldMkLst>
        <pc:spChg chg="mod">
          <ac:chgData name="pavani reddy" userId="9ee5723d0cf64798" providerId="LiveId" clId="{3E5EC695-6257-4FE1-BBAD-E9BBD38223FE}" dt="2023-05-22T10:56:48.171" v="51" actId="14100"/>
          <ac:spMkLst>
            <pc:docMk/>
            <pc:sldMk cId="2312932922" sldId="336"/>
            <ac:spMk id="37" creationId="{5AFC0D69-68C1-4838-9AC4-A4286388BDC4}"/>
          </ac:spMkLst>
        </pc:spChg>
        <pc:picChg chg="del">
          <ac:chgData name="pavani reddy" userId="9ee5723d0cf64798" providerId="LiveId" clId="{3E5EC695-6257-4FE1-BBAD-E9BBD38223FE}" dt="2023-05-22T10:56:43.018" v="50" actId="478"/>
          <ac:picMkLst>
            <pc:docMk/>
            <pc:sldMk cId="2312932922" sldId="336"/>
            <ac:picMk id="63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2T10:57:02.754" v="52" actId="478"/>
        <pc:sldMkLst>
          <pc:docMk/>
          <pc:sldMk cId="2312932922" sldId="337"/>
        </pc:sldMkLst>
        <pc:picChg chg="del">
          <ac:chgData name="pavani reddy" userId="9ee5723d0cf64798" providerId="LiveId" clId="{3E5EC695-6257-4FE1-BBAD-E9BBD38223FE}" dt="2023-05-22T10:57:02.754" v="52" actId="478"/>
          <ac:picMkLst>
            <pc:docMk/>
            <pc:sldMk cId="2312932922" sldId="337"/>
            <ac:picMk id="63" creationId="{00000000-0000-0000-0000-000000000000}"/>
          </ac:picMkLst>
        </pc:picChg>
      </pc:sldChg>
      <pc:sldChg chg="delSp modSp mod">
        <pc:chgData name="pavani reddy" userId="9ee5723d0cf64798" providerId="LiveId" clId="{3E5EC695-6257-4FE1-BBAD-E9BBD38223FE}" dt="2023-05-22T10:57:15.920" v="56" actId="14100"/>
        <pc:sldMkLst>
          <pc:docMk/>
          <pc:sldMk cId="1079000702" sldId="338"/>
        </pc:sldMkLst>
        <pc:spChg chg="mod">
          <ac:chgData name="pavani reddy" userId="9ee5723d0cf64798" providerId="LiveId" clId="{3E5EC695-6257-4FE1-BBAD-E9BBD38223FE}" dt="2023-05-22T10:57:15.920" v="56" actId="14100"/>
          <ac:spMkLst>
            <pc:docMk/>
            <pc:sldMk cId="1079000702" sldId="338"/>
            <ac:spMk id="15" creationId="{7BA56857-6EED-4C75-B709-B35ECE345522}"/>
          </ac:spMkLst>
        </pc:spChg>
        <pc:picChg chg="del mod">
          <ac:chgData name="pavani reddy" userId="9ee5723d0cf64798" providerId="LiveId" clId="{3E5EC695-6257-4FE1-BBAD-E9BBD38223FE}" dt="2023-05-22T10:57:10.537" v="55" actId="478"/>
          <ac:picMkLst>
            <pc:docMk/>
            <pc:sldMk cId="1079000702" sldId="338"/>
            <ac:picMk id="10" creationId="{00000000-0000-0000-0000-000000000000}"/>
          </ac:picMkLst>
        </pc:picChg>
      </pc:sldChg>
      <pc:sldChg chg="delSp modSp mod">
        <pc:chgData name="pavani reddy" userId="9ee5723d0cf64798" providerId="LiveId" clId="{3E5EC695-6257-4FE1-BBAD-E9BBD38223FE}" dt="2023-05-22T10:57:29.781" v="59" actId="14100"/>
        <pc:sldMkLst>
          <pc:docMk/>
          <pc:sldMk cId="2312932922" sldId="339"/>
        </pc:sldMkLst>
        <pc:spChg chg="mod">
          <ac:chgData name="pavani reddy" userId="9ee5723d0cf64798" providerId="LiveId" clId="{3E5EC695-6257-4FE1-BBAD-E9BBD38223FE}" dt="2023-05-22T10:57:29.781" v="59" actId="14100"/>
          <ac:spMkLst>
            <pc:docMk/>
            <pc:sldMk cId="2312932922" sldId="339"/>
            <ac:spMk id="6" creationId="{5AFC0D69-68C1-4838-9AC4-A4286388BDC4}"/>
          </ac:spMkLst>
        </pc:spChg>
        <pc:picChg chg="del">
          <ac:chgData name="pavani reddy" userId="9ee5723d0cf64798" providerId="LiveId" clId="{3E5EC695-6257-4FE1-BBAD-E9BBD38223FE}" dt="2023-05-22T10:57:25.084" v="58" actId="478"/>
          <ac:picMkLst>
            <pc:docMk/>
            <pc:sldMk cId="2312932922" sldId="339"/>
            <ac:picMk id="63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2T10:57:41.718" v="60" actId="478"/>
        <pc:sldMkLst>
          <pc:docMk/>
          <pc:sldMk cId="2312932922" sldId="340"/>
        </pc:sldMkLst>
        <pc:picChg chg="del">
          <ac:chgData name="pavani reddy" userId="9ee5723d0cf64798" providerId="LiveId" clId="{3E5EC695-6257-4FE1-BBAD-E9BBD38223FE}" dt="2023-05-22T10:57:41.718" v="60" actId="478"/>
          <ac:picMkLst>
            <pc:docMk/>
            <pc:sldMk cId="2312932922" sldId="340"/>
            <ac:picMk id="63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2T10:57:43.431" v="61" actId="478"/>
        <pc:sldMkLst>
          <pc:docMk/>
          <pc:sldMk cId="2312932922" sldId="341"/>
        </pc:sldMkLst>
        <pc:picChg chg="del">
          <ac:chgData name="pavani reddy" userId="9ee5723d0cf64798" providerId="LiveId" clId="{3E5EC695-6257-4FE1-BBAD-E9BBD38223FE}" dt="2023-05-22T10:57:43.431" v="61" actId="478"/>
          <ac:picMkLst>
            <pc:docMk/>
            <pc:sldMk cId="2312932922" sldId="341"/>
            <ac:picMk id="63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2T10:57:45.573" v="62" actId="478"/>
        <pc:sldMkLst>
          <pc:docMk/>
          <pc:sldMk cId="1079000702" sldId="342"/>
        </pc:sldMkLst>
        <pc:picChg chg="del">
          <ac:chgData name="pavani reddy" userId="9ee5723d0cf64798" providerId="LiveId" clId="{3E5EC695-6257-4FE1-BBAD-E9BBD38223FE}" dt="2023-05-22T10:57:45.573" v="62" actId="478"/>
          <ac:picMkLst>
            <pc:docMk/>
            <pc:sldMk cId="1079000702" sldId="342"/>
            <ac:picMk id="10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2T10:57:47.341" v="63" actId="478"/>
        <pc:sldMkLst>
          <pc:docMk/>
          <pc:sldMk cId="2312932922" sldId="343"/>
        </pc:sldMkLst>
        <pc:picChg chg="del">
          <ac:chgData name="pavani reddy" userId="9ee5723d0cf64798" providerId="LiveId" clId="{3E5EC695-6257-4FE1-BBAD-E9BBD38223FE}" dt="2023-05-22T10:57:47.341" v="63" actId="478"/>
          <ac:picMkLst>
            <pc:docMk/>
            <pc:sldMk cId="2312932922" sldId="343"/>
            <ac:picMk id="63" creationId="{00000000-0000-0000-0000-000000000000}"/>
          </ac:picMkLst>
        </pc:picChg>
      </pc:sldChg>
      <pc:sldChg chg="delSp modSp mod">
        <pc:chgData name="pavani reddy" userId="9ee5723d0cf64798" providerId="LiveId" clId="{3E5EC695-6257-4FE1-BBAD-E9BBD38223FE}" dt="2023-05-22T10:58:04.846" v="66" actId="14100"/>
        <pc:sldMkLst>
          <pc:docMk/>
          <pc:sldMk cId="2312932922" sldId="344"/>
        </pc:sldMkLst>
        <pc:spChg chg="mod">
          <ac:chgData name="pavani reddy" userId="9ee5723d0cf64798" providerId="LiveId" clId="{3E5EC695-6257-4FE1-BBAD-E9BBD38223FE}" dt="2023-05-22T10:58:04.846" v="66" actId="14100"/>
          <ac:spMkLst>
            <pc:docMk/>
            <pc:sldMk cId="2312932922" sldId="344"/>
            <ac:spMk id="37" creationId="{5AFC0D69-68C1-4838-9AC4-A4286388BDC4}"/>
          </ac:spMkLst>
        </pc:spChg>
        <pc:picChg chg="del">
          <ac:chgData name="pavani reddy" userId="9ee5723d0cf64798" providerId="LiveId" clId="{3E5EC695-6257-4FE1-BBAD-E9BBD38223FE}" dt="2023-05-22T10:57:57.205" v="65" actId="478"/>
          <ac:picMkLst>
            <pc:docMk/>
            <pc:sldMk cId="2312932922" sldId="344"/>
            <ac:picMk id="63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2T10:58:09.845" v="67" actId="478"/>
        <pc:sldMkLst>
          <pc:docMk/>
          <pc:sldMk cId="2312932922" sldId="345"/>
        </pc:sldMkLst>
        <pc:picChg chg="del">
          <ac:chgData name="pavani reddy" userId="9ee5723d0cf64798" providerId="LiveId" clId="{3E5EC695-6257-4FE1-BBAD-E9BBD38223FE}" dt="2023-05-22T10:58:09.845" v="67" actId="478"/>
          <ac:picMkLst>
            <pc:docMk/>
            <pc:sldMk cId="2312932922" sldId="345"/>
            <ac:picMk id="63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2T10:58:11.906" v="68" actId="478"/>
        <pc:sldMkLst>
          <pc:docMk/>
          <pc:sldMk cId="2312932922" sldId="346"/>
        </pc:sldMkLst>
        <pc:picChg chg="del">
          <ac:chgData name="pavani reddy" userId="9ee5723d0cf64798" providerId="LiveId" clId="{3E5EC695-6257-4FE1-BBAD-E9BBD38223FE}" dt="2023-05-22T10:58:11.906" v="68" actId="478"/>
          <ac:picMkLst>
            <pc:docMk/>
            <pc:sldMk cId="2312932922" sldId="346"/>
            <ac:picMk id="63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1T07:41:13.470" v="21" actId="478"/>
        <pc:sldMkLst>
          <pc:docMk/>
          <pc:sldMk cId="2312932922" sldId="347"/>
        </pc:sldMkLst>
        <pc:picChg chg="del">
          <ac:chgData name="pavani reddy" userId="9ee5723d0cf64798" providerId="LiveId" clId="{3E5EC695-6257-4FE1-BBAD-E9BBD38223FE}" dt="2023-05-21T07:41:13.470" v="21" actId="478"/>
          <ac:picMkLst>
            <pc:docMk/>
            <pc:sldMk cId="2312932922" sldId="347"/>
            <ac:picMk id="6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1T07:41:39.264" v="25" actId="478"/>
        <pc:sldMkLst>
          <pc:docMk/>
          <pc:sldMk cId="2312932922" sldId="348"/>
        </pc:sldMkLst>
        <pc:picChg chg="del">
          <ac:chgData name="pavani reddy" userId="9ee5723d0cf64798" providerId="LiveId" clId="{3E5EC695-6257-4FE1-BBAD-E9BBD38223FE}" dt="2023-05-21T07:41:39.264" v="25" actId="478"/>
          <ac:picMkLst>
            <pc:docMk/>
            <pc:sldMk cId="2312932922" sldId="348"/>
            <ac:picMk id="6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1T07:41:49.694" v="28" actId="478"/>
        <pc:sldMkLst>
          <pc:docMk/>
          <pc:sldMk cId="2312932922" sldId="349"/>
        </pc:sldMkLst>
        <pc:picChg chg="del">
          <ac:chgData name="pavani reddy" userId="9ee5723d0cf64798" providerId="LiveId" clId="{3E5EC695-6257-4FE1-BBAD-E9BBD38223FE}" dt="2023-05-21T07:41:49.694" v="28" actId="478"/>
          <ac:picMkLst>
            <pc:docMk/>
            <pc:sldMk cId="2312932922" sldId="349"/>
            <ac:picMk id="6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1T07:41:54.226" v="31" actId="478"/>
        <pc:sldMkLst>
          <pc:docMk/>
          <pc:sldMk cId="2312932922" sldId="350"/>
        </pc:sldMkLst>
        <pc:picChg chg="del">
          <ac:chgData name="pavani reddy" userId="9ee5723d0cf64798" providerId="LiveId" clId="{3E5EC695-6257-4FE1-BBAD-E9BBD38223FE}" dt="2023-05-21T07:41:54.226" v="31" actId="478"/>
          <ac:picMkLst>
            <pc:docMk/>
            <pc:sldMk cId="2312932922" sldId="350"/>
            <ac:picMk id="6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1T07:42:12.933" v="34" actId="478"/>
        <pc:sldMkLst>
          <pc:docMk/>
          <pc:sldMk cId="2312932922" sldId="351"/>
        </pc:sldMkLst>
        <pc:picChg chg="del">
          <ac:chgData name="pavani reddy" userId="9ee5723d0cf64798" providerId="LiveId" clId="{3E5EC695-6257-4FE1-BBAD-E9BBD38223FE}" dt="2023-05-21T07:42:12.933" v="34" actId="478"/>
          <ac:picMkLst>
            <pc:docMk/>
            <pc:sldMk cId="2312932922" sldId="351"/>
            <ac:picMk id="6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2T10:58:14.616" v="69" actId="478"/>
        <pc:sldMkLst>
          <pc:docMk/>
          <pc:sldMk cId="1079000702" sldId="352"/>
        </pc:sldMkLst>
        <pc:picChg chg="del">
          <ac:chgData name="pavani reddy" userId="9ee5723d0cf64798" providerId="LiveId" clId="{3E5EC695-6257-4FE1-BBAD-E9BBD38223FE}" dt="2023-05-22T10:58:14.616" v="69" actId="478"/>
          <ac:picMkLst>
            <pc:docMk/>
            <pc:sldMk cId="1079000702" sldId="352"/>
            <ac:picMk id="9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2T10:58:17.054" v="70" actId="478"/>
        <pc:sldMkLst>
          <pc:docMk/>
          <pc:sldMk cId="1016221614" sldId="353"/>
        </pc:sldMkLst>
        <pc:picChg chg="del">
          <ac:chgData name="pavani reddy" userId="9ee5723d0cf64798" providerId="LiveId" clId="{3E5EC695-6257-4FE1-BBAD-E9BBD38223FE}" dt="2023-05-22T10:58:17.054" v="70" actId="478"/>
          <ac:picMkLst>
            <pc:docMk/>
            <pc:sldMk cId="1016221614" sldId="353"/>
            <ac:picMk id="41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2T10:58:18.802" v="71" actId="478"/>
        <pc:sldMkLst>
          <pc:docMk/>
          <pc:sldMk cId="1016221614" sldId="354"/>
        </pc:sldMkLst>
        <pc:picChg chg="del">
          <ac:chgData name="pavani reddy" userId="9ee5723d0cf64798" providerId="LiveId" clId="{3E5EC695-6257-4FE1-BBAD-E9BBD38223FE}" dt="2023-05-22T10:58:18.802" v="71" actId="478"/>
          <ac:picMkLst>
            <pc:docMk/>
            <pc:sldMk cId="1016221614" sldId="354"/>
            <ac:picMk id="41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2T10:58:20.608" v="72" actId="478"/>
        <pc:sldMkLst>
          <pc:docMk/>
          <pc:sldMk cId="2312932922" sldId="355"/>
        </pc:sldMkLst>
        <pc:picChg chg="del">
          <ac:chgData name="pavani reddy" userId="9ee5723d0cf64798" providerId="LiveId" clId="{3E5EC695-6257-4FE1-BBAD-E9BBD38223FE}" dt="2023-05-22T10:58:20.608" v="72" actId="478"/>
          <ac:picMkLst>
            <pc:docMk/>
            <pc:sldMk cId="2312932922" sldId="355"/>
            <ac:picMk id="6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2T10:58:22.613" v="73" actId="478"/>
        <pc:sldMkLst>
          <pc:docMk/>
          <pc:sldMk cId="1079000702" sldId="356"/>
        </pc:sldMkLst>
        <pc:picChg chg="del">
          <ac:chgData name="pavani reddy" userId="9ee5723d0cf64798" providerId="LiveId" clId="{3E5EC695-6257-4FE1-BBAD-E9BBD38223FE}" dt="2023-05-22T10:58:22.613" v="73" actId="478"/>
          <ac:picMkLst>
            <pc:docMk/>
            <pc:sldMk cId="1079000702" sldId="356"/>
            <ac:picMk id="9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2T10:58:24.344" v="74" actId="478"/>
        <pc:sldMkLst>
          <pc:docMk/>
          <pc:sldMk cId="1157464390" sldId="357"/>
        </pc:sldMkLst>
        <pc:picChg chg="del">
          <ac:chgData name="pavani reddy" userId="9ee5723d0cf64798" providerId="LiveId" clId="{3E5EC695-6257-4FE1-BBAD-E9BBD38223FE}" dt="2023-05-22T10:58:24.344" v="74" actId="478"/>
          <ac:picMkLst>
            <pc:docMk/>
            <pc:sldMk cId="1157464390" sldId="357"/>
            <ac:picMk id="4" creationId="{00000000-0000-0000-0000-000000000000}"/>
          </ac:picMkLst>
        </pc:picChg>
      </pc:sldChg>
      <pc:sldChg chg="delSp modSp mod">
        <pc:chgData name="pavani reddy" userId="9ee5723d0cf64798" providerId="LiveId" clId="{3E5EC695-6257-4FE1-BBAD-E9BBD38223FE}" dt="2023-05-22T10:58:40.204" v="77" actId="14100"/>
        <pc:sldMkLst>
          <pc:docMk/>
          <pc:sldMk cId="1157464390" sldId="358"/>
        </pc:sldMkLst>
        <pc:spChg chg="mod">
          <ac:chgData name="pavani reddy" userId="9ee5723d0cf64798" providerId="LiveId" clId="{3E5EC695-6257-4FE1-BBAD-E9BBD38223FE}" dt="2023-05-22T10:58:40.204" v="77" actId="14100"/>
          <ac:spMkLst>
            <pc:docMk/>
            <pc:sldMk cId="1157464390" sldId="358"/>
            <ac:spMk id="6" creationId="{00000000-0000-0000-0000-000000000000}"/>
          </ac:spMkLst>
        </pc:spChg>
        <pc:picChg chg="del">
          <ac:chgData name="pavani reddy" userId="9ee5723d0cf64798" providerId="LiveId" clId="{3E5EC695-6257-4FE1-BBAD-E9BBD38223FE}" dt="2023-05-22T10:58:33.413" v="76" actId="478"/>
          <ac:picMkLst>
            <pc:docMk/>
            <pc:sldMk cId="1157464390" sldId="358"/>
            <ac:picMk id="4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2T10:58:54.817" v="79" actId="478"/>
        <pc:sldMkLst>
          <pc:docMk/>
          <pc:sldMk cId="1079000702" sldId="359"/>
        </pc:sldMkLst>
        <pc:picChg chg="del">
          <ac:chgData name="pavani reddy" userId="9ee5723d0cf64798" providerId="LiveId" clId="{3E5EC695-6257-4FE1-BBAD-E9BBD38223FE}" dt="2023-05-22T10:58:45.442" v="78" actId="478"/>
          <ac:picMkLst>
            <pc:docMk/>
            <pc:sldMk cId="1079000702" sldId="359"/>
            <ac:picMk id="10" creationId="{00000000-0000-0000-0000-000000000000}"/>
          </ac:picMkLst>
        </pc:picChg>
        <pc:picChg chg="del">
          <ac:chgData name="pavani reddy" userId="9ee5723d0cf64798" providerId="LiveId" clId="{3E5EC695-6257-4FE1-BBAD-E9BBD38223FE}" dt="2023-05-22T10:58:54.817" v="79" actId="478"/>
          <ac:picMkLst>
            <pc:docMk/>
            <pc:sldMk cId="1079000702" sldId="359"/>
            <ac:picMk id="11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2T10:59:00.299" v="80" actId="478"/>
        <pc:sldMkLst>
          <pc:docMk/>
          <pc:sldMk cId="2312932922" sldId="360"/>
        </pc:sldMkLst>
        <pc:picChg chg="del">
          <ac:chgData name="pavani reddy" userId="9ee5723d0cf64798" providerId="LiveId" clId="{3E5EC695-6257-4FE1-BBAD-E9BBD38223FE}" dt="2023-05-22T10:59:00.299" v="80" actId="478"/>
          <ac:picMkLst>
            <pc:docMk/>
            <pc:sldMk cId="2312932922" sldId="360"/>
            <ac:picMk id="6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2T10:59:03.759" v="81" actId="478"/>
        <pc:sldMkLst>
          <pc:docMk/>
          <pc:sldMk cId="2312932922" sldId="361"/>
        </pc:sldMkLst>
        <pc:picChg chg="del">
          <ac:chgData name="pavani reddy" userId="9ee5723d0cf64798" providerId="LiveId" clId="{3E5EC695-6257-4FE1-BBAD-E9BBD38223FE}" dt="2023-05-22T10:59:03.759" v="81" actId="478"/>
          <ac:picMkLst>
            <pc:docMk/>
            <pc:sldMk cId="2312932922" sldId="361"/>
            <ac:picMk id="6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2T10:59:12.524" v="83" actId="478"/>
        <pc:sldMkLst>
          <pc:docMk/>
          <pc:sldMk cId="1079000702" sldId="362"/>
        </pc:sldMkLst>
        <pc:picChg chg="del">
          <ac:chgData name="pavani reddy" userId="9ee5723d0cf64798" providerId="LiveId" clId="{3E5EC695-6257-4FE1-BBAD-E9BBD38223FE}" dt="2023-05-22T10:59:05.630" v="82" actId="478"/>
          <ac:picMkLst>
            <pc:docMk/>
            <pc:sldMk cId="1079000702" sldId="362"/>
            <ac:picMk id="10" creationId="{00000000-0000-0000-0000-000000000000}"/>
          </ac:picMkLst>
        </pc:picChg>
        <pc:picChg chg="del">
          <ac:chgData name="pavani reddy" userId="9ee5723d0cf64798" providerId="LiveId" clId="{3E5EC695-6257-4FE1-BBAD-E9BBD38223FE}" dt="2023-05-22T10:59:12.524" v="83" actId="478"/>
          <ac:picMkLst>
            <pc:docMk/>
            <pc:sldMk cId="1079000702" sldId="362"/>
            <ac:picMk id="11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2T10:59:23.271" v="85" actId="478"/>
        <pc:sldMkLst>
          <pc:docMk/>
          <pc:sldMk cId="1079000702" sldId="365"/>
        </pc:sldMkLst>
        <pc:picChg chg="del">
          <ac:chgData name="pavani reddy" userId="9ee5723d0cf64798" providerId="LiveId" clId="{3E5EC695-6257-4FE1-BBAD-E9BBD38223FE}" dt="2023-05-22T10:59:16.279" v="84" actId="478"/>
          <ac:picMkLst>
            <pc:docMk/>
            <pc:sldMk cId="1079000702" sldId="365"/>
            <ac:picMk id="10" creationId="{00000000-0000-0000-0000-000000000000}"/>
          </ac:picMkLst>
        </pc:picChg>
        <pc:picChg chg="del">
          <ac:chgData name="pavani reddy" userId="9ee5723d0cf64798" providerId="LiveId" clId="{3E5EC695-6257-4FE1-BBAD-E9BBD38223FE}" dt="2023-05-22T10:59:23.271" v="85" actId="478"/>
          <ac:picMkLst>
            <pc:docMk/>
            <pc:sldMk cId="1079000702" sldId="365"/>
            <ac:picMk id="11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2T10:59:25.813" v="86" actId="478"/>
        <pc:sldMkLst>
          <pc:docMk/>
          <pc:sldMk cId="2312932922" sldId="366"/>
        </pc:sldMkLst>
        <pc:picChg chg="del">
          <ac:chgData name="pavani reddy" userId="9ee5723d0cf64798" providerId="LiveId" clId="{3E5EC695-6257-4FE1-BBAD-E9BBD38223FE}" dt="2023-05-22T10:59:25.813" v="86" actId="478"/>
          <ac:picMkLst>
            <pc:docMk/>
            <pc:sldMk cId="2312932922" sldId="366"/>
            <ac:picMk id="63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1T07:40:18.106" v="1" actId="478"/>
        <pc:sldMkLst>
          <pc:docMk/>
          <pc:sldMk cId="1079000702" sldId="367"/>
        </pc:sldMkLst>
        <pc:picChg chg="del">
          <ac:chgData name="pavani reddy" userId="9ee5723d0cf64798" providerId="LiveId" clId="{3E5EC695-6257-4FE1-BBAD-E9BBD38223FE}" dt="2023-05-21T07:40:18.106" v="1" actId="478"/>
          <ac:picMkLst>
            <pc:docMk/>
            <pc:sldMk cId="1079000702" sldId="367"/>
            <ac:picMk id="10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1T07:40:19.945" v="2" actId="478"/>
        <pc:sldMkLst>
          <pc:docMk/>
          <pc:sldMk cId="2312932922" sldId="368"/>
        </pc:sldMkLst>
        <pc:picChg chg="del">
          <ac:chgData name="pavani reddy" userId="9ee5723d0cf64798" providerId="LiveId" clId="{3E5EC695-6257-4FE1-BBAD-E9BBD38223FE}" dt="2023-05-21T07:40:19.945" v="2" actId="478"/>
          <ac:picMkLst>
            <pc:docMk/>
            <pc:sldMk cId="2312932922" sldId="368"/>
            <ac:picMk id="6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1T07:40:22.807" v="3" actId="478"/>
        <pc:sldMkLst>
          <pc:docMk/>
          <pc:sldMk cId="2935483045" sldId="369"/>
        </pc:sldMkLst>
        <pc:picChg chg="del">
          <ac:chgData name="pavani reddy" userId="9ee5723d0cf64798" providerId="LiveId" clId="{3E5EC695-6257-4FE1-BBAD-E9BBD38223FE}" dt="2023-05-21T07:40:22.807" v="3" actId="478"/>
          <ac:picMkLst>
            <pc:docMk/>
            <pc:sldMk cId="2935483045" sldId="369"/>
            <ac:picMk id="19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1T07:40:24.208" v="4" actId="478"/>
        <pc:sldMkLst>
          <pc:docMk/>
          <pc:sldMk cId="1079000702" sldId="370"/>
        </pc:sldMkLst>
        <pc:picChg chg="del">
          <ac:chgData name="pavani reddy" userId="9ee5723d0cf64798" providerId="LiveId" clId="{3E5EC695-6257-4FE1-BBAD-E9BBD38223FE}" dt="2023-05-21T07:40:24.208" v="4" actId="478"/>
          <ac:picMkLst>
            <pc:docMk/>
            <pc:sldMk cId="1079000702" sldId="370"/>
            <ac:picMk id="10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1T07:40:25.512" v="5" actId="478"/>
        <pc:sldMkLst>
          <pc:docMk/>
          <pc:sldMk cId="2312932922" sldId="371"/>
        </pc:sldMkLst>
        <pc:picChg chg="del">
          <ac:chgData name="pavani reddy" userId="9ee5723d0cf64798" providerId="LiveId" clId="{3E5EC695-6257-4FE1-BBAD-E9BBD38223FE}" dt="2023-05-21T07:40:25.512" v="5" actId="478"/>
          <ac:picMkLst>
            <pc:docMk/>
            <pc:sldMk cId="2312932922" sldId="371"/>
            <ac:picMk id="6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1T07:40:27.231" v="6" actId="478"/>
        <pc:sldMkLst>
          <pc:docMk/>
          <pc:sldMk cId="2935483045" sldId="372"/>
        </pc:sldMkLst>
        <pc:picChg chg="del">
          <ac:chgData name="pavani reddy" userId="9ee5723d0cf64798" providerId="LiveId" clId="{3E5EC695-6257-4FE1-BBAD-E9BBD38223FE}" dt="2023-05-21T07:40:27.231" v="6" actId="478"/>
          <ac:picMkLst>
            <pc:docMk/>
            <pc:sldMk cId="2935483045" sldId="372"/>
            <ac:picMk id="19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1T07:40:28.671" v="7" actId="478"/>
        <pc:sldMkLst>
          <pc:docMk/>
          <pc:sldMk cId="1079000702" sldId="373"/>
        </pc:sldMkLst>
        <pc:picChg chg="del">
          <ac:chgData name="pavani reddy" userId="9ee5723d0cf64798" providerId="LiveId" clId="{3E5EC695-6257-4FE1-BBAD-E9BBD38223FE}" dt="2023-05-21T07:40:28.671" v="7" actId="478"/>
          <ac:picMkLst>
            <pc:docMk/>
            <pc:sldMk cId="1079000702" sldId="373"/>
            <ac:picMk id="10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1T07:40:31.696" v="8" actId="478"/>
        <pc:sldMkLst>
          <pc:docMk/>
          <pc:sldMk cId="2312932922" sldId="374"/>
        </pc:sldMkLst>
        <pc:picChg chg="del">
          <ac:chgData name="pavani reddy" userId="9ee5723d0cf64798" providerId="LiveId" clId="{3E5EC695-6257-4FE1-BBAD-E9BBD38223FE}" dt="2023-05-21T07:40:31.696" v="8" actId="478"/>
          <ac:picMkLst>
            <pc:docMk/>
            <pc:sldMk cId="2312932922" sldId="374"/>
            <ac:picMk id="6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1T07:40:33.593" v="9" actId="478"/>
        <pc:sldMkLst>
          <pc:docMk/>
          <pc:sldMk cId="2312932922" sldId="375"/>
        </pc:sldMkLst>
        <pc:picChg chg="del">
          <ac:chgData name="pavani reddy" userId="9ee5723d0cf64798" providerId="LiveId" clId="{3E5EC695-6257-4FE1-BBAD-E9BBD38223FE}" dt="2023-05-21T07:40:33.593" v="9" actId="478"/>
          <ac:picMkLst>
            <pc:docMk/>
            <pc:sldMk cId="2312932922" sldId="375"/>
            <ac:picMk id="6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1T07:40:35.080" v="10" actId="478"/>
        <pc:sldMkLst>
          <pc:docMk/>
          <pc:sldMk cId="2935483045" sldId="376"/>
        </pc:sldMkLst>
        <pc:picChg chg="del">
          <ac:chgData name="pavani reddy" userId="9ee5723d0cf64798" providerId="LiveId" clId="{3E5EC695-6257-4FE1-BBAD-E9BBD38223FE}" dt="2023-05-21T07:40:35.080" v="10" actId="478"/>
          <ac:picMkLst>
            <pc:docMk/>
            <pc:sldMk cId="2935483045" sldId="376"/>
            <ac:picMk id="19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1T07:40:42.694" v="11" actId="478"/>
        <pc:sldMkLst>
          <pc:docMk/>
          <pc:sldMk cId="1079000702" sldId="377"/>
        </pc:sldMkLst>
        <pc:picChg chg="del">
          <ac:chgData name="pavani reddy" userId="9ee5723d0cf64798" providerId="LiveId" clId="{3E5EC695-6257-4FE1-BBAD-E9BBD38223FE}" dt="2023-05-21T07:40:42.694" v="11" actId="478"/>
          <ac:picMkLst>
            <pc:docMk/>
            <pc:sldMk cId="1079000702" sldId="377"/>
            <ac:picMk id="10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1T07:40:44.231" v="12" actId="478"/>
        <pc:sldMkLst>
          <pc:docMk/>
          <pc:sldMk cId="2312932922" sldId="378"/>
        </pc:sldMkLst>
        <pc:picChg chg="del">
          <ac:chgData name="pavani reddy" userId="9ee5723d0cf64798" providerId="LiveId" clId="{3E5EC695-6257-4FE1-BBAD-E9BBD38223FE}" dt="2023-05-21T07:40:44.231" v="12" actId="478"/>
          <ac:picMkLst>
            <pc:docMk/>
            <pc:sldMk cId="2312932922" sldId="378"/>
            <ac:picMk id="6" creationId="{00000000-0000-0000-0000-000000000000}"/>
          </ac:picMkLst>
        </pc:picChg>
      </pc:sldChg>
      <pc:sldChg chg="delSp mod">
        <pc:chgData name="pavani reddy" userId="9ee5723d0cf64798" providerId="LiveId" clId="{3E5EC695-6257-4FE1-BBAD-E9BBD38223FE}" dt="2023-05-21T07:40:46" v="13" actId="478"/>
        <pc:sldMkLst>
          <pc:docMk/>
          <pc:sldMk cId="2312932922" sldId="379"/>
        </pc:sldMkLst>
        <pc:picChg chg="del">
          <ac:chgData name="pavani reddy" userId="9ee5723d0cf64798" providerId="LiveId" clId="{3E5EC695-6257-4FE1-BBAD-E9BBD38223FE}" dt="2023-05-21T07:40:46" v="13" actId="478"/>
          <ac:picMkLst>
            <pc:docMk/>
            <pc:sldMk cId="2312932922" sldId="379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5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27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5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27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75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27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5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278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5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278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759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27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278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759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278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759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278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278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759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59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759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759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759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75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759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59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83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2782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8304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591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591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591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591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591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2130427"/>
            <a:ext cx="10363201" cy="14700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1"/>
            <a:ext cx="8534401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1" cy="1362075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1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1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13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4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56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26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1997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690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3" y="1600203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3" y="1600203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13"/>
            <a:ext cx="5386917" cy="63976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13" indent="0">
              <a:buNone/>
              <a:defRPr sz="2000" b="1"/>
            </a:lvl2pPr>
            <a:lvl3pPr marL="914228" indent="0">
              <a:buNone/>
              <a:defRPr sz="1800" b="1"/>
            </a:lvl3pPr>
            <a:lvl4pPr marL="1371340" indent="0">
              <a:buNone/>
              <a:defRPr sz="1500" b="1"/>
            </a:lvl4pPr>
            <a:lvl5pPr marL="1828453" indent="0">
              <a:buNone/>
              <a:defRPr sz="1500" b="1"/>
            </a:lvl5pPr>
            <a:lvl6pPr marL="2285568" indent="0">
              <a:buNone/>
              <a:defRPr sz="1500" b="1"/>
            </a:lvl6pPr>
            <a:lvl7pPr marL="2742680" indent="0">
              <a:buNone/>
              <a:defRPr sz="1500" b="1"/>
            </a:lvl7pPr>
            <a:lvl8pPr marL="3199793" indent="0">
              <a:buNone/>
              <a:defRPr sz="1500" b="1"/>
            </a:lvl8pPr>
            <a:lvl9pPr marL="3656908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13" indent="0">
              <a:buNone/>
              <a:defRPr sz="2000" b="1"/>
            </a:lvl2pPr>
            <a:lvl3pPr marL="914228" indent="0">
              <a:buNone/>
              <a:defRPr sz="1800" b="1"/>
            </a:lvl3pPr>
            <a:lvl4pPr marL="1371340" indent="0">
              <a:buNone/>
              <a:defRPr sz="1500" b="1"/>
            </a:lvl4pPr>
            <a:lvl5pPr marL="1828453" indent="0">
              <a:buNone/>
              <a:defRPr sz="1500" b="1"/>
            </a:lvl5pPr>
            <a:lvl6pPr marL="2285568" indent="0">
              <a:buNone/>
              <a:defRPr sz="1500" b="1"/>
            </a:lvl6pPr>
            <a:lvl7pPr marL="2742680" indent="0">
              <a:buNone/>
              <a:defRPr sz="1500" b="1"/>
            </a:lvl7pPr>
            <a:lvl8pPr marL="3199793" indent="0">
              <a:buNone/>
              <a:defRPr sz="1500" b="1"/>
            </a:lvl8pPr>
            <a:lvl9pPr marL="3656908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3"/>
            <a:ext cx="4011085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1"/>
            <a:ext cx="6815667" cy="5853114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5" cy="4691062"/>
          </a:xfrm>
        </p:spPr>
        <p:txBody>
          <a:bodyPr/>
          <a:lstStyle>
            <a:lvl1pPr marL="0" indent="0">
              <a:buNone/>
              <a:defRPr sz="1500"/>
            </a:lvl1pPr>
            <a:lvl2pPr marL="457113" indent="0">
              <a:buNone/>
              <a:defRPr sz="1300"/>
            </a:lvl2pPr>
            <a:lvl3pPr marL="914228" indent="0">
              <a:buNone/>
              <a:defRPr sz="1000"/>
            </a:lvl3pPr>
            <a:lvl4pPr marL="1371340" indent="0">
              <a:buNone/>
              <a:defRPr sz="1000"/>
            </a:lvl4pPr>
            <a:lvl5pPr marL="1828453" indent="0">
              <a:buNone/>
              <a:defRPr sz="1000"/>
            </a:lvl5pPr>
            <a:lvl6pPr marL="2285568" indent="0">
              <a:buNone/>
              <a:defRPr sz="1000"/>
            </a:lvl6pPr>
            <a:lvl7pPr marL="2742680" indent="0">
              <a:buNone/>
              <a:defRPr sz="1000"/>
            </a:lvl7pPr>
            <a:lvl8pPr marL="3199793" indent="0">
              <a:buNone/>
              <a:defRPr sz="1000"/>
            </a:lvl8pPr>
            <a:lvl9pPr marL="365690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2"/>
            <a:ext cx="7315201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6"/>
            <a:ext cx="7315201" cy="4114801"/>
          </a:xfrm>
        </p:spPr>
        <p:txBody>
          <a:bodyPr/>
          <a:lstStyle>
            <a:lvl1pPr marL="0" indent="0">
              <a:buNone/>
              <a:defRPr sz="3300"/>
            </a:lvl1pPr>
            <a:lvl2pPr marL="457113" indent="0">
              <a:buNone/>
              <a:defRPr sz="2800"/>
            </a:lvl2pPr>
            <a:lvl3pPr marL="914228" indent="0">
              <a:buNone/>
              <a:defRPr sz="2300"/>
            </a:lvl3pPr>
            <a:lvl4pPr marL="1371340" indent="0">
              <a:buNone/>
              <a:defRPr sz="2000"/>
            </a:lvl4pPr>
            <a:lvl5pPr marL="1828453" indent="0">
              <a:buNone/>
              <a:defRPr sz="2000"/>
            </a:lvl5pPr>
            <a:lvl6pPr marL="2285568" indent="0">
              <a:buNone/>
              <a:defRPr sz="2000"/>
            </a:lvl6pPr>
            <a:lvl7pPr marL="2742680" indent="0">
              <a:buNone/>
              <a:defRPr sz="2000"/>
            </a:lvl7pPr>
            <a:lvl8pPr marL="3199793" indent="0">
              <a:buNone/>
              <a:defRPr sz="2000"/>
            </a:lvl8pPr>
            <a:lvl9pPr marL="365690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1" cy="804861"/>
          </a:xfrm>
        </p:spPr>
        <p:txBody>
          <a:bodyPr/>
          <a:lstStyle>
            <a:lvl1pPr marL="0" indent="0">
              <a:buNone/>
              <a:defRPr sz="1500"/>
            </a:lvl1pPr>
            <a:lvl2pPr marL="457113" indent="0">
              <a:buNone/>
              <a:defRPr sz="1300"/>
            </a:lvl2pPr>
            <a:lvl3pPr marL="914228" indent="0">
              <a:buNone/>
              <a:defRPr sz="1000"/>
            </a:lvl3pPr>
            <a:lvl4pPr marL="1371340" indent="0">
              <a:buNone/>
              <a:defRPr sz="1000"/>
            </a:lvl4pPr>
            <a:lvl5pPr marL="1828453" indent="0">
              <a:buNone/>
              <a:defRPr sz="1000"/>
            </a:lvl5pPr>
            <a:lvl6pPr marL="2285568" indent="0">
              <a:buNone/>
              <a:defRPr sz="1000"/>
            </a:lvl6pPr>
            <a:lvl7pPr marL="2742680" indent="0">
              <a:buNone/>
              <a:defRPr sz="1000"/>
            </a:lvl7pPr>
            <a:lvl8pPr marL="3199793" indent="0">
              <a:buNone/>
              <a:defRPr sz="1000"/>
            </a:lvl8pPr>
            <a:lvl9pPr marL="365690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274641"/>
            <a:ext cx="2743201" cy="58515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274641"/>
            <a:ext cx="8026401" cy="58515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3" y="274639"/>
            <a:ext cx="10972799" cy="1142999"/>
          </a:xfrm>
          <a:prstGeom prst="rect">
            <a:avLst/>
          </a:prstGeom>
        </p:spPr>
        <p:txBody>
          <a:bodyPr vert="horz" lIns="91423" tIns="45713" rIns="91423" bIns="45713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600203"/>
            <a:ext cx="10972799" cy="4525962"/>
          </a:xfrm>
          <a:prstGeom prst="rect">
            <a:avLst/>
          </a:prstGeom>
        </p:spPr>
        <p:txBody>
          <a:bodyPr vert="horz" lIns="91423" tIns="45713" rIns="91423" bIns="4571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3" y="6356352"/>
            <a:ext cx="2844799" cy="365125"/>
          </a:xfrm>
          <a:prstGeom prst="rect">
            <a:avLst/>
          </a:prstGeom>
        </p:spPr>
        <p:txBody>
          <a:bodyPr vert="horz" lIns="91423" tIns="45713" rIns="91423" bIns="45713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3" y="6356352"/>
            <a:ext cx="3860799" cy="365125"/>
          </a:xfrm>
          <a:prstGeom prst="rect">
            <a:avLst/>
          </a:prstGeom>
        </p:spPr>
        <p:txBody>
          <a:bodyPr vert="horz" lIns="91423" tIns="45713" rIns="91423" bIns="45713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3" y="6356352"/>
            <a:ext cx="2844799" cy="365125"/>
          </a:xfrm>
          <a:prstGeom prst="rect">
            <a:avLst/>
          </a:prstGeom>
        </p:spPr>
        <p:txBody>
          <a:bodyPr vert="horz" lIns="91423" tIns="45713" rIns="91423" bIns="45713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228" rtl="0" eaLnBrk="1" latinLnBrk="0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5" indent="-342835" algn="l" defTabSz="914228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10" indent="-285695" algn="l" defTabSz="91422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3" indent="-228558" algn="l" defTabSz="91422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98" indent="-228558" algn="l" defTabSz="91422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10" indent="-228558" algn="l" defTabSz="91422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3" indent="-228558" algn="l" defTabSz="91422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8" indent="-228558" algn="l" defTabSz="91422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51" indent="-228558" algn="l" defTabSz="91422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63" indent="-228558" algn="l" defTabSz="91422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3" algn="l" defTabSz="9142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8" algn="l" defTabSz="9142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0" algn="l" defTabSz="9142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3" algn="l" defTabSz="9142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8" algn="l" defTabSz="9142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80" algn="l" defTabSz="9142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93" algn="l" defTabSz="9142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08" algn="l" defTabSz="9142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631061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CBE43-1DB4-4C4C-9FF2-8EE11427A74B}"/>
              </a:ext>
            </a:extLst>
          </p:cNvPr>
          <p:cNvSpPr txBox="1"/>
          <p:nvPr/>
        </p:nvSpPr>
        <p:spPr>
          <a:xfrm>
            <a:off x="598714" y="4039825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	N =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631061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4039825"/>
            <a:ext cx="563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              ****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Printing  * horizontally</a:t>
            </a:r>
          </a:p>
        </p:txBody>
      </p:sp>
    </p:spTree>
    <p:extLst>
      <p:ext uri="{BB962C8B-B14F-4D97-AF65-F5344CB8AC3E}">
        <p14:creationId xmlns:p14="http://schemas.microsoft.com/office/powerpoint/2010/main" val="107900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(“%d”, &amp;N);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 = 1; num &lt;= N; num++){</a:t>
            </a:r>
          </a:p>
          <a:p>
            <a:pPr lvl="1"/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(“%d”, num);</a:t>
            </a:r>
          </a:p>
          <a:p>
            <a:pPr lvl="1"/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>
                <a:solidFill>
                  <a:srgbClr val="F05136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(num != N){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(“,”);</a:t>
            </a:r>
          </a:p>
          <a:p>
            <a:pPr lvl="1"/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AF869B-898F-421F-B05D-8B5FACAAFB9D}"/>
              </a:ext>
            </a:extLst>
          </p:cNvPr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935483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631061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CBE43-1DB4-4C4C-9FF2-8EE11427A74B}"/>
              </a:ext>
            </a:extLst>
          </p:cNvPr>
          <p:cNvSpPr txBox="1"/>
          <p:nvPr/>
        </p:nvSpPr>
        <p:spPr>
          <a:xfrm>
            <a:off x="598714" y="4039825"/>
            <a:ext cx="50400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	N = 8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	M =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631061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4039825"/>
            <a:ext cx="563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	***#***#**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Printing * with #</a:t>
            </a:r>
          </a:p>
        </p:txBody>
      </p:sp>
    </p:spTree>
    <p:extLst>
      <p:ext uri="{BB962C8B-B14F-4D97-AF65-F5344CB8AC3E}">
        <p14:creationId xmlns:p14="http://schemas.microsoft.com/office/powerpoint/2010/main" val="1079000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>
                <a:latin typeface="Nunito Sans" panose="00000500000000000000" pitchFamily="2" charset="0"/>
              </a:rPr>
              <a:t>Pseudocode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33400" y="1752600"/>
            <a:ext cx="9525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Nunito Sans" pitchFamily="2" charset="0"/>
              </a:rPr>
              <a:t>Input: N, M</a:t>
            </a:r>
          </a:p>
          <a:p>
            <a:endParaRPr lang="en-IN" sz="2800" dirty="0">
              <a:latin typeface="Nunito Sans" pitchFamily="2" charset="0"/>
            </a:endParaRPr>
          </a:p>
          <a:p>
            <a:r>
              <a:rPr lang="en-IN" sz="2800" dirty="0">
                <a:latin typeface="Nunito Sans" pitchFamily="2" charset="0"/>
              </a:rPr>
              <a:t>for </a:t>
            </a:r>
            <a:r>
              <a:rPr lang="en-IN" sz="2800" dirty="0" err="1">
                <a:latin typeface="Nunito Sans" pitchFamily="2" charset="0"/>
              </a:rPr>
              <a:t>starcount</a:t>
            </a:r>
            <a:r>
              <a:rPr lang="en-IN" sz="2800" dirty="0">
                <a:latin typeface="Nunito Sans" pitchFamily="2" charset="0"/>
              </a:rPr>
              <a:t>  =  ___ to ___</a:t>
            </a:r>
          </a:p>
          <a:p>
            <a:r>
              <a:rPr lang="en-IN" sz="2800" dirty="0">
                <a:latin typeface="Nunito Sans" pitchFamily="2" charset="0"/>
              </a:rPr>
              <a:t>{</a:t>
            </a:r>
          </a:p>
          <a:p>
            <a:r>
              <a:rPr lang="en-IN" sz="2800" dirty="0">
                <a:latin typeface="Nunito Sans" pitchFamily="2" charset="0"/>
              </a:rPr>
              <a:t>	Print  “*”</a:t>
            </a:r>
          </a:p>
          <a:p>
            <a:r>
              <a:rPr lang="en-IN" sz="2800" dirty="0">
                <a:latin typeface="Nunito Sans" pitchFamily="2" charset="0"/>
              </a:rPr>
              <a:t>	If(</a:t>
            </a:r>
            <a:r>
              <a:rPr lang="en-IN" sz="2800" dirty="0" err="1">
                <a:latin typeface="Nunito Sans" pitchFamily="2" charset="0"/>
              </a:rPr>
              <a:t>starcount</a:t>
            </a:r>
            <a:r>
              <a:rPr lang="en-IN" sz="2800" dirty="0">
                <a:latin typeface="Nunito Sans" pitchFamily="2" charset="0"/>
              </a:rPr>
              <a:t>  % M == 0){</a:t>
            </a:r>
          </a:p>
          <a:p>
            <a:r>
              <a:rPr lang="en-IN" sz="2800" dirty="0">
                <a:latin typeface="Nunito Sans" pitchFamily="2" charset="0"/>
              </a:rPr>
              <a:t>		Print “#”</a:t>
            </a:r>
          </a:p>
          <a:p>
            <a:r>
              <a:rPr lang="en-IN" sz="2800" dirty="0">
                <a:latin typeface="Nunito Sans" pitchFamily="2" charset="0"/>
              </a:rPr>
              <a:t>	}</a:t>
            </a:r>
          </a:p>
          <a:p>
            <a:r>
              <a:rPr lang="en-IN" sz="2800" dirty="0">
                <a:latin typeface="Nunito Sans" pitchFamily="2" charset="0"/>
              </a:rPr>
              <a:t>}</a:t>
            </a:r>
          </a:p>
          <a:p>
            <a:endParaRPr lang="en-IN" sz="2800" dirty="0">
              <a:latin typeface="Nunito San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8001000" y="609600"/>
            <a:ext cx="472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Nunito Sans" pitchFamily="2" charset="0"/>
              </a:rPr>
              <a:t>Sample Input :</a:t>
            </a:r>
          </a:p>
          <a:p>
            <a:r>
              <a:rPr lang="en-IN" sz="2800" dirty="0">
                <a:latin typeface="Nunito Sans" pitchFamily="2" charset="0"/>
              </a:rPr>
              <a:t>		N = 9</a:t>
            </a:r>
          </a:p>
          <a:p>
            <a:r>
              <a:rPr lang="en-IN" sz="2800" dirty="0">
                <a:latin typeface="Nunito Sans" pitchFamily="2" charset="0"/>
              </a:rPr>
              <a:t>		M =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7924800" y="2031088"/>
            <a:ext cx="472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Nunito Sans" pitchFamily="2" charset="0"/>
              </a:rPr>
              <a:t>Actual Output :</a:t>
            </a:r>
          </a:p>
          <a:p>
            <a:r>
              <a:rPr lang="en-IN" sz="2800" dirty="0">
                <a:latin typeface="Nunito Sans" pitchFamily="2" charset="0"/>
              </a:rPr>
              <a:t>		***#***#***#</a:t>
            </a:r>
          </a:p>
        </p:txBody>
      </p:sp>
      <p:sp>
        <p:nvSpPr>
          <p:cNvPr id="11" name="Oval 10"/>
          <p:cNvSpPr/>
          <p:nvPr/>
        </p:nvSpPr>
        <p:spPr>
          <a:xfrm>
            <a:off x="11582400" y="2451795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7924800" y="3581400"/>
            <a:ext cx="472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Nunito Sans" pitchFamily="2" charset="0"/>
              </a:rPr>
              <a:t>Expected Output :</a:t>
            </a:r>
          </a:p>
          <a:p>
            <a:r>
              <a:rPr lang="en-IN" sz="2800" dirty="0">
                <a:latin typeface="Nunito Sans" pitchFamily="2" charset="0"/>
              </a:rPr>
              <a:t>		***#***#***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57296" y="2590800"/>
            <a:ext cx="292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unito Sans" pitchFamily="2" charset="0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12108" y="2590800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Nunito Sans" pitchFamily="2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>
                <a:latin typeface="Nunito Sans" panose="00000500000000000000" pitchFamily="2" charset="0"/>
              </a:rPr>
              <a:t>Pseudocode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33400" y="1752600"/>
            <a:ext cx="9525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Nunito Sans" pitchFamily="2" charset="0"/>
              </a:rPr>
              <a:t>Input: N, M</a:t>
            </a:r>
          </a:p>
          <a:p>
            <a:endParaRPr lang="en-IN" sz="2800" dirty="0">
              <a:latin typeface="Nunito Sans" pitchFamily="2" charset="0"/>
            </a:endParaRPr>
          </a:p>
          <a:p>
            <a:r>
              <a:rPr lang="en-IN" sz="2800" dirty="0">
                <a:latin typeface="Nunito Sans" pitchFamily="2" charset="0"/>
              </a:rPr>
              <a:t>for </a:t>
            </a:r>
            <a:r>
              <a:rPr lang="en-IN" sz="2800" dirty="0" err="1">
                <a:latin typeface="Nunito Sans" pitchFamily="2" charset="0"/>
              </a:rPr>
              <a:t>starcount</a:t>
            </a:r>
            <a:r>
              <a:rPr lang="en-IN" sz="2800" dirty="0">
                <a:latin typeface="Nunito Sans" pitchFamily="2" charset="0"/>
              </a:rPr>
              <a:t>  =  ___ to ___</a:t>
            </a:r>
          </a:p>
          <a:p>
            <a:r>
              <a:rPr lang="en-IN" sz="2800" dirty="0">
                <a:latin typeface="Nunito Sans" pitchFamily="2" charset="0"/>
              </a:rPr>
              <a:t>{</a:t>
            </a:r>
          </a:p>
          <a:p>
            <a:r>
              <a:rPr lang="en-IN" sz="2800" dirty="0">
                <a:latin typeface="Nunito Sans" pitchFamily="2" charset="0"/>
              </a:rPr>
              <a:t>	Print  “*”</a:t>
            </a:r>
          </a:p>
          <a:p>
            <a:r>
              <a:rPr lang="en-IN" sz="2800" dirty="0">
                <a:latin typeface="Nunito Sans" pitchFamily="2" charset="0"/>
              </a:rPr>
              <a:t>	If(</a:t>
            </a:r>
            <a:r>
              <a:rPr lang="en-IN" sz="2800" dirty="0" err="1">
                <a:latin typeface="Nunito Sans" pitchFamily="2" charset="0"/>
              </a:rPr>
              <a:t>starcount</a:t>
            </a:r>
            <a:r>
              <a:rPr lang="en-IN" sz="2800" dirty="0">
                <a:latin typeface="Nunito Sans" pitchFamily="2" charset="0"/>
              </a:rPr>
              <a:t>  % M == 0 &amp;&amp; </a:t>
            </a:r>
            <a:r>
              <a:rPr lang="en-IN" sz="2800" dirty="0" err="1">
                <a:latin typeface="Nunito Sans" pitchFamily="2" charset="0"/>
              </a:rPr>
              <a:t>starcount</a:t>
            </a:r>
            <a:r>
              <a:rPr lang="en-IN" sz="2800" dirty="0">
                <a:latin typeface="Nunito Sans" pitchFamily="2" charset="0"/>
              </a:rPr>
              <a:t> != N){</a:t>
            </a:r>
          </a:p>
          <a:p>
            <a:r>
              <a:rPr lang="en-IN" sz="2800" dirty="0">
                <a:latin typeface="Nunito Sans" pitchFamily="2" charset="0"/>
              </a:rPr>
              <a:t>		Print “#”</a:t>
            </a:r>
          </a:p>
          <a:p>
            <a:r>
              <a:rPr lang="en-IN" sz="2800" dirty="0">
                <a:latin typeface="Nunito Sans" pitchFamily="2" charset="0"/>
              </a:rPr>
              <a:t>	}</a:t>
            </a:r>
          </a:p>
          <a:p>
            <a:r>
              <a:rPr lang="en-IN" sz="2800" dirty="0">
                <a:latin typeface="Nunito Sans" pitchFamily="2" charset="0"/>
              </a:rPr>
              <a:t>}</a:t>
            </a:r>
          </a:p>
          <a:p>
            <a:endParaRPr lang="en-IN" sz="2800" dirty="0">
              <a:latin typeface="Nunito Sans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57296" y="2590800"/>
            <a:ext cx="292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unito Sans" pitchFamily="2" charset="0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12108" y="2590800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Nunito Sans" pitchFamily="2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M;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d%d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&amp;N, &amp;M);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starcount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starcount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starcount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lvl="1"/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(“*”);</a:t>
            </a:r>
          </a:p>
          <a:p>
            <a:pPr lvl="1"/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>
                <a:solidFill>
                  <a:srgbClr val="F05136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starcount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% m == 0 &amp;&amp; 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starcount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!= N){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(“#”);</a:t>
            </a:r>
          </a:p>
          <a:p>
            <a:pPr lvl="1"/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AF869B-898F-421F-B05D-8B5FACAAFB9D}"/>
              </a:ext>
            </a:extLst>
          </p:cNvPr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935483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631061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CBE43-1DB4-4C4C-9FF2-8EE11427A74B}"/>
              </a:ext>
            </a:extLst>
          </p:cNvPr>
          <p:cNvSpPr txBox="1"/>
          <p:nvPr/>
        </p:nvSpPr>
        <p:spPr>
          <a:xfrm>
            <a:off x="598714" y="4039825"/>
            <a:ext cx="50400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	N = 4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	M =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631061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4039825"/>
            <a:ext cx="5638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              **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	   **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	   **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	   **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Printing  * in 2 – D   </a:t>
            </a:r>
          </a:p>
        </p:txBody>
      </p:sp>
    </p:spTree>
    <p:extLst>
      <p:ext uri="{BB962C8B-B14F-4D97-AF65-F5344CB8AC3E}">
        <p14:creationId xmlns:p14="http://schemas.microsoft.com/office/powerpoint/2010/main" val="1079000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>
                <a:latin typeface="Nunito Sans" panose="00000500000000000000" pitchFamily="2" charset="0"/>
              </a:rPr>
              <a:t>Pseudocode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33400" y="1752600"/>
            <a:ext cx="9525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Nunito Sans" pitchFamily="2" charset="0"/>
              </a:rPr>
              <a:t>Input: N, M</a:t>
            </a:r>
          </a:p>
          <a:p>
            <a:endParaRPr lang="en-IN" sz="2800" dirty="0">
              <a:latin typeface="Nunito Sans" pitchFamily="2" charset="0"/>
            </a:endParaRPr>
          </a:p>
          <a:p>
            <a:r>
              <a:rPr lang="en-IN" sz="2800" dirty="0" err="1">
                <a:latin typeface="Nunito Sans" pitchFamily="2" charset="0"/>
              </a:rPr>
              <a:t>total_count</a:t>
            </a:r>
            <a:r>
              <a:rPr lang="en-IN" sz="2800" dirty="0">
                <a:latin typeface="Nunito Sans" pitchFamily="2" charset="0"/>
              </a:rPr>
              <a:t> = N * M</a:t>
            </a:r>
          </a:p>
          <a:p>
            <a:endParaRPr lang="en-IN" sz="2800" dirty="0">
              <a:latin typeface="Nunito Sans" pitchFamily="2" charset="0"/>
            </a:endParaRPr>
          </a:p>
          <a:p>
            <a:r>
              <a:rPr lang="en-IN" sz="2800" dirty="0">
                <a:latin typeface="Nunito Sans" pitchFamily="2" charset="0"/>
              </a:rPr>
              <a:t>for </a:t>
            </a:r>
            <a:r>
              <a:rPr lang="en-IN" sz="2800" dirty="0" err="1">
                <a:latin typeface="Nunito Sans" pitchFamily="2" charset="0"/>
              </a:rPr>
              <a:t>starcount</a:t>
            </a:r>
            <a:r>
              <a:rPr lang="en-IN" sz="2800" dirty="0">
                <a:latin typeface="Nunito Sans" pitchFamily="2" charset="0"/>
              </a:rPr>
              <a:t> = ____ to ____________</a:t>
            </a:r>
          </a:p>
          <a:p>
            <a:r>
              <a:rPr lang="en-IN" sz="2800" dirty="0">
                <a:latin typeface="Nunito Sans" pitchFamily="2" charset="0"/>
              </a:rPr>
              <a:t>{</a:t>
            </a:r>
          </a:p>
          <a:p>
            <a:r>
              <a:rPr lang="en-IN" sz="2800" dirty="0">
                <a:latin typeface="Nunito Sans" pitchFamily="2" charset="0"/>
              </a:rPr>
              <a:t>	Print “* ”</a:t>
            </a:r>
          </a:p>
          <a:p>
            <a:r>
              <a:rPr lang="en-IN" sz="2800" dirty="0">
                <a:latin typeface="Nunito Sans" pitchFamily="2" charset="0"/>
              </a:rPr>
              <a:t>          If(</a:t>
            </a:r>
            <a:r>
              <a:rPr lang="en-IN" sz="2800" dirty="0" err="1">
                <a:latin typeface="Nunito Sans" pitchFamily="2" charset="0"/>
              </a:rPr>
              <a:t>starcount</a:t>
            </a:r>
            <a:r>
              <a:rPr lang="en-IN" sz="2800" dirty="0">
                <a:latin typeface="Nunito Sans" pitchFamily="2" charset="0"/>
              </a:rPr>
              <a:t> % M == 0){</a:t>
            </a:r>
          </a:p>
          <a:p>
            <a:r>
              <a:rPr lang="en-IN" sz="2800" dirty="0">
                <a:latin typeface="Nunito Sans" pitchFamily="2" charset="0"/>
              </a:rPr>
              <a:t>		Print “\n”</a:t>
            </a:r>
          </a:p>
          <a:p>
            <a:r>
              <a:rPr lang="en-IN" sz="2800" dirty="0">
                <a:latin typeface="Nunito Sans" pitchFamily="2" charset="0"/>
              </a:rPr>
              <a:t>          }</a:t>
            </a:r>
          </a:p>
          <a:p>
            <a:r>
              <a:rPr lang="en-IN" sz="2800" dirty="0">
                <a:latin typeface="Nunito Sans" pitchFamily="2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7010400" y="1524000"/>
            <a:ext cx="3352800" cy="1524000"/>
          </a:xfrm>
          <a:prstGeom prst="rect">
            <a:avLst/>
          </a:prstGeom>
          <a:solidFill>
            <a:srgbClr val="F69180"/>
          </a:solidFill>
          <a:ln>
            <a:solidFill>
              <a:srgbClr val="F691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3D3D3D"/>
                </a:solidFill>
              </a:rPr>
              <a:t>Better Coding convention…?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0400" y="3424535"/>
            <a:ext cx="292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unito Sans" pitchFamily="2" charset="0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62334" y="3424535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Nunito Sans" pitchFamily="2" charset="0"/>
              </a:rPr>
              <a:t>total_count</a:t>
            </a:r>
            <a:endParaRPr lang="en-US" sz="2400" b="1" dirty="0"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7939094" y="2286000"/>
          <a:ext cx="4100506" cy="272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90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 Row</a:t>
                      </a:r>
                      <a:r>
                        <a:rPr lang="en-US" sz="2000" baseline="0" dirty="0"/>
                        <a:t> No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No. of Columns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345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345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6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6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33400" y="1752600"/>
            <a:ext cx="9525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Nunito Sans" pitchFamily="2" charset="0"/>
              </a:rPr>
              <a:t>Sample Input:</a:t>
            </a:r>
          </a:p>
          <a:p>
            <a:r>
              <a:rPr lang="en-IN" sz="2400" dirty="0">
                <a:latin typeface="Nunito Sans" pitchFamily="2" charset="0"/>
              </a:rPr>
              <a:t>N = 4</a:t>
            </a:r>
          </a:p>
          <a:p>
            <a:r>
              <a:rPr lang="en-IN" sz="2400" dirty="0">
                <a:latin typeface="Nunito Sans" pitchFamily="2" charset="0"/>
              </a:rPr>
              <a:t>M = 2</a:t>
            </a:r>
          </a:p>
          <a:p>
            <a:endParaRPr lang="en-IN" sz="2400" dirty="0">
              <a:latin typeface="Nunito Sans" pitchFamily="2" charset="0"/>
            </a:endParaRPr>
          </a:p>
          <a:p>
            <a:r>
              <a:rPr lang="en-IN" sz="2400" b="1" dirty="0">
                <a:latin typeface="Nunito Sans" pitchFamily="2" charset="0"/>
              </a:rPr>
              <a:t>Sample Output:</a:t>
            </a:r>
          </a:p>
          <a:p>
            <a:r>
              <a:rPr lang="en-IN" sz="2400" dirty="0">
                <a:latin typeface="Nunito Sans" pitchFamily="2" charset="0"/>
              </a:rPr>
              <a:t>**</a:t>
            </a:r>
          </a:p>
          <a:p>
            <a:r>
              <a:rPr lang="en-IN" sz="2400" dirty="0">
                <a:latin typeface="Nunito Sans" pitchFamily="2" charset="0"/>
              </a:rPr>
              <a:t>**</a:t>
            </a:r>
          </a:p>
          <a:p>
            <a:r>
              <a:rPr lang="en-IN" sz="2400" dirty="0">
                <a:latin typeface="Nunito Sans" pitchFamily="2" charset="0"/>
              </a:rPr>
              <a:t>**</a:t>
            </a:r>
          </a:p>
          <a:p>
            <a:r>
              <a:rPr lang="en-IN" sz="2400" dirty="0">
                <a:latin typeface="Nunito Sans" pitchFamily="2" charset="0"/>
              </a:rPr>
              <a:t>**</a:t>
            </a:r>
          </a:p>
          <a:p>
            <a:endParaRPr lang="en-IN" sz="2400" dirty="0">
              <a:latin typeface="Nunito Sans" pitchFamily="2" charset="0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214694" y="2295811"/>
          <a:ext cx="4100506" cy="272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90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 Row</a:t>
                      </a:r>
                      <a:r>
                        <a:rPr lang="en-US" sz="2000" baseline="0" dirty="0"/>
                        <a:t> No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No. of Columns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345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345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6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6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494469" y="2674203"/>
            <a:ext cx="151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(No. of Stars)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39024" y="3119735"/>
            <a:ext cx="32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19800" y="3119735"/>
            <a:ext cx="32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39024" y="3588603"/>
            <a:ext cx="32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19800" y="3576935"/>
            <a:ext cx="32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39024" y="4034135"/>
            <a:ext cx="32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19800" y="4045803"/>
            <a:ext cx="32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62400" y="4491335"/>
            <a:ext cx="32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19800" y="4567535"/>
            <a:ext cx="32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86800" y="3048000"/>
            <a:ext cx="307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44200" y="3048000"/>
            <a:ext cx="307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86800" y="3505200"/>
            <a:ext cx="307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744200" y="3505200"/>
            <a:ext cx="307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10600" y="38862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44200" y="38817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848600" y="16002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any value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86800" y="4495800"/>
            <a:ext cx="323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44200" y="4495800"/>
            <a:ext cx="335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218869" y="2667000"/>
            <a:ext cx="151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(No. of Stars)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>
                <a:latin typeface="Nunito Sans" panose="00000500000000000000" pitchFamily="2" charset="0"/>
              </a:rPr>
              <a:t>Pseudocode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33400" y="1752600"/>
            <a:ext cx="9525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Nunito Sans" pitchFamily="2" charset="0"/>
              </a:rPr>
              <a:t>Input: N, M</a:t>
            </a:r>
          </a:p>
          <a:p>
            <a:endParaRPr lang="en-IN" sz="2800" dirty="0">
              <a:latin typeface="Nunito Sans" pitchFamily="2" charset="0"/>
            </a:endParaRPr>
          </a:p>
          <a:p>
            <a:r>
              <a:rPr lang="en-IN" sz="2800" dirty="0">
                <a:latin typeface="Nunito Sans" pitchFamily="2" charset="0"/>
              </a:rPr>
              <a:t>for </a:t>
            </a:r>
            <a:r>
              <a:rPr lang="en-IN" sz="2800" dirty="0" err="1">
                <a:latin typeface="Nunito Sans" pitchFamily="2" charset="0"/>
              </a:rPr>
              <a:t>row_no</a:t>
            </a:r>
            <a:r>
              <a:rPr lang="en-IN" sz="2800" dirty="0">
                <a:latin typeface="Nunito Sans" pitchFamily="2" charset="0"/>
              </a:rPr>
              <a:t> = ___ to ___</a:t>
            </a:r>
          </a:p>
          <a:p>
            <a:r>
              <a:rPr lang="en-IN" sz="2800" dirty="0">
                <a:latin typeface="Nunito Sans" pitchFamily="2" charset="0"/>
              </a:rPr>
              <a:t>{</a:t>
            </a:r>
          </a:p>
          <a:p>
            <a:r>
              <a:rPr lang="en-IN" sz="2800" dirty="0">
                <a:latin typeface="Nunito Sans" pitchFamily="2" charset="0"/>
              </a:rPr>
              <a:t>	for </a:t>
            </a:r>
            <a:r>
              <a:rPr lang="en-IN" sz="2800" dirty="0" err="1">
                <a:latin typeface="Nunito Sans" pitchFamily="2" charset="0"/>
              </a:rPr>
              <a:t>col_no</a:t>
            </a:r>
            <a:r>
              <a:rPr lang="en-IN" sz="2800" dirty="0">
                <a:latin typeface="Nunito Sans" pitchFamily="2" charset="0"/>
              </a:rPr>
              <a:t> = ___ to ___{</a:t>
            </a:r>
          </a:p>
          <a:p>
            <a:r>
              <a:rPr lang="en-IN" sz="2800" dirty="0">
                <a:latin typeface="Nunito Sans" pitchFamily="2" charset="0"/>
              </a:rPr>
              <a:t>		Print “*”</a:t>
            </a:r>
          </a:p>
          <a:p>
            <a:r>
              <a:rPr lang="en-IN" sz="2800" dirty="0">
                <a:latin typeface="Nunito Sans" pitchFamily="2" charset="0"/>
              </a:rPr>
              <a:t>	}</a:t>
            </a:r>
          </a:p>
          <a:p>
            <a:r>
              <a:rPr lang="en-IN" sz="2800" dirty="0">
                <a:latin typeface="Nunito Sans" pitchFamily="2" charset="0"/>
              </a:rPr>
              <a:t>	Print “\n”</a:t>
            </a:r>
          </a:p>
          <a:p>
            <a:r>
              <a:rPr lang="en-IN" sz="2800" dirty="0">
                <a:latin typeface="Nunito Sans" pitchFamily="2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2590800"/>
            <a:ext cx="292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unito Sans" pitchFamily="2" charset="0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0" y="2590800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Nunito Sans" pitchFamily="2" charset="0"/>
              </a:rPr>
              <a:t>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0108" y="3424535"/>
            <a:ext cx="292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unito Sans" pitchFamily="2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40708" y="3424535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Nunito Sans" pitchFamily="2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M;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d%d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&amp;N, &amp;M);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row_no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row_no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row_no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lvl="1"/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	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col_no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col_no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M;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col_no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lvl="1"/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		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(“*”);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lvl="1"/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(“\n”);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	   }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AF869B-898F-421F-B05D-8B5FACAAFB9D}"/>
              </a:ext>
            </a:extLst>
          </p:cNvPr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93548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>
                <a:latin typeface="Nunito Sans" panose="00000500000000000000" pitchFamily="2" charset="0"/>
              </a:rPr>
              <a:t>Pseudocode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33400" y="1752600"/>
            <a:ext cx="9525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Nunito Sans" pitchFamily="2" charset="0"/>
              </a:rPr>
              <a:t>Input: N</a:t>
            </a:r>
          </a:p>
          <a:p>
            <a:endParaRPr lang="en-IN" sz="2800" dirty="0">
              <a:latin typeface="Nunito Sans" pitchFamily="2" charset="0"/>
            </a:endParaRPr>
          </a:p>
          <a:p>
            <a:r>
              <a:rPr lang="en-IN" sz="2800" dirty="0">
                <a:latin typeface="Nunito Sans" pitchFamily="2" charset="0"/>
              </a:rPr>
              <a:t>for </a:t>
            </a:r>
            <a:r>
              <a:rPr lang="en-IN" sz="2800" dirty="0" err="1">
                <a:latin typeface="Nunito Sans" pitchFamily="2" charset="0"/>
              </a:rPr>
              <a:t>starcount</a:t>
            </a:r>
            <a:r>
              <a:rPr lang="en-IN" sz="2800" dirty="0">
                <a:latin typeface="Nunito Sans" pitchFamily="2" charset="0"/>
              </a:rPr>
              <a:t> = ____ to ____ </a:t>
            </a:r>
          </a:p>
          <a:p>
            <a:r>
              <a:rPr lang="en-IN" sz="2800" dirty="0">
                <a:latin typeface="Nunito Sans" pitchFamily="2" charset="0"/>
              </a:rPr>
              <a:t>{</a:t>
            </a:r>
          </a:p>
          <a:p>
            <a:r>
              <a:rPr lang="en-IN" sz="2800" dirty="0">
                <a:latin typeface="Nunito Sans" pitchFamily="2" charset="0"/>
              </a:rPr>
              <a:t>	Print “*”</a:t>
            </a:r>
          </a:p>
          <a:p>
            <a:r>
              <a:rPr lang="en-IN" sz="2800" dirty="0">
                <a:latin typeface="Nunito Sans" pitchFamily="2" charset="0"/>
              </a:rPr>
              <a:t>}</a:t>
            </a:r>
          </a:p>
          <a:p>
            <a:endParaRPr lang="en-IN" sz="2800" dirty="0">
              <a:latin typeface="Nunito Sans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0400" y="2590800"/>
            <a:ext cx="292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unito Sans" pitchFamily="2" charset="0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9600" y="2590800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Nunito Sans" pitchFamily="2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631061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CBE43-1DB4-4C4C-9FF2-8EE11427A74B}"/>
              </a:ext>
            </a:extLst>
          </p:cNvPr>
          <p:cNvSpPr txBox="1"/>
          <p:nvPr/>
        </p:nvSpPr>
        <p:spPr>
          <a:xfrm>
            <a:off x="598714" y="4039825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	N =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631061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4039825"/>
            <a:ext cx="5638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              ****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	   ****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	   ****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	   ****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500" b="1" dirty="0">
                <a:solidFill>
                  <a:prstClr val="black"/>
                </a:solidFill>
                <a:latin typeface="Nunito Sans" pitchFamily="2" charset="0"/>
              </a:rPr>
              <a:t>Printing N lines of stars in Square fashion</a:t>
            </a:r>
          </a:p>
        </p:txBody>
      </p:sp>
    </p:spTree>
    <p:extLst>
      <p:ext uri="{BB962C8B-B14F-4D97-AF65-F5344CB8AC3E}">
        <p14:creationId xmlns:p14="http://schemas.microsoft.com/office/powerpoint/2010/main" val="1079000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7939094" y="2286000"/>
          <a:ext cx="4100506" cy="272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90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 Row</a:t>
                      </a:r>
                      <a:r>
                        <a:rPr lang="en-US" sz="2000" baseline="0" dirty="0"/>
                        <a:t> No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No. of Columns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345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345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6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6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33400" y="1752600"/>
            <a:ext cx="9525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Nunito Sans" pitchFamily="2" charset="0"/>
              </a:rPr>
              <a:t>Sample Input:</a:t>
            </a:r>
          </a:p>
          <a:p>
            <a:r>
              <a:rPr lang="en-IN" sz="2400" dirty="0">
                <a:latin typeface="Nunito Sans" pitchFamily="2" charset="0"/>
              </a:rPr>
              <a:t>N = 4</a:t>
            </a:r>
          </a:p>
          <a:p>
            <a:endParaRPr lang="en-IN" sz="2400" dirty="0">
              <a:latin typeface="Nunito Sans" pitchFamily="2" charset="0"/>
            </a:endParaRPr>
          </a:p>
          <a:p>
            <a:r>
              <a:rPr lang="en-IN" sz="2400" b="1" dirty="0">
                <a:latin typeface="Nunito Sans" pitchFamily="2" charset="0"/>
              </a:rPr>
              <a:t>Sample Output:</a:t>
            </a:r>
          </a:p>
          <a:p>
            <a:r>
              <a:rPr lang="en-IN" sz="2400" dirty="0">
                <a:latin typeface="Nunito Sans" pitchFamily="2" charset="0"/>
              </a:rPr>
              <a:t>****</a:t>
            </a:r>
          </a:p>
          <a:p>
            <a:r>
              <a:rPr lang="en-IN" sz="2400" dirty="0">
                <a:latin typeface="Nunito Sans" pitchFamily="2" charset="0"/>
              </a:rPr>
              <a:t>****</a:t>
            </a:r>
          </a:p>
          <a:p>
            <a:r>
              <a:rPr lang="en-IN" sz="2400" dirty="0">
                <a:latin typeface="Nunito Sans" pitchFamily="2" charset="0"/>
              </a:rPr>
              <a:t>****</a:t>
            </a:r>
          </a:p>
          <a:p>
            <a:r>
              <a:rPr lang="en-IN" sz="2400" dirty="0">
                <a:latin typeface="Nunito Sans" pitchFamily="2" charset="0"/>
              </a:rPr>
              <a:t>****</a:t>
            </a:r>
          </a:p>
          <a:p>
            <a:endParaRPr lang="en-IN" sz="2400" dirty="0">
              <a:latin typeface="Nunito Sans" pitchFamily="2" charset="0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214694" y="2295811"/>
          <a:ext cx="4100506" cy="272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90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 Row</a:t>
                      </a:r>
                      <a:r>
                        <a:rPr lang="en-US" sz="2000" baseline="0" dirty="0"/>
                        <a:t> No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No. of Columns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345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345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6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6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494469" y="2674203"/>
            <a:ext cx="151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(No. of Stars)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12612" y="3119735"/>
            <a:ext cx="32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19800" y="3119735"/>
            <a:ext cx="32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12612" y="3588603"/>
            <a:ext cx="32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19800" y="3576935"/>
            <a:ext cx="32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12612" y="4034135"/>
            <a:ext cx="32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19800" y="4045803"/>
            <a:ext cx="32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12612" y="4491335"/>
            <a:ext cx="32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19800" y="4567535"/>
            <a:ext cx="32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86800" y="3048000"/>
            <a:ext cx="307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44200" y="3048000"/>
            <a:ext cx="307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86800" y="3505200"/>
            <a:ext cx="307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744200" y="3505200"/>
            <a:ext cx="307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10600" y="38862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44200" y="38817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848600" y="16002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any value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86800" y="4495800"/>
            <a:ext cx="323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44200" y="4495800"/>
            <a:ext cx="335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218869" y="2667000"/>
            <a:ext cx="151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(No. of Stars)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6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>
                <a:latin typeface="Nunito Sans" panose="00000500000000000000" pitchFamily="2" charset="0"/>
              </a:rPr>
              <a:t>Pseudocode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33400" y="1752600"/>
            <a:ext cx="9525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Nunito Sans" pitchFamily="2" charset="0"/>
              </a:rPr>
              <a:t>Input: N</a:t>
            </a:r>
          </a:p>
          <a:p>
            <a:endParaRPr lang="en-IN" sz="2800" dirty="0">
              <a:latin typeface="Nunito Sans" pitchFamily="2" charset="0"/>
            </a:endParaRPr>
          </a:p>
          <a:p>
            <a:r>
              <a:rPr lang="en-IN" sz="2800" dirty="0">
                <a:latin typeface="Nunito Sans" pitchFamily="2" charset="0"/>
              </a:rPr>
              <a:t>for </a:t>
            </a:r>
            <a:r>
              <a:rPr lang="en-IN" sz="2800" dirty="0" err="1">
                <a:latin typeface="Nunito Sans" pitchFamily="2" charset="0"/>
              </a:rPr>
              <a:t>row_no</a:t>
            </a:r>
            <a:r>
              <a:rPr lang="en-IN" sz="2800" dirty="0">
                <a:latin typeface="Nunito Sans" pitchFamily="2" charset="0"/>
              </a:rPr>
              <a:t> = ___ to ___</a:t>
            </a:r>
          </a:p>
          <a:p>
            <a:r>
              <a:rPr lang="en-IN" sz="2800" dirty="0">
                <a:latin typeface="Nunito Sans" pitchFamily="2" charset="0"/>
              </a:rPr>
              <a:t>{</a:t>
            </a:r>
          </a:p>
          <a:p>
            <a:r>
              <a:rPr lang="en-IN" sz="2800" dirty="0">
                <a:latin typeface="Nunito Sans" pitchFamily="2" charset="0"/>
              </a:rPr>
              <a:t>	for </a:t>
            </a:r>
            <a:r>
              <a:rPr lang="en-IN" sz="2800" dirty="0" err="1">
                <a:latin typeface="Nunito Sans" pitchFamily="2" charset="0"/>
              </a:rPr>
              <a:t>col_no</a:t>
            </a:r>
            <a:r>
              <a:rPr lang="en-IN" sz="2800" dirty="0">
                <a:latin typeface="Nunito Sans" pitchFamily="2" charset="0"/>
              </a:rPr>
              <a:t> = ___ to ___{</a:t>
            </a:r>
          </a:p>
          <a:p>
            <a:r>
              <a:rPr lang="en-IN" sz="2800" dirty="0">
                <a:latin typeface="Nunito Sans" pitchFamily="2" charset="0"/>
              </a:rPr>
              <a:t>		Print “*”</a:t>
            </a:r>
          </a:p>
          <a:p>
            <a:r>
              <a:rPr lang="en-IN" sz="2800" dirty="0">
                <a:latin typeface="Nunito Sans" pitchFamily="2" charset="0"/>
              </a:rPr>
              <a:t>	}</a:t>
            </a:r>
          </a:p>
          <a:p>
            <a:r>
              <a:rPr lang="en-IN" sz="2800" dirty="0">
                <a:latin typeface="Nunito Sans" pitchFamily="2" charset="0"/>
              </a:rPr>
              <a:t>	Print “\n”</a:t>
            </a:r>
          </a:p>
          <a:p>
            <a:r>
              <a:rPr lang="en-IN" sz="2800" dirty="0">
                <a:latin typeface="Nunito Sans" pitchFamily="2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2590800"/>
            <a:ext cx="292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unito Sans" pitchFamily="2" charset="0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0" y="2590800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Nunito Sans" pitchFamily="2" charset="0"/>
              </a:rPr>
              <a:t>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0108" y="3424535"/>
            <a:ext cx="292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unito Sans" pitchFamily="2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40708" y="3424535"/>
            <a:ext cx="413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Nunito Sans" pitchFamily="2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(“%d”, &amp;N);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row_no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row_no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row_no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lvl="1"/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	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col_no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col_no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col_no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lvl="1"/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		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(“*”);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lvl="1"/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(“\n”);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	   }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AF869B-898F-421F-B05D-8B5FACAAFB9D}"/>
              </a:ext>
            </a:extLst>
          </p:cNvPr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935483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631061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CBE43-1DB4-4C4C-9FF2-8EE11427A74B}"/>
              </a:ext>
            </a:extLst>
          </p:cNvPr>
          <p:cNvSpPr txBox="1"/>
          <p:nvPr/>
        </p:nvSpPr>
        <p:spPr>
          <a:xfrm>
            <a:off x="598714" y="4039825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	N =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631061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4039825"/>
            <a:ext cx="5638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              *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	   **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	   ***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	   ****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500" b="1" dirty="0">
                <a:solidFill>
                  <a:prstClr val="black"/>
                </a:solidFill>
                <a:latin typeface="Nunito Sans" pitchFamily="2" charset="0"/>
              </a:rPr>
              <a:t>Printing stars in right angle triangle</a:t>
            </a:r>
          </a:p>
        </p:txBody>
      </p:sp>
    </p:spTree>
    <p:extLst>
      <p:ext uri="{BB962C8B-B14F-4D97-AF65-F5344CB8AC3E}">
        <p14:creationId xmlns:p14="http://schemas.microsoft.com/office/powerpoint/2010/main" val="1079000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7939094" y="2286000"/>
          <a:ext cx="4100506" cy="272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90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 Row</a:t>
                      </a:r>
                      <a:r>
                        <a:rPr lang="en-US" sz="2000" baseline="0" dirty="0"/>
                        <a:t> No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No. of Columns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345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345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6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6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33400" y="1752600"/>
            <a:ext cx="9525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Nunito Sans" pitchFamily="2" charset="0"/>
              </a:rPr>
              <a:t>Sample Input:</a:t>
            </a:r>
          </a:p>
          <a:p>
            <a:r>
              <a:rPr lang="en-IN" sz="2400" dirty="0">
                <a:latin typeface="Nunito Sans" pitchFamily="2" charset="0"/>
              </a:rPr>
              <a:t>N = 4</a:t>
            </a:r>
          </a:p>
          <a:p>
            <a:endParaRPr lang="en-IN" sz="2400" dirty="0">
              <a:latin typeface="Nunito Sans" pitchFamily="2" charset="0"/>
            </a:endParaRPr>
          </a:p>
          <a:p>
            <a:r>
              <a:rPr lang="en-IN" sz="2400" b="1" dirty="0">
                <a:latin typeface="Nunito Sans" pitchFamily="2" charset="0"/>
              </a:rPr>
              <a:t>Sample Output:</a:t>
            </a:r>
          </a:p>
          <a:p>
            <a:r>
              <a:rPr lang="en-IN" sz="2400" dirty="0">
                <a:latin typeface="Nunito Sans" pitchFamily="2" charset="0"/>
              </a:rPr>
              <a:t>*</a:t>
            </a:r>
          </a:p>
          <a:p>
            <a:r>
              <a:rPr lang="en-IN" sz="2400" dirty="0">
                <a:latin typeface="Nunito Sans" pitchFamily="2" charset="0"/>
              </a:rPr>
              <a:t>**</a:t>
            </a:r>
          </a:p>
          <a:p>
            <a:r>
              <a:rPr lang="en-IN" sz="2400" dirty="0">
                <a:latin typeface="Nunito Sans" pitchFamily="2" charset="0"/>
              </a:rPr>
              <a:t>***</a:t>
            </a:r>
          </a:p>
          <a:p>
            <a:r>
              <a:rPr lang="en-IN" sz="2400" dirty="0">
                <a:latin typeface="Nunito Sans" pitchFamily="2" charset="0"/>
              </a:rPr>
              <a:t>****</a:t>
            </a:r>
          </a:p>
          <a:p>
            <a:endParaRPr lang="en-IN" sz="2400" dirty="0">
              <a:latin typeface="Nunito Sans" pitchFamily="2" charset="0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214694" y="2295811"/>
          <a:ext cx="4100506" cy="272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90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 Row</a:t>
                      </a:r>
                      <a:r>
                        <a:rPr lang="en-US" sz="2000" baseline="0" dirty="0"/>
                        <a:t> No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No. of Columns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345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345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6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6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494469" y="2674203"/>
            <a:ext cx="151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(No. of Stars)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39024" y="3119735"/>
            <a:ext cx="32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19800" y="3119735"/>
            <a:ext cx="32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39024" y="3588603"/>
            <a:ext cx="32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19800" y="3576935"/>
            <a:ext cx="32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39024" y="4034135"/>
            <a:ext cx="32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19800" y="4045803"/>
            <a:ext cx="32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62400" y="4491335"/>
            <a:ext cx="32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19800" y="4567535"/>
            <a:ext cx="32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86800" y="3048000"/>
            <a:ext cx="307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44200" y="3048000"/>
            <a:ext cx="307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86800" y="3505200"/>
            <a:ext cx="307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744200" y="3505200"/>
            <a:ext cx="307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10600" y="38862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44200" y="38817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848600" y="16002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any value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86800" y="4495800"/>
            <a:ext cx="323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44200" y="4495800"/>
            <a:ext cx="335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218869" y="2667000"/>
            <a:ext cx="151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(No. of Stars)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6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>
                <a:latin typeface="Nunito Sans" panose="00000500000000000000" pitchFamily="2" charset="0"/>
              </a:rPr>
              <a:t>Pseudocode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33400" y="1752600"/>
            <a:ext cx="9525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Nunito Sans" pitchFamily="2" charset="0"/>
              </a:rPr>
              <a:t>Input: N</a:t>
            </a:r>
          </a:p>
          <a:p>
            <a:endParaRPr lang="en-IN" sz="2800" dirty="0">
              <a:latin typeface="Nunito Sans" pitchFamily="2" charset="0"/>
            </a:endParaRPr>
          </a:p>
          <a:p>
            <a:r>
              <a:rPr lang="en-IN" sz="2800" dirty="0">
                <a:latin typeface="Nunito Sans" pitchFamily="2" charset="0"/>
              </a:rPr>
              <a:t>for </a:t>
            </a:r>
            <a:r>
              <a:rPr lang="en-IN" sz="2800" dirty="0" err="1">
                <a:latin typeface="Nunito Sans" pitchFamily="2" charset="0"/>
              </a:rPr>
              <a:t>row_no</a:t>
            </a:r>
            <a:r>
              <a:rPr lang="en-IN" sz="2800" dirty="0">
                <a:latin typeface="Nunito Sans" pitchFamily="2" charset="0"/>
              </a:rPr>
              <a:t> = ___ to ___</a:t>
            </a:r>
          </a:p>
          <a:p>
            <a:r>
              <a:rPr lang="en-IN" sz="2800" dirty="0">
                <a:latin typeface="Nunito Sans" pitchFamily="2" charset="0"/>
              </a:rPr>
              <a:t>{</a:t>
            </a:r>
          </a:p>
          <a:p>
            <a:r>
              <a:rPr lang="en-IN" sz="2800" dirty="0">
                <a:latin typeface="Nunito Sans" pitchFamily="2" charset="0"/>
              </a:rPr>
              <a:t>	for </a:t>
            </a:r>
            <a:r>
              <a:rPr lang="en-IN" sz="2800" dirty="0" err="1">
                <a:latin typeface="Nunito Sans" pitchFamily="2" charset="0"/>
              </a:rPr>
              <a:t>col_no</a:t>
            </a:r>
            <a:r>
              <a:rPr lang="en-IN" sz="2800" dirty="0">
                <a:latin typeface="Nunito Sans" pitchFamily="2" charset="0"/>
              </a:rPr>
              <a:t> = ___ to ________{</a:t>
            </a:r>
          </a:p>
          <a:p>
            <a:r>
              <a:rPr lang="en-IN" sz="2800" dirty="0">
                <a:latin typeface="Nunito Sans" pitchFamily="2" charset="0"/>
              </a:rPr>
              <a:t>		Print “*”</a:t>
            </a:r>
          </a:p>
          <a:p>
            <a:r>
              <a:rPr lang="en-IN" sz="2800" dirty="0">
                <a:latin typeface="Nunito Sans" pitchFamily="2" charset="0"/>
              </a:rPr>
              <a:t>	}</a:t>
            </a:r>
          </a:p>
          <a:p>
            <a:r>
              <a:rPr lang="en-IN" sz="2800" dirty="0">
                <a:latin typeface="Nunito Sans" pitchFamily="2" charset="0"/>
              </a:rPr>
              <a:t>	Print “\n”</a:t>
            </a:r>
          </a:p>
          <a:p>
            <a:r>
              <a:rPr lang="en-IN" sz="2800" dirty="0">
                <a:latin typeface="Nunito Sans" pitchFamily="2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2590800"/>
            <a:ext cx="292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unito Sans" pitchFamily="2" charset="0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0" y="2590800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Nunito Sans" pitchFamily="2" charset="0"/>
              </a:rPr>
              <a:t>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0108" y="3424535"/>
            <a:ext cx="292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unito Sans" pitchFamily="2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40708" y="3424535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Nunito Sans" pitchFamily="2" charset="0"/>
              </a:rPr>
              <a:t>row_no</a:t>
            </a:r>
            <a:endParaRPr lang="en-US" sz="2400" b="1" dirty="0"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(“%d”, &amp;N);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row_no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row_no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row_no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lvl="1"/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	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col_no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col_no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row_no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col_no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lvl="1"/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		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(“*”);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lvl="1"/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(“\n”);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	   }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AF869B-898F-421F-B05D-8B5FACAAFB9D}"/>
              </a:ext>
            </a:extLst>
          </p:cNvPr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935483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631061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CBE43-1DB4-4C4C-9FF2-8EE11427A74B}"/>
              </a:ext>
            </a:extLst>
          </p:cNvPr>
          <p:cNvSpPr txBox="1"/>
          <p:nvPr/>
        </p:nvSpPr>
        <p:spPr>
          <a:xfrm>
            <a:off x="598714" y="4039825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	N =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631061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4039825"/>
            <a:ext cx="5638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	1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	12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	123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	1234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Printing  numbers in right angle triangle   </a:t>
            </a:r>
          </a:p>
        </p:txBody>
      </p:sp>
    </p:spTree>
    <p:extLst>
      <p:ext uri="{BB962C8B-B14F-4D97-AF65-F5344CB8AC3E}">
        <p14:creationId xmlns:p14="http://schemas.microsoft.com/office/powerpoint/2010/main" val="1079000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>
                <a:latin typeface="Nunito Sans" panose="00000500000000000000" pitchFamily="2" charset="0"/>
              </a:rPr>
              <a:t>Pseudocode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33400" y="1752600"/>
            <a:ext cx="9525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Nunito Sans" pitchFamily="2" charset="0"/>
              </a:rPr>
              <a:t>Input: N</a:t>
            </a:r>
          </a:p>
          <a:p>
            <a:endParaRPr lang="en-IN" sz="2800" dirty="0">
              <a:latin typeface="Nunito Sans" pitchFamily="2" charset="0"/>
            </a:endParaRPr>
          </a:p>
          <a:p>
            <a:r>
              <a:rPr lang="en-IN" sz="2800" dirty="0">
                <a:latin typeface="Nunito Sans" pitchFamily="2" charset="0"/>
              </a:rPr>
              <a:t>for </a:t>
            </a:r>
            <a:r>
              <a:rPr lang="en-IN" sz="2800" dirty="0" err="1">
                <a:latin typeface="Nunito Sans" pitchFamily="2" charset="0"/>
              </a:rPr>
              <a:t>row_no</a:t>
            </a:r>
            <a:r>
              <a:rPr lang="en-IN" sz="2800" dirty="0">
                <a:latin typeface="Nunito Sans" pitchFamily="2" charset="0"/>
              </a:rPr>
              <a:t> = ___ to ___</a:t>
            </a:r>
          </a:p>
          <a:p>
            <a:r>
              <a:rPr lang="en-IN" sz="2800" dirty="0">
                <a:latin typeface="Nunito Sans" pitchFamily="2" charset="0"/>
              </a:rPr>
              <a:t>{</a:t>
            </a:r>
          </a:p>
          <a:p>
            <a:r>
              <a:rPr lang="en-IN" sz="2800" dirty="0">
                <a:latin typeface="Nunito Sans" pitchFamily="2" charset="0"/>
              </a:rPr>
              <a:t>	for </a:t>
            </a:r>
            <a:r>
              <a:rPr lang="en-IN" sz="2800" dirty="0" err="1">
                <a:latin typeface="Nunito Sans" pitchFamily="2" charset="0"/>
              </a:rPr>
              <a:t>col_no</a:t>
            </a:r>
            <a:r>
              <a:rPr lang="en-IN" sz="2800" dirty="0">
                <a:latin typeface="Nunito Sans" pitchFamily="2" charset="0"/>
              </a:rPr>
              <a:t> = ___ to ________{</a:t>
            </a:r>
          </a:p>
          <a:p>
            <a:r>
              <a:rPr lang="en-IN" sz="2800" dirty="0">
                <a:latin typeface="Nunito Sans" pitchFamily="2" charset="0"/>
              </a:rPr>
              <a:t>		Print </a:t>
            </a:r>
            <a:r>
              <a:rPr lang="en-IN" sz="2800" dirty="0" err="1">
                <a:latin typeface="Nunito Sans" pitchFamily="2" charset="0"/>
              </a:rPr>
              <a:t>col_no</a:t>
            </a:r>
            <a:endParaRPr lang="en-IN" sz="2800" dirty="0">
              <a:latin typeface="Nunito Sans" pitchFamily="2" charset="0"/>
            </a:endParaRPr>
          </a:p>
          <a:p>
            <a:r>
              <a:rPr lang="en-IN" sz="2800" dirty="0">
                <a:latin typeface="Nunito Sans" pitchFamily="2" charset="0"/>
              </a:rPr>
              <a:t>	}</a:t>
            </a:r>
          </a:p>
          <a:p>
            <a:r>
              <a:rPr lang="en-IN" sz="2800" dirty="0">
                <a:latin typeface="Nunito Sans" pitchFamily="2" charset="0"/>
              </a:rPr>
              <a:t>	Print “\n”</a:t>
            </a:r>
          </a:p>
          <a:p>
            <a:r>
              <a:rPr lang="en-IN" sz="2800" dirty="0">
                <a:latin typeface="Nunito Sans" pitchFamily="2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2590800"/>
            <a:ext cx="292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unito Sans" pitchFamily="2" charset="0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0" y="2590800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Nunito Sans" pitchFamily="2" charset="0"/>
              </a:rPr>
              <a:t>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0108" y="3424535"/>
            <a:ext cx="292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unito Sans" pitchFamily="2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40708" y="3424535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Nunito Sans" pitchFamily="2" charset="0"/>
              </a:rPr>
              <a:t>row_no</a:t>
            </a:r>
            <a:endParaRPr lang="en-US" sz="2400" b="1" dirty="0"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 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(“%d”, &amp;N);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starcount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starcount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starcount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lvl="1"/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(“*”);</a:t>
            </a:r>
          </a:p>
          <a:p>
            <a:pPr lvl="1"/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lvl="1"/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AF869B-898F-421F-B05D-8B5FACAAFB9D}"/>
              </a:ext>
            </a:extLst>
          </p:cNvPr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935483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(“%d”, &amp;N);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row_no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row_no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row_no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lvl="1"/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	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col_no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col_no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row_no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col_no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lvl="1"/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		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(“%d”, 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col_no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lvl="1"/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(“\n”);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	   }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AF869B-898F-421F-B05D-8B5FACAAFB9D}"/>
              </a:ext>
            </a:extLst>
          </p:cNvPr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935483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631061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CBE43-1DB4-4C4C-9FF2-8EE11427A74B}"/>
              </a:ext>
            </a:extLst>
          </p:cNvPr>
          <p:cNvSpPr txBox="1"/>
          <p:nvPr/>
        </p:nvSpPr>
        <p:spPr>
          <a:xfrm>
            <a:off x="598714" y="4039825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	N =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631061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4039825"/>
            <a:ext cx="5638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	1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	2 3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	4 5 6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	7 8 9 10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Printing increment numbers in right angle triangle   </a:t>
            </a:r>
          </a:p>
        </p:txBody>
      </p:sp>
    </p:spTree>
    <p:extLst>
      <p:ext uri="{BB962C8B-B14F-4D97-AF65-F5344CB8AC3E}">
        <p14:creationId xmlns:p14="http://schemas.microsoft.com/office/powerpoint/2010/main" val="1079000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>
                <a:latin typeface="Nunito Sans" panose="00000500000000000000" pitchFamily="2" charset="0"/>
              </a:rPr>
              <a:t>Pseudocode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33400" y="1752600"/>
            <a:ext cx="9525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Nunito Sans" pitchFamily="2" charset="0"/>
              </a:rPr>
              <a:t>Input: N</a:t>
            </a:r>
          </a:p>
          <a:p>
            <a:r>
              <a:rPr lang="en-IN" sz="2800" dirty="0">
                <a:latin typeface="Nunito Sans" pitchFamily="2" charset="0"/>
              </a:rPr>
              <a:t>num = 1</a:t>
            </a:r>
          </a:p>
          <a:p>
            <a:r>
              <a:rPr lang="en-IN" sz="2800" dirty="0">
                <a:latin typeface="Nunito Sans" pitchFamily="2" charset="0"/>
              </a:rPr>
              <a:t>for </a:t>
            </a:r>
            <a:r>
              <a:rPr lang="en-IN" sz="2800" dirty="0" err="1">
                <a:latin typeface="Nunito Sans" pitchFamily="2" charset="0"/>
              </a:rPr>
              <a:t>row_no</a:t>
            </a:r>
            <a:r>
              <a:rPr lang="en-IN" sz="2800" dirty="0">
                <a:latin typeface="Nunito Sans" pitchFamily="2" charset="0"/>
              </a:rPr>
              <a:t> = ___ to ___</a:t>
            </a:r>
          </a:p>
          <a:p>
            <a:r>
              <a:rPr lang="en-IN" sz="2800" dirty="0">
                <a:latin typeface="Nunito Sans" pitchFamily="2" charset="0"/>
              </a:rPr>
              <a:t>{</a:t>
            </a:r>
          </a:p>
          <a:p>
            <a:r>
              <a:rPr lang="en-IN" sz="2800" dirty="0">
                <a:latin typeface="Nunito Sans" pitchFamily="2" charset="0"/>
              </a:rPr>
              <a:t>	for </a:t>
            </a:r>
            <a:r>
              <a:rPr lang="en-IN" sz="2800" dirty="0" err="1">
                <a:latin typeface="Nunito Sans" pitchFamily="2" charset="0"/>
              </a:rPr>
              <a:t>col_no</a:t>
            </a:r>
            <a:r>
              <a:rPr lang="en-IN" sz="2800" dirty="0">
                <a:latin typeface="Nunito Sans" pitchFamily="2" charset="0"/>
              </a:rPr>
              <a:t> = ___ to ________{</a:t>
            </a:r>
          </a:p>
          <a:p>
            <a:r>
              <a:rPr lang="en-IN" sz="2800" dirty="0">
                <a:latin typeface="Nunito Sans" pitchFamily="2" charset="0"/>
              </a:rPr>
              <a:t>		Print num</a:t>
            </a:r>
          </a:p>
          <a:p>
            <a:r>
              <a:rPr lang="en-IN" sz="2800" dirty="0">
                <a:latin typeface="Nunito Sans" pitchFamily="2" charset="0"/>
              </a:rPr>
              <a:t>		num++</a:t>
            </a:r>
          </a:p>
          <a:p>
            <a:r>
              <a:rPr lang="en-IN" sz="2800" dirty="0">
                <a:latin typeface="Nunito Sans" pitchFamily="2" charset="0"/>
              </a:rPr>
              <a:t>	}</a:t>
            </a:r>
          </a:p>
          <a:p>
            <a:r>
              <a:rPr lang="en-IN" sz="2800" dirty="0">
                <a:latin typeface="Nunito Sans" pitchFamily="2" charset="0"/>
              </a:rPr>
              <a:t>	Print “\n”</a:t>
            </a:r>
          </a:p>
          <a:p>
            <a:r>
              <a:rPr lang="en-IN" sz="2800" dirty="0">
                <a:latin typeface="Nunito Sans" pitchFamily="2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2590800"/>
            <a:ext cx="292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unito Sans" pitchFamily="2" charset="0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0" y="2590800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Nunito Sans" pitchFamily="2" charset="0"/>
              </a:rPr>
              <a:t>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0108" y="3424535"/>
            <a:ext cx="292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unito Sans" pitchFamily="2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40708" y="3424535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Nunito Sans" pitchFamily="2" charset="0"/>
              </a:rPr>
              <a:t>row_no</a:t>
            </a:r>
            <a:endParaRPr lang="en-US" sz="2400" b="1" dirty="0"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  <a:r>
              <a:rPr lang="en-IN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 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num = 1;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(“%d”, &amp;N);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row_no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row_no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row_no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lvl="1"/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	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col_no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col_no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row_no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col_no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lvl="1"/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		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(“%d ”, num);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num++;</a:t>
            </a:r>
          </a:p>
          <a:p>
            <a:pPr lvl="1"/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	      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(“\n”);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AF869B-898F-421F-B05D-8B5FACAAFB9D}"/>
              </a:ext>
            </a:extLst>
          </p:cNvPr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935483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631061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CBE43-1DB4-4C4C-9FF2-8EE11427A74B}"/>
              </a:ext>
            </a:extLst>
          </p:cNvPr>
          <p:cNvSpPr txBox="1"/>
          <p:nvPr/>
        </p:nvSpPr>
        <p:spPr>
          <a:xfrm>
            <a:off x="598714" y="4039825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	N =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631061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4039825"/>
            <a:ext cx="5638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	*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	# #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	* * *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	# # # #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Printing * and # in right angle triangle   </a:t>
            </a:r>
          </a:p>
        </p:txBody>
      </p:sp>
    </p:spTree>
    <p:extLst>
      <p:ext uri="{BB962C8B-B14F-4D97-AF65-F5344CB8AC3E}">
        <p14:creationId xmlns:p14="http://schemas.microsoft.com/office/powerpoint/2010/main" val="10790007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>
                <a:latin typeface="Nunito Sans" panose="00000500000000000000" pitchFamily="2" charset="0"/>
              </a:rPr>
              <a:t>Pseudocode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33400" y="1600200"/>
            <a:ext cx="9525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Nunito Sans" pitchFamily="2" charset="0"/>
              </a:rPr>
              <a:t>Input: N</a:t>
            </a:r>
          </a:p>
          <a:p>
            <a:r>
              <a:rPr lang="en-IN" sz="2400" dirty="0">
                <a:latin typeface="Nunito Sans" pitchFamily="2" charset="0"/>
              </a:rPr>
              <a:t>num = 1</a:t>
            </a:r>
          </a:p>
          <a:p>
            <a:r>
              <a:rPr lang="en-IN" sz="2400" dirty="0">
                <a:latin typeface="Nunito Sans" pitchFamily="2" charset="0"/>
              </a:rPr>
              <a:t>for </a:t>
            </a:r>
            <a:r>
              <a:rPr lang="en-IN" sz="2400" dirty="0" err="1">
                <a:latin typeface="Nunito Sans" pitchFamily="2" charset="0"/>
              </a:rPr>
              <a:t>row_no</a:t>
            </a:r>
            <a:r>
              <a:rPr lang="en-IN" sz="2400" dirty="0">
                <a:latin typeface="Nunito Sans" pitchFamily="2" charset="0"/>
              </a:rPr>
              <a:t> = ___ to ___</a:t>
            </a:r>
          </a:p>
          <a:p>
            <a:r>
              <a:rPr lang="en-IN" sz="2400" dirty="0">
                <a:latin typeface="Nunito Sans" pitchFamily="2" charset="0"/>
              </a:rPr>
              <a:t>{</a:t>
            </a:r>
          </a:p>
          <a:p>
            <a:r>
              <a:rPr lang="en-IN" sz="2400" dirty="0">
                <a:latin typeface="Nunito Sans" pitchFamily="2" charset="0"/>
              </a:rPr>
              <a:t>	for </a:t>
            </a:r>
            <a:r>
              <a:rPr lang="en-IN" sz="2400" dirty="0" err="1">
                <a:latin typeface="Nunito Sans" pitchFamily="2" charset="0"/>
              </a:rPr>
              <a:t>col_no</a:t>
            </a:r>
            <a:r>
              <a:rPr lang="en-IN" sz="2400" dirty="0">
                <a:latin typeface="Nunito Sans" pitchFamily="2" charset="0"/>
              </a:rPr>
              <a:t> = ___ to ________{</a:t>
            </a:r>
          </a:p>
          <a:p>
            <a:r>
              <a:rPr lang="en-IN" sz="2400" dirty="0">
                <a:latin typeface="Nunito Sans" pitchFamily="2" charset="0"/>
              </a:rPr>
              <a:t>		If(</a:t>
            </a:r>
            <a:r>
              <a:rPr lang="en-IN" sz="2400" dirty="0" err="1">
                <a:latin typeface="Nunito Sans" pitchFamily="2" charset="0"/>
              </a:rPr>
              <a:t>col_no</a:t>
            </a:r>
            <a:r>
              <a:rPr lang="en-IN" sz="2400" dirty="0">
                <a:latin typeface="Nunito Sans" pitchFamily="2" charset="0"/>
              </a:rPr>
              <a:t> % 2 == 0){</a:t>
            </a:r>
          </a:p>
          <a:p>
            <a:r>
              <a:rPr lang="en-IN" sz="2400" dirty="0">
                <a:latin typeface="Nunito Sans" pitchFamily="2" charset="0"/>
              </a:rPr>
              <a:t>			Print “*”</a:t>
            </a:r>
          </a:p>
          <a:p>
            <a:r>
              <a:rPr lang="en-IN" sz="2400" dirty="0">
                <a:latin typeface="Nunito Sans" pitchFamily="2" charset="0"/>
              </a:rPr>
              <a:t>		}</a:t>
            </a:r>
          </a:p>
          <a:p>
            <a:r>
              <a:rPr lang="en-IN" sz="2400" dirty="0">
                <a:latin typeface="Nunito Sans" pitchFamily="2" charset="0"/>
              </a:rPr>
              <a:t>		Else{</a:t>
            </a:r>
          </a:p>
          <a:p>
            <a:r>
              <a:rPr lang="en-IN" sz="2400" dirty="0">
                <a:latin typeface="Nunito Sans" pitchFamily="2" charset="0"/>
              </a:rPr>
              <a:t>			Print “#”</a:t>
            </a:r>
          </a:p>
          <a:p>
            <a:r>
              <a:rPr lang="en-IN" sz="2400" dirty="0">
                <a:latin typeface="Nunito Sans" pitchFamily="2" charset="0"/>
              </a:rPr>
              <a:t>		}</a:t>
            </a:r>
          </a:p>
          <a:p>
            <a:r>
              <a:rPr lang="en-IN" sz="2400" dirty="0">
                <a:latin typeface="Nunito Sans" pitchFamily="2" charset="0"/>
              </a:rPr>
              <a:t>	}</a:t>
            </a:r>
          </a:p>
          <a:p>
            <a:r>
              <a:rPr lang="en-IN" sz="2400" dirty="0">
                <a:latin typeface="Nunito Sans" pitchFamily="2" charset="0"/>
              </a:rPr>
              <a:t>	Print “\n”</a:t>
            </a:r>
          </a:p>
          <a:p>
            <a:r>
              <a:rPr lang="en-IN" sz="2400" dirty="0">
                <a:latin typeface="Nunito Sans" pitchFamily="2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4600" y="2286000"/>
            <a:ext cx="292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unito Sans" pitchFamily="2" charset="0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2800" y="2286000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Nunito Sans" pitchFamily="2" charset="0"/>
              </a:rPr>
              <a:t>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0" y="3043535"/>
            <a:ext cx="292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unito Sans" pitchFamily="2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14800" y="2971800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Nunito Sans" pitchFamily="2" charset="0"/>
              </a:rPr>
              <a:t>row_no</a:t>
            </a:r>
            <a:endParaRPr lang="en-US" sz="2400" b="1" dirty="0"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 </a:t>
            </a:r>
            <a:r>
              <a:rPr lang="en-IN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 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(“%d”, &amp;N);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row_no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row_no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row_no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	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col_no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col_no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row_no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col_no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lvl="1"/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		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col_no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2 == 0){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			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(“* “);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}</a:t>
            </a:r>
          </a:p>
          <a:p>
            <a:pPr lvl="1"/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	                  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(“# “);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AF869B-898F-421F-B05D-8B5FACAAFB9D}"/>
              </a:ext>
            </a:extLst>
          </p:cNvPr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9354830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IN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 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	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(“\n”);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 }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	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		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			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lvl="1"/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	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AF869B-898F-421F-B05D-8B5FACAAFB9D}"/>
              </a:ext>
            </a:extLst>
          </p:cNvPr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935483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631061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CBE43-1DB4-4C4C-9FF2-8EE11427A74B}"/>
              </a:ext>
            </a:extLst>
          </p:cNvPr>
          <p:cNvSpPr txBox="1"/>
          <p:nvPr/>
        </p:nvSpPr>
        <p:spPr>
          <a:xfrm>
            <a:off x="598714" y="4039825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	N =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631061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4039825"/>
            <a:ext cx="5638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	1 2 3 4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	1 2 3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	1 2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	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Printing numbers in inverted right angle triangle   </a:t>
            </a:r>
          </a:p>
        </p:txBody>
      </p:sp>
    </p:spTree>
    <p:extLst>
      <p:ext uri="{BB962C8B-B14F-4D97-AF65-F5344CB8AC3E}">
        <p14:creationId xmlns:p14="http://schemas.microsoft.com/office/powerpoint/2010/main" val="1079000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>
                <a:latin typeface="Nunito Sans" panose="00000500000000000000" pitchFamily="2" charset="0"/>
              </a:rPr>
              <a:t>Pseudocode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6553200" y="1752600"/>
            <a:ext cx="5638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Nunito Sans" pitchFamily="2" charset="0"/>
              </a:rPr>
              <a:t>Input: N </a:t>
            </a:r>
          </a:p>
          <a:p>
            <a:r>
              <a:rPr lang="en-IN" sz="2400" dirty="0">
                <a:latin typeface="Nunito Sans" pitchFamily="2" charset="0"/>
              </a:rPr>
              <a:t>num = ___</a:t>
            </a:r>
          </a:p>
          <a:p>
            <a:r>
              <a:rPr lang="en-IN" sz="2400" dirty="0">
                <a:latin typeface="Nunito Sans" pitchFamily="2" charset="0"/>
              </a:rPr>
              <a:t>for </a:t>
            </a:r>
            <a:r>
              <a:rPr lang="en-IN" sz="2400" dirty="0" err="1">
                <a:latin typeface="Nunito Sans" pitchFamily="2" charset="0"/>
              </a:rPr>
              <a:t>row_no</a:t>
            </a:r>
            <a:r>
              <a:rPr lang="en-IN" sz="2400" dirty="0">
                <a:latin typeface="Nunito Sans" pitchFamily="2" charset="0"/>
              </a:rPr>
              <a:t> = ____ to _______</a:t>
            </a:r>
          </a:p>
          <a:p>
            <a:r>
              <a:rPr lang="en-IN" sz="2400" dirty="0">
                <a:latin typeface="Nunito Sans" pitchFamily="2" charset="0"/>
              </a:rPr>
              <a:t>{</a:t>
            </a:r>
          </a:p>
          <a:p>
            <a:r>
              <a:rPr lang="en-IN" sz="2400" dirty="0">
                <a:latin typeface="Nunito Sans" pitchFamily="2" charset="0"/>
              </a:rPr>
              <a:t>    // Handle stars for each row</a:t>
            </a:r>
          </a:p>
          <a:p>
            <a:r>
              <a:rPr lang="en-IN" sz="2400" dirty="0">
                <a:latin typeface="Nunito Sans" pitchFamily="2" charset="0"/>
              </a:rPr>
              <a:t>    for </a:t>
            </a:r>
            <a:r>
              <a:rPr lang="en-IN" sz="2400" dirty="0" err="1">
                <a:latin typeface="Nunito Sans" pitchFamily="2" charset="0"/>
              </a:rPr>
              <a:t>col_no</a:t>
            </a:r>
            <a:r>
              <a:rPr lang="en-IN" sz="2400" dirty="0">
                <a:latin typeface="Nunito Sans" pitchFamily="2" charset="0"/>
              </a:rPr>
              <a:t> = ____ to ________</a:t>
            </a:r>
          </a:p>
          <a:p>
            <a:r>
              <a:rPr lang="en-IN" sz="2400" dirty="0">
                <a:latin typeface="Nunito Sans" pitchFamily="2" charset="0"/>
              </a:rPr>
              <a:t>    {</a:t>
            </a:r>
          </a:p>
          <a:p>
            <a:r>
              <a:rPr lang="en-IN" sz="2400" dirty="0">
                <a:latin typeface="Nunito Sans" pitchFamily="2" charset="0"/>
              </a:rPr>
              <a:t>        print  ______________</a:t>
            </a:r>
          </a:p>
          <a:p>
            <a:r>
              <a:rPr lang="en-IN" sz="2400" dirty="0">
                <a:latin typeface="Nunito Sans" pitchFamily="2" charset="0"/>
              </a:rPr>
              <a:t>    }</a:t>
            </a:r>
          </a:p>
          <a:p>
            <a:r>
              <a:rPr lang="en-IN" sz="2400" dirty="0">
                <a:latin typeface="Nunito Sans" pitchFamily="2" charset="0"/>
              </a:rPr>
              <a:t>    print "\n"</a:t>
            </a:r>
          </a:p>
          <a:p>
            <a:r>
              <a:rPr lang="en-IN" sz="2400" dirty="0">
                <a:latin typeface="Nunito Sans" pitchFamily="2" charset="0"/>
              </a:rPr>
              <a:t>    num = num - 1;</a:t>
            </a:r>
          </a:p>
          <a:p>
            <a:r>
              <a:rPr lang="en-IN" sz="2400" dirty="0">
                <a:latin typeface="Nunito Sans" pitchFamily="2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46388" y="2433935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Nunito Sans" pitchFamily="2" charset="0"/>
                <a:cs typeface="Consolas" pitchFamily="49" charset="0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53600" y="2433935"/>
            <a:ext cx="413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Nunito Sans" pitchFamily="2" charset="0"/>
                <a:cs typeface="Consolas" pitchFamily="49" charset="0"/>
              </a:rPr>
              <a:t>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86800" y="35052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Nunito Sans" pitchFamily="2" charset="0"/>
                <a:cs typeface="Consolas" pitchFamily="49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29800" y="3505200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Nunito Sans" pitchFamily="2" charset="0"/>
                <a:cs typeface="Consolas" pitchFamily="49" charset="0"/>
              </a:rPr>
              <a:t>num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7104" y="2057400"/>
            <a:ext cx="413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Nunito Sans" pitchFamily="2" charset="0"/>
                <a:cs typeface="Consolas" pitchFamily="49" charset="0"/>
              </a:rPr>
              <a:t>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34400" y="4186535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Nunito Sans" pitchFamily="2" charset="0"/>
                <a:cs typeface="Consolas" pitchFamily="49" charset="0"/>
              </a:rPr>
              <a:t>col_no</a:t>
            </a:r>
            <a:endParaRPr lang="en-US" sz="2400" b="1" dirty="0">
              <a:latin typeface="Nunito Sans" pitchFamily="2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685800" y="1752600"/>
            <a:ext cx="5638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Nunito Sans" pitchFamily="2" charset="0"/>
              </a:rPr>
              <a:t>Sample Input:</a:t>
            </a:r>
          </a:p>
          <a:p>
            <a:r>
              <a:rPr lang="en-IN" sz="2400" dirty="0">
                <a:latin typeface="Nunito Sans" pitchFamily="2" charset="0"/>
              </a:rPr>
              <a:t>	4</a:t>
            </a:r>
          </a:p>
          <a:p>
            <a:endParaRPr lang="en-IN" sz="2400" dirty="0">
              <a:latin typeface="Nunito Sans" pitchFamily="2" charset="0"/>
            </a:endParaRPr>
          </a:p>
          <a:p>
            <a:r>
              <a:rPr lang="en-IN" sz="2400" b="1" dirty="0">
                <a:latin typeface="Nunito Sans" pitchFamily="2" charset="0"/>
              </a:rPr>
              <a:t>Sample Output:</a:t>
            </a:r>
          </a:p>
          <a:p>
            <a:r>
              <a:rPr lang="en-IN" sz="2400" dirty="0">
                <a:latin typeface="Nunito Sans" pitchFamily="2" charset="0"/>
              </a:rPr>
              <a:t>	1 2 3 4</a:t>
            </a:r>
          </a:p>
          <a:p>
            <a:r>
              <a:rPr lang="en-IN" sz="2400" dirty="0">
                <a:latin typeface="Nunito Sans" pitchFamily="2" charset="0"/>
              </a:rPr>
              <a:t>	1 2 3</a:t>
            </a:r>
          </a:p>
          <a:p>
            <a:r>
              <a:rPr lang="en-IN" sz="2400" dirty="0">
                <a:latin typeface="Nunito Sans" pitchFamily="2" charset="0"/>
              </a:rPr>
              <a:t>	1 2</a:t>
            </a:r>
          </a:p>
          <a:p>
            <a:r>
              <a:rPr lang="en-IN" sz="2400" dirty="0">
                <a:latin typeface="Nunito Sans" pitchFamily="2" charset="0"/>
              </a:rPr>
              <a:t>	1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631061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CBE43-1DB4-4C4C-9FF2-8EE11427A74B}"/>
              </a:ext>
            </a:extLst>
          </p:cNvPr>
          <p:cNvSpPr txBox="1"/>
          <p:nvPr/>
        </p:nvSpPr>
        <p:spPr>
          <a:xfrm>
            <a:off x="598714" y="4039825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	N =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631061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4039825"/>
            <a:ext cx="563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	1234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Printing numbers from 1 to N</a:t>
            </a:r>
          </a:p>
        </p:txBody>
      </p:sp>
    </p:spTree>
    <p:extLst>
      <p:ext uri="{BB962C8B-B14F-4D97-AF65-F5344CB8AC3E}">
        <p14:creationId xmlns:p14="http://schemas.microsoft.com/office/powerpoint/2010/main" val="10790007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631061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CBE43-1DB4-4C4C-9FF2-8EE11427A74B}"/>
              </a:ext>
            </a:extLst>
          </p:cNvPr>
          <p:cNvSpPr txBox="1"/>
          <p:nvPr/>
        </p:nvSpPr>
        <p:spPr>
          <a:xfrm>
            <a:off x="598714" y="4039825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	N =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631061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4039825"/>
            <a:ext cx="5638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	1 2 3 4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	2 3 4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	3 4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	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Printing numbers in inverted right angle triangle   </a:t>
            </a:r>
          </a:p>
        </p:txBody>
      </p:sp>
    </p:spTree>
    <p:extLst>
      <p:ext uri="{BB962C8B-B14F-4D97-AF65-F5344CB8AC3E}">
        <p14:creationId xmlns:p14="http://schemas.microsoft.com/office/powerpoint/2010/main" val="1079000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>
                <a:latin typeface="Nunito Sans" panose="00000500000000000000" pitchFamily="2" charset="0"/>
              </a:rPr>
              <a:t>Pseudocode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867400" y="990600"/>
            <a:ext cx="5867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24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Input: N </a:t>
            </a:r>
          </a:p>
          <a:p>
            <a:pPr lvl="0">
              <a:buNone/>
            </a:pPr>
            <a:endParaRPr lang="en-US" sz="2400" dirty="0">
              <a:highlight>
                <a:srgbClr val="FFFFFF"/>
              </a:highlight>
              <a:latin typeface="Nunito Sans" pitchFamily="2" charset="0"/>
              <a:cs typeface="Consolas" pitchFamily="49" charset="0"/>
            </a:endParaRPr>
          </a:p>
          <a:p>
            <a:pPr lvl="0">
              <a:buNone/>
            </a:pPr>
            <a:r>
              <a:rPr lang="en-US" sz="24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for </a:t>
            </a:r>
            <a:r>
              <a:rPr lang="en-US" sz="24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row_no</a:t>
            </a:r>
            <a:r>
              <a:rPr lang="en-US" sz="24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= ____ to _______</a:t>
            </a:r>
          </a:p>
          <a:p>
            <a:pPr lvl="0">
              <a:buNone/>
            </a:pPr>
            <a:r>
              <a:rPr lang="en-US" sz="24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{</a:t>
            </a:r>
          </a:p>
          <a:p>
            <a:pPr lvl="0">
              <a:buNone/>
            </a:pPr>
            <a:r>
              <a:rPr lang="en-US" sz="24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 // Handle stars for each row</a:t>
            </a:r>
          </a:p>
          <a:p>
            <a:pPr lvl="0">
              <a:buNone/>
            </a:pPr>
            <a:r>
              <a:rPr lang="en-US" sz="24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 for </a:t>
            </a:r>
            <a:r>
              <a:rPr lang="en-US" sz="24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col_no</a:t>
            </a:r>
            <a:r>
              <a:rPr lang="en-US" sz="24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= ____ to ________</a:t>
            </a:r>
          </a:p>
          <a:p>
            <a:pPr lvl="0">
              <a:buNone/>
            </a:pPr>
            <a:r>
              <a:rPr lang="en-US" sz="24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 {</a:t>
            </a:r>
          </a:p>
          <a:p>
            <a:pPr lvl="0">
              <a:buNone/>
            </a:pPr>
            <a:r>
              <a:rPr lang="en-US" sz="24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     print  ______________</a:t>
            </a:r>
          </a:p>
          <a:p>
            <a:pPr lvl="0">
              <a:buNone/>
            </a:pPr>
            <a:r>
              <a:rPr lang="en-US" sz="24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 }</a:t>
            </a:r>
          </a:p>
          <a:p>
            <a:pPr lvl="0">
              <a:buNone/>
            </a:pPr>
            <a:r>
              <a:rPr lang="en-US" sz="24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 print "\n“</a:t>
            </a:r>
          </a:p>
          <a:p>
            <a:pPr lvl="0">
              <a:buNone/>
            </a:pPr>
            <a:endParaRPr lang="en-US" sz="2400" dirty="0">
              <a:highlight>
                <a:srgbClr val="FFFFFF"/>
              </a:highlight>
              <a:latin typeface="Nunito Sans" pitchFamily="2" charset="0"/>
              <a:cs typeface="Consolas" pitchFamily="49" charset="0"/>
            </a:endParaRPr>
          </a:p>
          <a:p>
            <a:pPr lvl="0">
              <a:buNone/>
            </a:pPr>
            <a:r>
              <a:rPr lang="en-US" sz="24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}</a:t>
            </a:r>
          </a:p>
          <a:p>
            <a:endParaRPr lang="en-IN" sz="2400" dirty="0">
              <a:latin typeface="Nunito San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685800" y="1752600"/>
            <a:ext cx="5638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Nunito Sans" pitchFamily="2" charset="0"/>
              </a:rPr>
              <a:t>Sample Input:</a:t>
            </a:r>
          </a:p>
          <a:p>
            <a:r>
              <a:rPr lang="en-IN" sz="2400" dirty="0">
                <a:latin typeface="Nunito Sans" pitchFamily="2" charset="0"/>
              </a:rPr>
              <a:t>	4</a:t>
            </a:r>
          </a:p>
          <a:p>
            <a:endParaRPr lang="en-IN" sz="2400" dirty="0">
              <a:latin typeface="Nunito Sans" pitchFamily="2" charset="0"/>
            </a:endParaRPr>
          </a:p>
          <a:p>
            <a:r>
              <a:rPr lang="en-IN" sz="2400" b="1" dirty="0">
                <a:latin typeface="Nunito Sans" pitchFamily="2" charset="0"/>
              </a:rPr>
              <a:t>Sample Output:</a:t>
            </a:r>
          </a:p>
          <a:p>
            <a:r>
              <a:rPr lang="en-IN" sz="2400" dirty="0">
                <a:latin typeface="Nunito Sans" pitchFamily="2" charset="0"/>
              </a:rPr>
              <a:t>	1 2 3 4</a:t>
            </a:r>
          </a:p>
          <a:p>
            <a:r>
              <a:rPr lang="en-IN" sz="2400" dirty="0">
                <a:latin typeface="Nunito Sans" pitchFamily="2" charset="0"/>
              </a:rPr>
              <a:t>	2 3 4</a:t>
            </a:r>
          </a:p>
          <a:p>
            <a:r>
              <a:rPr lang="en-IN" sz="2400" dirty="0">
                <a:latin typeface="Nunito Sans" pitchFamily="2" charset="0"/>
              </a:rPr>
              <a:t>	3 4</a:t>
            </a:r>
          </a:p>
          <a:p>
            <a:r>
              <a:rPr lang="en-IN" sz="2400" dirty="0">
                <a:latin typeface="Nunito Sans" pitchFamily="2" charset="0"/>
              </a:rPr>
              <a:t>	4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631061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CBE43-1DB4-4C4C-9FF2-8EE11427A74B}"/>
              </a:ext>
            </a:extLst>
          </p:cNvPr>
          <p:cNvSpPr txBox="1"/>
          <p:nvPr/>
        </p:nvSpPr>
        <p:spPr>
          <a:xfrm>
            <a:off x="598714" y="4039825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	N =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631061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4039825"/>
            <a:ext cx="5638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	*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                     * *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                    * * *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                   * * * 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Printing stars in pyramid </a:t>
            </a:r>
          </a:p>
        </p:txBody>
      </p:sp>
    </p:spTree>
    <p:extLst>
      <p:ext uri="{BB962C8B-B14F-4D97-AF65-F5344CB8AC3E}">
        <p14:creationId xmlns:p14="http://schemas.microsoft.com/office/powerpoint/2010/main" val="10790007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740942"/>
              </p:ext>
            </p:extLst>
          </p:nvPr>
        </p:nvGraphicFramePr>
        <p:xfrm>
          <a:off x="4319582" y="3687374"/>
          <a:ext cx="4519618" cy="2849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199">
                  <a:extLst>
                    <a:ext uri="{9D8B030D-6E8A-4147-A177-3AD203B41FA5}">
                      <a16:colId xmlns:a16="http://schemas.microsoft.com/office/drawing/2014/main" val="2736134185"/>
                    </a:ext>
                  </a:extLst>
                </a:gridCol>
                <a:gridCol w="1519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5498">
                <a:tc rowSpan="2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2000" dirty="0"/>
                        <a:t>Row</a:t>
                      </a:r>
                      <a:r>
                        <a:rPr lang="en-US" sz="2000" baseline="0" dirty="0"/>
                        <a:t> No</a:t>
                      </a:r>
                      <a:endParaRPr 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</a:t>
                      </a:r>
                      <a:r>
                        <a:rPr lang="en-US" sz="2000" baseline="0" dirty="0"/>
                        <a:t>. of Columns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03982"/>
                  </a:ext>
                </a:extLst>
              </a:tr>
              <a:tr h="5054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54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28689"/>
                  </a:ext>
                </a:extLst>
              </a:tr>
              <a:tr h="45954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579224"/>
                  </a:ext>
                </a:extLst>
              </a:tr>
              <a:tr h="45954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033763"/>
                  </a:ext>
                </a:extLst>
              </a:tr>
              <a:tr h="45954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903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33400" y="1752600"/>
            <a:ext cx="9525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Nunito Sans" pitchFamily="2" charset="0"/>
              </a:rPr>
              <a:t>Sample Input:</a:t>
            </a:r>
          </a:p>
          <a:p>
            <a:r>
              <a:rPr lang="en-IN" sz="2400" dirty="0">
                <a:latin typeface="Nunito Sans" pitchFamily="2" charset="0"/>
              </a:rPr>
              <a:t>N = 4</a:t>
            </a:r>
          </a:p>
          <a:p>
            <a:endParaRPr lang="en-IN" sz="2400" dirty="0">
              <a:latin typeface="Nunito Sans" pitchFamily="2" charset="0"/>
            </a:endParaRPr>
          </a:p>
          <a:p>
            <a:r>
              <a:rPr lang="en-IN" sz="2400" b="1" dirty="0">
                <a:latin typeface="Nunito Sans" pitchFamily="2" charset="0"/>
              </a:rPr>
              <a:t>Sample Output:</a:t>
            </a:r>
          </a:p>
          <a:p>
            <a:r>
              <a:rPr lang="en-US" sz="2400" dirty="0">
                <a:latin typeface="Nunito Sans" panose="00000500000000000000" pitchFamily="2" charset="0"/>
              </a:rPr>
              <a:t>         *</a:t>
            </a:r>
          </a:p>
          <a:p>
            <a:r>
              <a:rPr lang="en-US" sz="2400" dirty="0">
                <a:latin typeface="Nunito Sans" panose="00000500000000000000" pitchFamily="2" charset="0"/>
              </a:rPr>
              <a:t>        * *</a:t>
            </a:r>
          </a:p>
          <a:p>
            <a:r>
              <a:rPr lang="en-US" sz="2400" dirty="0">
                <a:latin typeface="Nunito Sans" panose="00000500000000000000" pitchFamily="2" charset="0"/>
              </a:rPr>
              <a:t>       * * *</a:t>
            </a:r>
          </a:p>
          <a:p>
            <a:r>
              <a:rPr lang="en-US" sz="2400" dirty="0">
                <a:latin typeface="Nunito Sans" panose="00000500000000000000" pitchFamily="2" charset="0"/>
              </a:rPr>
              <a:t>      * * * *</a:t>
            </a:r>
          </a:p>
          <a:p>
            <a:endParaRPr lang="en-IN" sz="2400" dirty="0">
              <a:latin typeface="Nunito Sans" pitchFamily="2" charset="0"/>
            </a:endParaRPr>
          </a:p>
          <a:p>
            <a:endParaRPr lang="en-IN" sz="2400" dirty="0">
              <a:latin typeface="Nunito Sans" pitchFamily="2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740942"/>
              </p:ext>
            </p:extLst>
          </p:nvPr>
        </p:nvGraphicFramePr>
        <p:xfrm>
          <a:off x="4295764" y="381000"/>
          <a:ext cx="4519618" cy="2849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199">
                  <a:extLst>
                    <a:ext uri="{9D8B030D-6E8A-4147-A177-3AD203B41FA5}">
                      <a16:colId xmlns:a16="http://schemas.microsoft.com/office/drawing/2014/main" val="2736134185"/>
                    </a:ext>
                  </a:extLst>
                </a:gridCol>
                <a:gridCol w="1519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5498">
                <a:tc rowSpan="2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2000" dirty="0"/>
                        <a:t>Row</a:t>
                      </a:r>
                      <a:r>
                        <a:rPr lang="en-US" sz="2000" baseline="0" dirty="0"/>
                        <a:t> No</a:t>
                      </a:r>
                      <a:endParaRPr 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</a:t>
                      </a:r>
                      <a:r>
                        <a:rPr lang="en-US" sz="2000" baseline="0" dirty="0"/>
                        <a:t>. of Columns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03982"/>
                  </a:ext>
                </a:extLst>
              </a:tr>
              <a:tr h="5054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54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28689"/>
                  </a:ext>
                </a:extLst>
              </a:tr>
              <a:tr h="45954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579224"/>
                  </a:ext>
                </a:extLst>
              </a:tr>
              <a:tr h="45954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033763"/>
                  </a:ext>
                </a:extLst>
              </a:tr>
              <a:tr h="45954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90329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795830" y="14013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91072" y="14013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91272" y="14013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95830" y="18394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91072" y="18585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95830" y="23113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291072" y="2315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91272" y="2315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891272" y="18585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891272" y="27729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291072" y="27729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795830" y="27538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236441" y="3230174"/>
            <a:ext cx="2023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" pitchFamily="2" charset="0"/>
              </a:rPr>
              <a:t>For any value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805544" y="46979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212024" y="4697910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N-1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202310" y="5105697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N-2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805544" y="51551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820226" y="47199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820226" y="51054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795830" y="60153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x</a:t>
            </a:r>
            <a:endParaRPr lang="en-US" sz="2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6157914" y="6015335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- x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810512" y="60198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x</a:t>
            </a:r>
            <a:endParaRPr lang="en-US" sz="2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751948" y="5486400"/>
            <a:ext cx="73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229352" y="5486400"/>
            <a:ext cx="933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766630" y="5498542"/>
            <a:ext cx="1301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489866" y="955842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No. of stars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67382" y="955842"/>
            <a:ext cx="150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No. of Spaces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467600" y="4191000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No. of stars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867400" y="4202668"/>
            <a:ext cx="150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No. of Spaces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42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0" grpId="0"/>
      <p:bldP spid="61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9" grpId="0"/>
      <p:bldP spid="8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740942"/>
              </p:ext>
            </p:extLst>
          </p:nvPr>
        </p:nvGraphicFramePr>
        <p:xfrm>
          <a:off x="585782" y="2256228"/>
          <a:ext cx="4519618" cy="2849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199">
                  <a:extLst>
                    <a:ext uri="{9D8B030D-6E8A-4147-A177-3AD203B41FA5}">
                      <a16:colId xmlns:a16="http://schemas.microsoft.com/office/drawing/2014/main" val="2736134185"/>
                    </a:ext>
                  </a:extLst>
                </a:gridCol>
                <a:gridCol w="1519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5498">
                <a:tc rowSpan="2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2000" dirty="0"/>
                        <a:t>Row</a:t>
                      </a:r>
                      <a:r>
                        <a:rPr lang="en-US" sz="2000" baseline="0" dirty="0"/>
                        <a:t> No</a:t>
                      </a:r>
                      <a:endParaRPr 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</a:t>
                      </a:r>
                      <a:r>
                        <a:rPr lang="en-US" sz="2000" baseline="0" dirty="0"/>
                        <a:t>. of Columns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03982"/>
                  </a:ext>
                </a:extLst>
              </a:tr>
              <a:tr h="5054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54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28689"/>
                  </a:ext>
                </a:extLst>
              </a:tr>
              <a:tr h="45954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579224"/>
                  </a:ext>
                </a:extLst>
              </a:tr>
              <a:tr h="45954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033763"/>
                  </a:ext>
                </a:extLst>
              </a:tr>
              <a:tr h="45954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903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>
                <a:latin typeface="Nunito Sans" panose="00000500000000000000" pitchFamily="2" charset="0"/>
              </a:rPr>
              <a:t>Pseudocode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071744" y="32667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478224" y="3266764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N-1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68510" y="3674551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N-2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71744" y="37239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086426" y="32887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086426" y="36742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62030" y="458418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x</a:t>
            </a:r>
            <a:endParaRPr lang="en-US" sz="2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2424114" y="4584189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- x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076712" y="458865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x</a:t>
            </a:r>
            <a:endParaRPr lang="en-US" sz="2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018148" y="4055254"/>
            <a:ext cx="73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95552" y="4055254"/>
            <a:ext cx="933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032830" y="4067396"/>
            <a:ext cx="1301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33800" y="2759854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No. of stars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133600" y="2771522"/>
            <a:ext cx="150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No. of Spaces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6172200" y="1066800"/>
            <a:ext cx="51816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itchFamily="2" charset="0"/>
              </a:rPr>
              <a:t>Input: N</a:t>
            </a:r>
          </a:p>
          <a:p>
            <a:r>
              <a:rPr lang="en-US" sz="2400" dirty="0">
                <a:latin typeface="Nunito Sans" pitchFamily="2" charset="0"/>
              </a:rPr>
              <a:t>for </a:t>
            </a:r>
            <a:r>
              <a:rPr lang="en-US" sz="2400" dirty="0" err="1">
                <a:latin typeface="Nunito Sans" pitchFamily="2" charset="0"/>
              </a:rPr>
              <a:t>row_no</a:t>
            </a:r>
            <a:r>
              <a:rPr lang="en-US" sz="2400" dirty="0">
                <a:latin typeface="Nunito Sans" pitchFamily="2" charset="0"/>
              </a:rPr>
              <a:t> = ___ to ______</a:t>
            </a:r>
          </a:p>
          <a:p>
            <a:r>
              <a:rPr lang="en-US" sz="2400" dirty="0">
                <a:latin typeface="Nunito Sans" pitchFamily="2" charset="0"/>
              </a:rPr>
              <a:t>{</a:t>
            </a:r>
          </a:p>
          <a:p>
            <a:r>
              <a:rPr lang="en-US" sz="2400" dirty="0">
                <a:latin typeface="Nunito Sans" pitchFamily="2" charset="0"/>
              </a:rPr>
              <a:t>    // Handle spaces for each row</a:t>
            </a:r>
          </a:p>
          <a:p>
            <a:r>
              <a:rPr lang="en-US" sz="2400" dirty="0">
                <a:latin typeface="Nunito Sans" pitchFamily="2" charset="0"/>
              </a:rPr>
              <a:t>    for space = ___ to ____________</a:t>
            </a:r>
          </a:p>
          <a:p>
            <a:r>
              <a:rPr lang="en-US" sz="2400" dirty="0">
                <a:latin typeface="Nunito Sans" pitchFamily="2" charset="0"/>
              </a:rPr>
              <a:t>    {</a:t>
            </a:r>
          </a:p>
          <a:p>
            <a:r>
              <a:rPr lang="en-US" sz="2400" dirty="0">
                <a:latin typeface="Nunito Sans" pitchFamily="2" charset="0"/>
              </a:rPr>
              <a:t>       print " "</a:t>
            </a:r>
          </a:p>
          <a:p>
            <a:r>
              <a:rPr lang="en-US" sz="2400" dirty="0">
                <a:latin typeface="Nunito Sans" pitchFamily="2" charset="0"/>
              </a:rPr>
              <a:t>    }</a:t>
            </a:r>
          </a:p>
          <a:p>
            <a:r>
              <a:rPr lang="en-US" sz="2400" dirty="0">
                <a:latin typeface="Nunito Sans" pitchFamily="2" charset="0"/>
              </a:rPr>
              <a:t>    // Handle stars for each row</a:t>
            </a:r>
          </a:p>
          <a:p>
            <a:r>
              <a:rPr lang="en-US" sz="2400" dirty="0">
                <a:latin typeface="Nunito Sans" pitchFamily="2" charset="0"/>
              </a:rPr>
              <a:t>    for </a:t>
            </a:r>
            <a:r>
              <a:rPr lang="en-US" sz="2400" dirty="0" err="1">
                <a:latin typeface="Nunito Sans" pitchFamily="2" charset="0"/>
              </a:rPr>
              <a:t>col_no</a:t>
            </a:r>
            <a:r>
              <a:rPr lang="en-US" sz="2400" dirty="0">
                <a:latin typeface="Nunito Sans" pitchFamily="2" charset="0"/>
              </a:rPr>
              <a:t> = ___ to  _________</a:t>
            </a:r>
          </a:p>
          <a:p>
            <a:r>
              <a:rPr lang="en-US" sz="2400" dirty="0">
                <a:latin typeface="Nunito Sans" pitchFamily="2" charset="0"/>
              </a:rPr>
              <a:t>    {</a:t>
            </a:r>
          </a:p>
          <a:p>
            <a:r>
              <a:rPr lang="en-US" sz="2400" dirty="0">
                <a:latin typeface="Nunito Sans" pitchFamily="2" charset="0"/>
              </a:rPr>
              <a:t>       print "* "</a:t>
            </a:r>
          </a:p>
          <a:p>
            <a:r>
              <a:rPr lang="en-US" sz="2400" dirty="0">
                <a:latin typeface="Nunito Sans" pitchFamily="2" charset="0"/>
              </a:rPr>
              <a:t>    }</a:t>
            </a:r>
          </a:p>
          <a:p>
            <a:r>
              <a:rPr lang="en-US" sz="2400" dirty="0">
                <a:latin typeface="Nunito Sans" pitchFamily="2" charset="0"/>
              </a:rPr>
              <a:t>    print "\n"</a:t>
            </a:r>
          </a:p>
          <a:p>
            <a:r>
              <a:rPr lang="en-US" sz="2400" dirty="0">
                <a:latin typeface="Nunito Sans" pitchFamily="2" charset="0"/>
              </a:rPr>
              <a:t>}</a:t>
            </a:r>
          </a:p>
          <a:p>
            <a:endParaRPr lang="en-US" sz="2400" dirty="0">
              <a:latin typeface="Nunito Sans" pitchFamily="2" charset="0"/>
            </a:endParaRPr>
          </a:p>
          <a:p>
            <a:endParaRPr lang="en-IN" sz="2400" dirty="0">
              <a:latin typeface="Nunito Sans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10650" y="2418546"/>
            <a:ext cx="2243150" cy="520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500" b="1" dirty="0">
                <a:solidFill>
                  <a:srgbClr val="000000"/>
                </a:solidFill>
                <a:latin typeface="Nunito Sans"/>
                <a:cs typeface="Consolas"/>
              </a:rPr>
              <a:t>N </a:t>
            </a:r>
            <a:r>
              <a:rPr lang="en-US" sz="2500" b="1" dirty="0">
                <a:solidFill>
                  <a:srgbClr val="000080"/>
                </a:solidFill>
                <a:latin typeface="Nunito Sans"/>
                <a:cs typeface="Consolas"/>
              </a:rPr>
              <a:t>-</a:t>
            </a:r>
            <a:r>
              <a:rPr lang="en-US" sz="2500" b="1" dirty="0">
                <a:solidFill>
                  <a:srgbClr val="000000"/>
                </a:solidFill>
                <a:latin typeface="Nunito Sans"/>
                <a:cs typeface="Consolas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latin typeface="Nunito Sans"/>
                <a:cs typeface="Consolas"/>
              </a:rPr>
              <a:t>row_no</a:t>
            </a:r>
            <a:r>
              <a:rPr lang="en-US" sz="2500" dirty="0">
                <a:solidFill>
                  <a:srgbClr val="000000"/>
                </a:solidFill>
                <a:latin typeface="Nunito Sans"/>
              </a:rPr>
              <a:t> </a:t>
            </a:r>
            <a:endParaRPr lang="en-US" sz="11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334488" y="4191000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row_no</a:t>
            </a:r>
            <a:r>
              <a:rPr lang="en-US" sz="2800" dirty="0"/>
              <a:t>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77200" y="1371600"/>
            <a:ext cx="4286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itchFamily="2" charset="0"/>
                <a:cs typeface="Consolas" pitchFamily="49" charset="0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44000" y="1371600"/>
            <a:ext cx="4286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itchFamily="2" charset="0"/>
                <a:cs typeface="Consolas" pitchFamily="49" charset="0"/>
              </a:rPr>
              <a:t>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96250" y="2494746"/>
            <a:ext cx="4286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itchFamily="2" charset="0"/>
                <a:cs typeface="Consolas" pitchFamily="49" charset="0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258172" y="4343400"/>
            <a:ext cx="4286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itchFamily="2" charset="0"/>
                <a:cs typeface="Consolas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3" grpId="0"/>
      <p:bldP spid="4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631061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CBE43-1DB4-4C4C-9FF2-8EE11427A74B}"/>
              </a:ext>
            </a:extLst>
          </p:cNvPr>
          <p:cNvSpPr txBox="1"/>
          <p:nvPr/>
        </p:nvSpPr>
        <p:spPr>
          <a:xfrm>
            <a:off x="598714" y="4039825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	N =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631061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4039825"/>
            <a:ext cx="56388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	* * * *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                       * * *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                        * *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                         *</a:t>
            </a:r>
          </a:p>
          <a:p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Printing stars in inverse pyramid </a:t>
            </a:r>
          </a:p>
        </p:txBody>
      </p:sp>
    </p:spTree>
    <p:extLst>
      <p:ext uri="{BB962C8B-B14F-4D97-AF65-F5344CB8AC3E}">
        <p14:creationId xmlns:p14="http://schemas.microsoft.com/office/powerpoint/2010/main" val="10790007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740942"/>
              </p:ext>
            </p:extLst>
          </p:nvPr>
        </p:nvGraphicFramePr>
        <p:xfrm>
          <a:off x="4319582" y="3687374"/>
          <a:ext cx="4519618" cy="2849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199">
                  <a:extLst>
                    <a:ext uri="{9D8B030D-6E8A-4147-A177-3AD203B41FA5}">
                      <a16:colId xmlns:a16="http://schemas.microsoft.com/office/drawing/2014/main" val="2736134185"/>
                    </a:ext>
                  </a:extLst>
                </a:gridCol>
                <a:gridCol w="1519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5498">
                <a:tc rowSpan="2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2000" dirty="0"/>
                        <a:t>Row</a:t>
                      </a:r>
                      <a:r>
                        <a:rPr lang="en-US" sz="2000" baseline="0" dirty="0"/>
                        <a:t> No</a:t>
                      </a:r>
                      <a:endParaRPr 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</a:t>
                      </a:r>
                      <a:r>
                        <a:rPr lang="en-US" sz="2000" baseline="0" dirty="0"/>
                        <a:t>. of Columns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03982"/>
                  </a:ext>
                </a:extLst>
              </a:tr>
              <a:tr h="5054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54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28689"/>
                  </a:ext>
                </a:extLst>
              </a:tr>
              <a:tr h="45954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579224"/>
                  </a:ext>
                </a:extLst>
              </a:tr>
              <a:tr h="45954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033763"/>
                  </a:ext>
                </a:extLst>
              </a:tr>
              <a:tr h="45954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903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33400" y="1752600"/>
            <a:ext cx="3124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Nunito Sans" pitchFamily="2" charset="0"/>
              </a:rPr>
              <a:t>Sample Input:</a:t>
            </a:r>
          </a:p>
          <a:p>
            <a:r>
              <a:rPr lang="en-IN" sz="2400" dirty="0">
                <a:latin typeface="Nunito Sans" pitchFamily="2" charset="0"/>
              </a:rPr>
              <a:t>N = 4</a:t>
            </a:r>
          </a:p>
          <a:p>
            <a:endParaRPr lang="en-IN" sz="2400" dirty="0">
              <a:latin typeface="Nunito Sans" pitchFamily="2" charset="0"/>
            </a:endParaRPr>
          </a:p>
          <a:p>
            <a:r>
              <a:rPr lang="en-IN" sz="2400" b="1" dirty="0">
                <a:latin typeface="Nunito Sans" pitchFamily="2" charset="0"/>
              </a:rPr>
              <a:t>Sample Output:</a:t>
            </a:r>
          </a:p>
          <a:p>
            <a:r>
              <a:rPr lang="en-US" sz="2400" dirty="0">
                <a:latin typeface="Nunito Sans" panose="00000500000000000000" pitchFamily="2" charset="0"/>
              </a:rPr>
              <a:t> 	* * * *</a:t>
            </a:r>
          </a:p>
          <a:p>
            <a:r>
              <a:rPr lang="en-US" sz="2400" dirty="0">
                <a:latin typeface="Nunito Sans" panose="00000500000000000000" pitchFamily="2" charset="0"/>
              </a:rPr>
              <a:t>             * * *</a:t>
            </a:r>
          </a:p>
          <a:p>
            <a:r>
              <a:rPr lang="en-US" sz="2400" dirty="0">
                <a:latin typeface="Nunito Sans" panose="00000500000000000000" pitchFamily="2" charset="0"/>
              </a:rPr>
              <a:t>              * *</a:t>
            </a:r>
          </a:p>
          <a:p>
            <a:r>
              <a:rPr lang="en-US" sz="2400" dirty="0">
                <a:latin typeface="Nunito Sans" panose="00000500000000000000" pitchFamily="2" charset="0"/>
              </a:rPr>
              <a:t>               *</a:t>
            </a:r>
            <a:endParaRPr lang="en-IN" sz="2400" dirty="0">
              <a:latin typeface="Nunito Sans" pitchFamily="2" charset="0"/>
            </a:endParaRPr>
          </a:p>
          <a:p>
            <a:endParaRPr lang="en-IN" sz="2400" dirty="0">
              <a:latin typeface="Nunito Sans" pitchFamily="2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740942"/>
              </p:ext>
            </p:extLst>
          </p:nvPr>
        </p:nvGraphicFramePr>
        <p:xfrm>
          <a:off x="4295764" y="381000"/>
          <a:ext cx="4519618" cy="2849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199">
                  <a:extLst>
                    <a:ext uri="{9D8B030D-6E8A-4147-A177-3AD203B41FA5}">
                      <a16:colId xmlns:a16="http://schemas.microsoft.com/office/drawing/2014/main" val="2736134185"/>
                    </a:ext>
                  </a:extLst>
                </a:gridCol>
                <a:gridCol w="1519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5498">
                <a:tc rowSpan="2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2000" dirty="0"/>
                        <a:t>Row</a:t>
                      </a:r>
                      <a:r>
                        <a:rPr lang="en-US" sz="2000" baseline="0" dirty="0"/>
                        <a:t> No</a:t>
                      </a:r>
                      <a:endParaRPr 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</a:t>
                      </a:r>
                      <a:r>
                        <a:rPr lang="en-US" sz="2000" baseline="0" dirty="0"/>
                        <a:t>. of Columns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03982"/>
                  </a:ext>
                </a:extLst>
              </a:tr>
              <a:tr h="5054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54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28689"/>
                  </a:ext>
                </a:extLst>
              </a:tr>
              <a:tr h="45954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579224"/>
                  </a:ext>
                </a:extLst>
              </a:tr>
              <a:tr h="45954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033763"/>
                  </a:ext>
                </a:extLst>
              </a:tr>
              <a:tr h="45954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90329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795830" y="14013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91072" y="14013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91272" y="14013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95830" y="18394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91072" y="18585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95830" y="23113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291072" y="2315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91272" y="2315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891272" y="18585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891272" y="27729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291072" y="27729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795830" y="27538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236441" y="3230174"/>
            <a:ext cx="419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" pitchFamily="2" charset="0"/>
              </a:rPr>
              <a:t>For any value, </a:t>
            </a:r>
            <a:r>
              <a:rPr lang="en-US" sz="2400" dirty="0" err="1">
                <a:latin typeface="Nunito Sans" pitchFamily="2" charset="0"/>
              </a:rPr>
              <a:t>star_count</a:t>
            </a:r>
            <a:r>
              <a:rPr lang="en-US" sz="2400" dirty="0">
                <a:latin typeface="Nunito Sans" pitchFamily="2" charset="0"/>
              </a:rPr>
              <a:t> = 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805544" y="46979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212024" y="4697910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1 - 1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202310" y="5105697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2 - 1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805544" y="51551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820226" y="47199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820226" y="51054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795830" y="60153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x</a:t>
            </a:r>
            <a:endParaRPr lang="en-US" sz="2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6220543" y="6015335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 - 1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288391" y="6019800"/>
            <a:ext cx="1550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star_count</a:t>
            </a:r>
            <a:endParaRPr lang="en-US" sz="2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751948" y="5486400"/>
            <a:ext cx="73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229352" y="5486400"/>
            <a:ext cx="933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766630" y="5498542"/>
            <a:ext cx="1301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489866" y="955842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No. of stars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67382" y="955842"/>
            <a:ext cx="150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No. of Spaces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467600" y="4191000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No. of stars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867400" y="4202668"/>
            <a:ext cx="150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No. of Spaces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42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0" grpId="0"/>
      <p:bldP spid="61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9" grpId="0"/>
      <p:bldP spid="8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>
                <a:latin typeface="Nunito Sans" panose="00000500000000000000" pitchFamily="2" charset="0"/>
              </a:rPr>
              <a:t>Pseudocode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6172200" y="304800"/>
            <a:ext cx="57150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Input: N</a:t>
            </a:r>
          </a:p>
          <a:p>
            <a:pPr>
              <a:buNone/>
            </a:pPr>
            <a:r>
              <a:rPr lang="en-US" sz="24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for </a:t>
            </a:r>
            <a:r>
              <a:rPr lang="en-US" sz="24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row_no</a:t>
            </a:r>
            <a:r>
              <a:rPr lang="en-US" sz="24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= ___ to ____</a:t>
            </a:r>
          </a:p>
          <a:p>
            <a:pPr>
              <a:buNone/>
            </a:pPr>
            <a:r>
              <a:rPr lang="en-US" sz="24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en-US" sz="24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  // Handle space for each row</a:t>
            </a:r>
          </a:p>
          <a:p>
            <a:pPr>
              <a:buNone/>
            </a:pPr>
            <a:r>
              <a:rPr lang="en-US" sz="24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  for space = ____ to ____________</a:t>
            </a:r>
          </a:p>
          <a:p>
            <a:pPr>
              <a:buNone/>
            </a:pPr>
            <a:r>
              <a:rPr lang="en-US" sz="24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  {</a:t>
            </a:r>
          </a:p>
          <a:p>
            <a:pPr>
              <a:buNone/>
            </a:pPr>
            <a:r>
              <a:rPr lang="en-US" sz="24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     print " “</a:t>
            </a:r>
          </a:p>
          <a:p>
            <a:pPr>
              <a:buNone/>
            </a:pPr>
            <a:r>
              <a:rPr lang="en-US" sz="24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  }</a:t>
            </a:r>
          </a:p>
          <a:p>
            <a:pPr>
              <a:buNone/>
            </a:pPr>
            <a:r>
              <a:rPr lang="en-US" sz="24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  // Handle stars for each row</a:t>
            </a:r>
          </a:p>
          <a:p>
            <a:pPr>
              <a:buNone/>
            </a:pPr>
            <a:r>
              <a:rPr lang="en-US" sz="24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  for </a:t>
            </a:r>
            <a:r>
              <a:rPr lang="en-US" sz="24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curr_col_no</a:t>
            </a:r>
            <a:r>
              <a:rPr lang="en-US" sz="24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= ____  to ____________</a:t>
            </a:r>
          </a:p>
          <a:p>
            <a:pPr>
              <a:buNone/>
            </a:pPr>
            <a:r>
              <a:rPr lang="en-US" sz="24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  {</a:t>
            </a:r>
          </a:p>
          <a:p>
            <a:pPr>
              <a:buNone/>
            </a:pPr>
            <a:r>
              <a:rPr lang="en-US" sz="24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     print "* “</a:t>
            </a:r>
          </a:p>
          <a:p>
            <a:pPr>
              <a:buNone/>
            </a:pPr>
            <a:r>
              <a:rPr lang="en-US" sz="24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  }</a:t>
            </a:r>
          </a:p>
          <a:p>
            <a:pPr>
              <a:buNone/>
            </a:pPr>
            <a:r>
              <a:rPr lang="en-US" sz="24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  print "\n“</a:t>
            </a:r>
          </a:p>
          <a:p>
            <a:pPr>
              <a:buNone/>
            </a:pPr>
            <a:r>
              <a:rPr lang="en-US" sz="24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  </a:t>
            </a:r>
          </a:p>
          <a:p>
            <a:pPr>
              <a:buNone/>
            </a:pPr>
            <a:r>
              <a:rPr lang="en-US" sz="24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}</a:t>
            </a:r>
          </a:p>
          <a:p>
            <a:endParaRPr lang="en-IN" sz="2400" dirty="0">
              <a:latin typeface="Nunito Sans" pitchFamily="2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740942"/>
              </p:ext>
            </p:extLst>
          </p:nvPr>
        </p:nvGraphicFramePr>
        <p:xfrm>
          <a:off x="685800" y="2438400"/>
          <a:ext cx="4519618" cy="2849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199">
                  <a:extLst>
                    <a:ext uri="{9D8B030D-6E8A-4147-A177-3AD203B41FA5}">
                      <a16:colId xmlns:a16="http://schemas.microsoft.com/office/drawing/2014/main" val="2736134185"/>
                    </a:ext>
                  </a:extLst>
                </a:gridCol>
                <a:gridCol w="1519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5498">
                <a:tc rowSpan="2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2000" dirty="0"/>
                        <a:t>Row</a:t>
                      </a:r>
                      <a:r>
                        <a:rPr lang="en-US" sz="2000" baseline="0" dirty="0"/>
                        <a:t> No</a:t>
                      </a:r>
                      <a:endParaRPr 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</a:t>
                      </a:r>
                      <a:r>
                        <a:rPr lang="en-US" sz="2000" baseline="0" dirty="0"/>
                        <a:t>. of Columns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03982"/>
                  </a:ext>
                </a:extLst>
              </a:tr>
              <a:tr h="5054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54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28689"/>
                  </a:ext>
                </a:extLst>
              </a:tr>
              <a:tr h="45954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579224"/>
                  </a:ext>
                </a:extLst>
              </a:tr>
              <a:tr h="45954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033763"/>
                  </a:ext>
                </a:extLst>
              </a:tr>
              <a:tr h="45954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90329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02659" y="1981200"/>
            <a:ext cx="419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" pitchFamily="2" charset="0"/>
              </a:rPr>
              <a:t>For any value, </a:t>
            </a:r>
            <a:r>
              <a:rPr lang="en-US" sz="2400" dirty="0" err="1">
                <a:latin typeface="Nunito Sans" pitchFamily="2" charset="0"/>
              </a:rPr>
              <a:t>star_count</a:t>
            </a:r>
            <a:r>
              <a:rPr lang="en-US" sz="2400" dirty="0">
                <a:latin typeface="Nunito Sans" pitchFamily="2" charset="0"/>
              </a:rPr>
              <a:t> = 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1762" y="34489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78242" y="3448936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1 - 1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68528" y="3856723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2 - 1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71762" y="39061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6444" y="3470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86444" y="38564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62048" y="476636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x</a:t>
            </a:r>
            <a:endParaRPr 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586761" y="4766361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 - 1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54609" y="4770826"/>
            <a:ext cx="1550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star_count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118166" y="4237426"/>
            <a:ext cx="73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95570" y="4237426"/>
            <a:ext cx="933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32848" y="4249568"/>
            <a:ext cx="1301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33818" y="2942026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No. of stars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33618" y="2953694"/>
            <a:ext cx="150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No. of Spaces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3400" y="1518106"/>
            <a:ext cx="796724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Nunito Sans" pitchFamily="2" charset="0"/>
              </a:rPr>
              <a:t>#include&lt;</a:t>
            </a:r>
            <a:r>
              <a:rPr lang="en-US" sz="2000" dirty="0" err="1">
                <a:latin typeface="Nunito Sans" pitchFamily="2" charset="0"/>
              </a:rPr>
              <a:t>stdio.h</a:t>
            </a:r>
            <a:r>
              <a:rPr lang="en-US" sz="2000" dirty="0">
                <a:latin typeface="Nunito Sans" pitchFamily="2" charset="0"/>
              </a:rPr>
              <a:t>&gt;</a:t>
            </a:r>
          </a:p>
          <a:p>
            <a:r>
              <a:rPr lang="en-US" sz="2000" dirty="0" err="1">
                <a:latin typeface="Nunito Sans" pitchFamily="2" charset="0"/>
              </a:rPr>
              <a:t>int</a:t>
            </a:r>
            <a:r>
              <a:rPr lang="en-US" sz="2000" dirty="0">
                <a:latin typeface="Nunito Sans" pitchFamily="2" charset="0"/>
              </a:rPr>
              <a:t> main() {</a:t>
            </a:r>
          </a:p>
          <a:p>
            <a:r>
              <a:rPr lang="en-US" sz="2000" dirty="0">
                <a:latin typeface="Nunito Sans" pitchFamily="2" charset="0"/>
              </a:rPr>
              <a:t>  </a:t>
            </a:r>
            <a:r>
              <a:rPr lang="en-US" sz="2000" dirty="0" err="1">
                <a:latin typeface="Nunito Sans" pitchFamily="2" charset="0"/>
              </a:rPr>
              <a:t>int</a:t>
            </a:r>
            <a:r>
              <a:rPr lang="en-US" sz="2000" dirty="0">
                <a:latin typeface="Nunito Sans" pitchFamily="2" charset="0"/>
              </a:rPr>
              <a:t> N;</a:t>
            </a:r>
          </a:p>
          <a:p>
            <a:r>
              <a:rPr lang="en-US" sz="2000" dirty="0">
                <a:latin typeface="Nunito Sans" pitchFamily="2" charset="0"/>
              </a:rPr>
              <a:t>  </a:t>
            </a:r>
            <a:r>
              <a:rPr lang="en-US" sz="2000" dirty="0" err="1">
                <a:latin typeface="Nunito Sans" pitchFamily="2" charset="0"/>
              </a:rPr>
              <a:t>scanf</a:t>
            </a:r>
            <a:r>
              <a:rPr lang="en-US" sz="2000" dirty="0">
                <a:latin typeface="Nunito Sans" pitchFamily="2" charset="0"/>
              </a:rPr>
              <a:t>("%d", &amp;N);</a:t>
            </a:r>
          </a:p>
          <a:p>
            <a:r>
              <a:rPr lang="en-US" sz="2000" dirty="0">
                <a:latin typeface="Nunito Sans" pitchFamily="2" charset="0"/>
              </a:rPr>
              <a:t>  </a:t>
            </a:r>
            <a:r>
              <a:rPr lang="en-US" sz="2000" dirty="0" err="1">
                <a:latin typeface="Nunito Sans" pitchFamily="2" charset="0"/>
              </a:rPr>
              <a:t>int</a:t>
            </a:r>
            <a:r>
              <a:rPr lang="en-US" sz="2000" dirty="0">
                <a:latin typeface="Nunito Sans" pitchFamily="2" charset="0"/>
              </a:rPr>
              <a:t> </a:t>
            </a:r>
            <a:r>
              <a:rPr lang="en-US" sz="2000" dirty="0" err="1">
                <a:latin typeface="Nunito Sans" pitchFamily="2" charset="0"/>
              </a:rPr>
              <a:t>star_count</a:t>
            </a:r>
            <a:r>
              <a:rPr lang="en-US" sz="2000" dirty="0">
                <a:latin typeface="Nunito Sans" pitchFamily="2" charset="0"/>
              </a:rPr>
              <a:t> = N;</a:t>
            </a:r>
          </a:p>
          <a:p>
            <a:r>
              <a:rPr lang="en-US" sz="2000" dirty="0">
                <a:latin typeface="Nunito Sans" pitchFamily="2" charset="0"/>
              </a:rPr>
              <a:t>  for(</a:t>
            </a:r>
            <a:r>
              <a:rPr lang="en-US" sz="2000" dirty="0" err="1">
                <a:latin typeface="Nunito Sans" pitchFamily="2" charset="0"/>
              </a:rPr>
              <a:t>int</a:t>
            </a:r>
            <a:r>
              <a:rPr lang="en-US" sz="2000" dirty="0">
                <a:latin typeface="Nunito Sans" pitchFamily="2" charset="0"/>
              </a:rPr>
              <a:t> </a:t>
            </a:r>
            <a:r>
              <a:rPr lang="en-US" sz="2000" dirty="0" err="1">
                <a:latin typeface="Nunito Sans" pitchFamily="2" charset="0"/>
              </a:rPr>
              <a:t>curr_row_no</a:t>
            </a:r>
            <a:r>
              <a:rPr lang="en-US" sz="2000" dirty="0">
                <a:latin typeface="Nunito Sans" pitchFamily="2" charset="0"/>
              </a:rPr>
              <a:t> = 1; </a:t>
            </a:r>
            <a:r>
              <a:rPr lang="en-US" sz="2000" dirty="0" err="1">
                <a:latin typeface="Nunito Sans" pitchFamily="2" charset="0"/>
              </a:rPr>
              <a:t>curr_row_no</a:t>
            </a:r>
            <a:r>
              <a:rPr lang="en-US" sz="2000" dirty="0">
                <a:latin typeface="Nunito Sans" pitchFamily="2" charset="0"/>
              </a:rPr>
              <a:t> &lt;= N; ++</a:t>
            </a:r>
            <a:r>
              <a:rPr lang="en-US" sz="2000" dirty="0" err="1">
                <a:latin typeface="Nunito Sans" pitchFamily="2" charset="0"/>
              </a:rPr>
              <a:t>curr_row_no</a:t>
            </a:r>
            <a:r>
              <a:rPr lang="en-US" sz="2000" dirty="0">
                <a:latin typeface="Nunito Sans" pitchFamily="2" charset="0"/>
              </a:rPr>
              <a:t>){</a:t>
            </a:r>
          </a:p>
          <a:p>
            <a:r>
              <a:rPr lang="en-US" sz="2000" dirty="0">
                <a:latin typeface="Nunito Sans" pitchFamily="2" charset="0"/>
              </a:rPr>
              <a:t>    for(</a:t>
            </a:r>
            <a:r>
              <a:rPr lang="en-US" sz="2000" dirty="0" err="1">
                <a:latin typeface="Nunito Sans" pitchFamily="2" charset="0"/>
              </a:rPr>
              <a:t>int</a:t>
            </a:r>
            <a:r>
              <a:rPr lang="en-US" sz="2000" dirty="0">
                <a:latin typeface="Nunito Sans" pitchFamily="2" charset="0"/>
              </a:rPr>
              <a:t> space = 1; space &lt;= </a:t>
            </a:r>
            <a:r>
              <a:rPr lang="en-US" sz="2000" dirty="0" err="1">
                <a:latin typeface="Nunito Sans" pitchFamily="2" charset="0"/>
              </a:rPr>
              <a:t>curr_row_no</a:t>
            </a:r>
            <a:r>
              <a:rPr lang="en-US" sz="2000" dirty="0">
                <a:latin typeface="Nunito Sans" pitchFamily="2" charset="0"/>
              </a:rPr>
              <a:t> - 1; ++space){</a:t>
            </a:r>
          </a:p>
          <a:p>
            <a:r>
              <a:rPr lang="en-US" sz="2000" dirty="0">
                <a:latin typeface="Nunito Sans" pitchFamily="2" charset="0"/>
              </a:rPr>
              <a:t>        </a:t>
            </a:r>
            <a:r>
              <a:rPr lang="en-US" sz="2000" dirty="0" err="1">
                <a:latin typeface="Nunito Sans" pitchFamily="2" charset="0"/>
              </a:rPr>
              <a:t>printf</a:t>
            </a:r>
            <a:r>
              <a:rPr lang="en-US" sz="2000" dirty="0">
                <a:latin typeface="Nunito Sans" pitchFamily="2" charset="0"/>
              </a:rPr>
              <a:t>(" ");</a:t>
            </a:r>
          </a:p>
          <a:p>
            <a:r>
              <a:rPr lang="en-US" sz="2000" dirty="0">
                <a:latin typeface="Nunito Sans" pitchFamily="2" charset="0"/>
              </a:rPr>
              <a:t>    }</a:t>
            </a:r>
          </a:p>
          <a:p>
            <a:r>
              <a:rPr lang="en-US" sz="2000" dirty="0">
                <a:latin typeface="Nunito Sans" pitchFamily="2" charset="0"/>
              </a:rPr>
              <a:t>    for(</a:t>
            </a:r>
            <a:r>
              <a:rPr lang="en-US" sz="2000" dirty="0" err="1">
                <a:latin typeface="Nunito Sans" pitchFamily="2" charset="0"/>
              </a:rPr>
              <a:t>int</a:t>
            </a:r>
            <a:r>
              <a:rPr lang="en-US" sz="2000" dirty="0">
                <a:latin typeface="Nunito Sans" pitchFamily="2" charset="0"/>
              </a:rPr>
              <a:t> </a:t>
            </a:r>
            <a:r>
              <a:rPr lang="en-US" sz="2000" dirty="0" err="1">
                <a:latin typeface="Nunito Sans" pitchFamily="2" charset="0"/>
              </a:rPr>
              <a:t>curr_col_no</a:t>
            </a:r>
            <a:r>
              <a:rPr lang="en-US" sz="2000" dirty="0">
                <a:latin typeface="Nunito Sans" pitchFamily="2" charset="0"/>
              </a:rPr>
              <a:t> = 1; </a:t>
            </a:r>
            <a:r>
              <a:rPr lang="en-US" sz="2000" dirty="0" err="1">
                <a:latin typeface="Nunito Sans" pitchFamily="2" charset="0"/>
              </a:rPr>
              <a:t>curr_col_no</a:t>
            </a:r>
            <a:r>
              <a:rPr lang="en-US" sz="2000" dirty="0">
                <a:latin typeface="Nunito Sans" pitchFamily="2" charset="0"/>
              </a:rPr>
              <a:t> &lt;= </a:t>
            </a:r>
            <a:r>
              <a:rPr lang="en-US" sz="2000" dirty="0" err="1">
                <a:latin typeface="Nunito Sans" pitchFamily="2" charset="0"/>
              </a:rPr>
              <a:t>star_count</a:t>
            </a:r>
            <a:r>
              <a:rPr lang="en-US" sz="2000" dirty="0">
                <a:latin typeface="Nunito Sans" pitchFamily="2" charset="0"/>
              </a:rPr>
              <a:t>; ++</a:t>
            </a:r>
            <a:r>
              <a:rPr lang="en-US" sz="2000" dirty="0" err="1">
                <a:latin typeface="Nunito Sans" pitchFamily="2" charset="0"/>
              </a:rPr>
              <a:t>curr_col_no</a:t>
            </a:r>
            <a:r>
              <a:rPr lang="en-US" sz="2000" dirty="0">
                <a:latin typeface="Nunito Sans" pitchFamily="2" charset="0"/>
              </a:rPr>
              <a:t>){</a:t>
            </a:r>
          </a:p>
          <a:p>
            <a:r>
              <a:rPr lang="en-US" sz="2000" dirty="0">
                <a:latin typeface="Nunito Sans" pitchFamily="2" charset="0"/>
              </a:rPr>
              <a:t>        </a:t>
            </a:r>
            <a:r>
              <a:rPr lang="en-US" sz="2000" dirty="0" err="1">
                <a:latin typeface="Nunito Sans" pitchFamily="2" charset="0"/>
              </a:rPr>
              <a:t>printf</a:t>
            </a:r>
            <a:r>
              <a:rPr lang="en-US" sz="2000" dirty="0">
                <a:latin typeface="Nunito Sans" pitchFamily="2" charset="0"/>
              </a:rPr>
              <a:t>("* ");</a:t>
            </a:r>
          </a:p>
          <a:p>
            <a:r>
              <a:rPr lang="en-US" sz="2000" dirty="0">
                <a:latin typeface="Nunito Sans" pitchFamily="2" charset="0"/>
              </a:rPr>
              <a:t>    }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printf</a:t>
            </a:r>
            <a:r>
              <a:rPr lang="en-US" sz="2000" dirty="0">
                <a:latin typeface="Nunito Sans" pitchFamily="2" charset="0"/>
              </a:rPr>
              <a:t>("\n");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star_count</a:t>
            </a:r>
            <a:r>
              <a:rPr lang="en-US" sz="2000" dirty="0">
                <a:latin typeface="Nunito Sans" pitchFamily="2" charset="0"/>
              </a:rPr>
              <a:t> = star_count-1;</a:t>
            </a:r>
          </a:p>
          <a:p>
            <a:r>
              <a:rPr lang="en-US" sz="2000" dirty="0">
                <a:latin typeface="Nunito Sans" pitchFamily="2" charset="0"/>
              </a:rPr>
              <a:t>  }</a:t>
            </a:r>
          </a:p>
          <a:p>
            <a:r>
              <a:rPr lang="en-US" sz="2000" dirty="0">
                <a:latin typeface="Nunito Sans" pitchFamily="2" charset="0"/>
              </a:rPr>
              <a:t>  return 0;</a:t>
            </a:r>
          </a:p>
          <a:p>
            <a:r>
              <a:rPr lang="en-US" sz="2000" dirty="0">
                <a:latin typeface="Nunito Sans" pitchFamily="2" charset="0"/>
              </a:rPr>
              <a:t>}</a:t>
            </a:r>
          </a:p>
          <a:p>
            <a:endParaRPr lang="en-US" sz="2000" dirty="0"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2766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CBE43-1DB4-4C4C-9FF2-8EE11427A74B}"/>
              </a:ext>
            </a:extLst>
          </p:cNvPr>
          <p:cNvSpPr txBox="1"/>
          <p:nvPr/>
        </p:nvSpPr>
        <p:spPr>
          <a:xfrm>
            <a:off x="598714" y="3685364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	N =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276600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3685364"/>
            <a:ext cx="38100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	   *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 	             * *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                       * * *  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                      * * * *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	* * * *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	 * * *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              * *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	    *</a:t>
            </a:r>
          </a:p>
          <a:p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Printing stars in diamond fashion </a:t>
            </a:r>
          </a:p>
        </p:txBody>
      </p:sp>
    </p:spTree>
    <p:extLst>
      <p:ext uri="{BB962C8B-B14F-4D97-AF65-F5344CB8AC3E}">
        <p14:creationId xmlns:p14="http://schemas.microsoft.com/office/powerpoint/2010/main" val="107900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>
                <a:latin typeface="Nunito Sans" panose="00000500000000000000" pitchFamily="2" charset="0"/>
              </a:rPr>
              <a:t>Pseudocode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33400" y="1752600"/>
            <a:ext cx="9525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Nunito Sans" pitchFamily="2" charset="0"/>
              </a:rPr>
              <a:t>Input: N</a:t>
            </a:r>
          </a:p>
          <a:p>
            <a:endParaRPr lang="en-IN" sz="2800" dirty="0">
              <a:latin typeface="Nunito Sans" pitchFamily="2" charset="0"/>
            </a:endParaRPr>
          </a:p>
          <a:p>
            <a:r>
              <a:rPr lang="en-IN" sz="2800" dirty="0">
                <a:latin typeface="Nunito Sans" pitchFamily="2" charset="0"/>
              </a:rPr>
              <a:t>for num =  ____ to ___</a:t>
            </a:r>
          </a:p>
          <a:p>
            <a:r>
              <a:rPr lang="en-IN" sz="2800" dirty="0">
                <a:latin typeface="Nunito Sans" pitchFamily="2" charset="0"/>
              </a:rPr>
              <a:t>{</a:t>
            </a:r>
          </a:p>
          <a:p>
            <a:r>
              <a:rPr lang="en-IN" sz="2800" dirty="0">
                <a:latin typeface="Nunito Sans" pitchFamily="2" charset="0"/>
              </a:rPr>
              <a:t>	Print  num</a:t>
            </a:r>
          </a:p>
          <a:p>
            <a:r>
              <a:rPr lang="en-IN" sz="2800" dirty="0">
                <a:latin typeface="Nunito Sans" pitchFamily="2" charset="0"/>
              </a:rPr>
              <a:t>}</a:t>
            </a:r>
          </a:p>
          <a:p>
            <a:endParaRPr lang="en-IN" sz="2800" dirty="0">
              <a:latin typeface="Nunito Sans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4600" y="2590800"/>
            <a:ext cx="292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unito Sans" pitchFamily="2" charset="0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81400" y="2590800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Nunito Sans" pitchFamily="2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>
                <a:latin typeface="Nunito Sans" panose="00000500000000000000" pitchFamily="2" charset="0"/>
              </a:rPr>
              <a:t>Pseudocode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457200" y="1600200"/>
            <a:ext cx="6705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Nunito Sans" pitchFamily="2" charset="0"/>
              </a:rPr>
              <a:t>Input: N</a:t>
            </a:r>
          </a:p>
          <a:p>
            <a:r>
              <a:rPr lang="en-US" sz="2200" dirty="0">
                <a:latin typeface="Nunito Sans" pitchFamily="2" charset="0"/>
              </a:rPr>
              <a:t>for </a:t>
            </a:r>
            <a:r>
              <a:rPr lang="en-US" sz="2200" dirty="0" err="1">
                <a:latin typeface="Nunito Sans" pitchFamily="2" charset="0"/>
              </a:rPr>
              <a:t>curr_row_no</a:t>
            </a:r>
            <a:r>
              <a:rPr lang="en-US" sz="2200" dirty="0">
                <a:latin typeface="Nunito Sans" pitchFamily="2" charset="0"/>
              </a:rPr>
              <a:t> = ___ to ______</a:t>
            </a:r>
          </a:p>
          <a:p>
            <a:r>
              <a:rPr lang="en-US" sz="2200" dirty="0">
                <a:latin typeface="Nunito Sans" pitchFamily="2" charset="0"/>
              </a:rPr>
              <a:t>{</a:t>
            </a:r>
          </a:p>
          <a:p>
            <a:r>
              <a:rPr lang="en-US" sz="2200" dirty="0">
                <a:latin typeface="Nunito Sans" pitchFamily="2" charset="0"/>
              </a:rPr>
              <a:t>  // Handle spaces for each row</a:t>
            </a:r>
          </a:p>
          <a:p>
            <a:r>
              <a:rPr lang="en-US" sz="2200" dirty="0">
                <a:latin typeface="Nunito Sans" pitchFamily="2" charset="0"/>
              </a:rPr>
              <a:t>  for space = ___ to ________________</a:t>
            </a:r>
          </a:p>
          <a:p>
            <a:r>
              <a:rPr lang="en-US" sz="2200" dirty="0">
                <a:latin typeface="Nunito Sans" pitchFamily="2" charset="0"/>
              </a:rPr>
              <a:t>  {</a:t>
            </a:r>
          </a:p>
          <a:p>
            <a:r>
              <a:rPr lang="en-US" sz="2200" dirty="0">
                <a:latin typeface="Nunito Sans" pitchFamily="2" charset="0"/>
              </a:rPr>
              <a:t>    print " "</a:t>
            </a:r>
          </a:p>
          <a:p>
            <a:r>
              <a:rPr lang="en-US" sz="2200" dirty="0">
                <a:latin typeface="Nunito Sans" pitchFamily="2" charset="0"/>
              </a:rPr>
              <a:t>  }</a:t>
            </a:r>
          </a:p>
          <a:p>
            <a:r>
              <a:rPr lang="en-US" sz="2200" dirty="0">
                <a:latin typeface="Nunito Sans" pitchFamily="2" charset="0"/>
              </a:rPr>
              <a:t>  // Handle stars for each row</a:t>
            </a:r>
          </a:p>
          <a:p>
            <a:r>
              <a:rPr lang="en-US" sz="2200" dirty="0">
                <a:latin typeface="Nunito Sans" pitchFamily="2" charset="0"/>
              </a:rPr>
              <a:t>  for </a:t>
            </a:r>
            <a:r>
              <a:rPr lang="en-US" sz="2200" dirty="0" err="1">
                <a:latin typeface="Nunito Sans" pitchFamily="2" charset="0"/>
              </a:rPr>
              <a:t>curr_col_no</a:t>
            </a:r>
            <a:r>
              <a:rPr lang="en-US" sz="2200" dirty="0">
                <a:latin typeface="Nunito Sans" pitchFamily="2" charset="0"/>
              </a:rPr>
              <a:t> = ___ to  ___________</a:t>
            </a:r>
          </a:p>
          <a:p>
            <a:r>
              <a:rPr lang="en-US" sz="2200" dirty="0">
                <a:latin typeface="Nunito Sans" pitchFamily="2" charset="0"/>
              </a:rPr>
              <a:t>  {</a:t>
            </a:r>
          </a:p>
          <a:p>
            <a:r>
              <a:rPr lang="en-US" sz="2200" dirty="0">
                <a:latin typeface="Nunito Sans" pitchFamily="2" charset="0"/>
              </a:rPr>
              <a:t>    print "* "</a:t>
            </a:r>
          </a:p>
          <a:p>
            <a:r>
              <a:rPr lang="en-US" sz="2200" dirty="0">
                <a:latin typeface="Nunito Sans" pitchFamily="2" charset="0"/>
              </a:rPr>
              <a:t>  }</a:t>
            </a:r>
          </a:p>
          <a:p>
            <a:r>
              <a:rPr lang="en-US" sz="2200" dirty="0">
                <a:latin typeface="Nunito Sans" pitchFamily="2" charset="0"/>
              </a:rPr>
              <a:t>  print "\n"</a:t>
            </a:r>
          </a:p>
          <a:p>
            <a:r>
              <a:rPr lang="en-US" sz="2200" dirty="0">
                <a:latin typeface="Nunito Sans" pitchFamily="2" charset="0"/>
              </a:rPr>
              <a:t>}</a:t>
            </a:r>
          </a:p>
          <a:p>
            <a:endParaRPr lang="en-IN" sz="2200" dirty="0">
              <a:latin typeface="Nunito San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6324600" y="919401"/>
            <a:ext cx="533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Nunito Sans" pitchFamily="2" charset="0"/>
              </a:rPr>
              <a:t>star_count</a:t>
            </a:r>
            <a:r>
              <a:rPr lang="en-US" sz="2200" dirty="0">
                <a:latin typeface="Nunito Sans" pitchFamily="2" charset="0"/>
              </a:rPr>
              <a:t> = ___</a:t>
            </a:r>
          </a:p>
          <a:p>
            <a:r>
              <a:rPr lang="en-US" sz="2200" dirty="0">
                <a:latin typeface="Nunito Sans" pitchFamily="2" charset="0"/>
              </a:rPr>
              <a:t>for </a:t>
            </a:r>
            <a:r>
              <a:rPr lang="en-US" sz="2200" dirty="0" err="1">
                <a:latin typeface="Nunito Sans" pitchFamily="2" charset="0"/>
              </a:rPr>
              <a:t>curr_row_no</a:t>
            </a:r>
            <a:r>
              <a:rPr lang="en-US" sz="2200" dirty="0">
                <a:latin typeface="Nunito Sans" pitchFamily="2" charset="0"/>
              </a:rPr>
              <a:t> = ___ to ____</a:t>
            </a:r>
          </a:p>
          <a:p>
            <a:r>
              <a:rPr lang="en-US" sz="2200" dirty="0">
                <a:latin typeface="Nunito Sans" pitchFamily="2" charset="0"/>
              </a:rPr>
              <a:t>{</a:t>
            </a:r>
          </a:p>
          <a:p>
            <a:r>
              <a:rPr lang="en-US" sz="2200" dirty="0">
                <a:latin typeface="Nunito Sans" pitchFamily="2" charset="0"/>
              </a:rPr>
              <a:t>  // Handle space for each row</a:t>
            </a:r>
          </a:p>
          <a:p>
            <a:r>
              <a:rPr lang="en-US" sz="2200" dirty="0">
                <a:latin typeface="Nunito Sans" pitchFamily="2" charset="0"/>
              </a:rPr>
              <a:t>  for space = ____ to _____________</a:t>
            </a:r>
          </a:p>
          <a:p>
            <a:r>
              <a:rPr lang="en-US" sz="2200" dirty="0">
                <a:latin typeface="Nunito Sans" pitchFamily="2" charset="0"/>
              </a:rPr>
              <a:t>  {</a:t>
            </a:r>
          </a:p>
          <a:p>
            <a:r>
              <a:rPr lang="en-US" sz="2200" dirty="0">
                <a:latin typeface="Nunito Sans" pitchFamily="2" charset="0"/>
              </a:rPr>
              <a:t>    print " "</a:t>
            </a:r>
          </a:p>
          <a:p>
            <a:r>
              <a:rPr lang="en-US" sz="2200" dirty="0">
                <a:latin typeface="Nunito Sans" pitchFamily="2" charset="0"/>
              </a:rPr>
              <a:t>  }</a:t>
            </a:r>
          </a:p>
          <a:p>
            <a:r>
              <a:rPr lang="en-US" sz="2200" dirty="0">
                <a:latin typeface="Nunito Sans" pitchFamily="2" charset="0"/>
              </a:rPr>
              <a:t>  // Handle stars for each row</a:t>
            </a:r>
          </a:p>
          <a:p>
            <a:r>
              <a:rPr lang="en-US" sz="2200" dirty="0">
                <a:latin typeface="Nunito Sans" pitchFamily="2" charset="0"/>
              </a:rPr>
              <a:t>  for </a:t>
            </a:r>
            <a:r>
              <a:rPr lang="en-US" sz="2200" dirty="0" err="1">
                <a:latin typeface="Nunito Sans" pitchFamily="2" charset="0"/>
              </a:rPr>
              <a:t>curr_col_no</a:t>
            </a:r>
            <a:r>
              <a:rPr lang="en-US" sz="2200" dirty="0">
                <a:latin typeface="Nunito Sans" pitchFamily="2" charset="0"/>
              </a:rPr>
              <a:t> = ____  to ___________</a:t>
            </a:r>
          </a:p>
          <a:p>
            <a:r>
              <a:rPr lang="en-US" sz="2200" dirty="0">
                <a:latin typeface="Nunito Sans" pitchFamily="2" charset="0"/>
              </a:rPr>
              <a:t>  {</a:t>
            </a:r>
          </a:p>
          <a:p>
            <a:r>
              <a:rPr lang="en-US" sz="2200" dirty="0">
                <a:latin typeface="Nunito Sans" pitchFamily="2" charset="0"/>
              </a:rPr>
              <a:t>    print "* "</a:t>
            </a:r>
          </a:p>
          <a:p>
            <a:r>
              <a:rPr lang="en-US" sz="2200" dirty="0">
                <a:latin typeface="Nunito Sans" pitchFamily="2" charset="0"/>
              </a:rPr>
              <a:t>  }</a:t>
            </a:r>
          </a:p>
          <a:p>
            <a:r>
              <a:rPr lang="en-US" sz="2200" dirty="0">
                <a:latin typeface="Nunito Sans" pitchFamily="2" charset="0"/>
              </a:rPr>
              <a:t>  print "\n"</a:t>
            </a:r>
          </a:p>
          <a:p>
            <a:r>
              <a:rPr lang="en-US" sz="2200" dirty="0">
                <a:latin typeface="Nunito Sans" pitchFamily="2" charset="0"/>
              </a:rPr>
              <a:t>  </a:t>
            </a:r>
            <a:r>
              <a:rPr lang="en-US" sz="2200" dirty="0" err="1">
                <a:latin typeface="Nunito Sans" pitchFamily="2" charset="0"/>
              </a:rPr>
              <a:t>star_count</a:t>
            </a:r>
            <a:r>
              <a:rPr lang="en-US" sz="2200" dirty="0">
                <a:latin typeface="Nunito Sans" pitchFamily="2" charset="0"/>
              </a:rPr>
              <a:t> = </a:t>
            </a:r>
            <a:r>
              <a:rPr lang="en-US" sz="2200" dirty="0" err="1">
                <a:latin typeface="Nunito Sans" pitchFamily="2" charset="0"/>
              </a:rPr>
              <a:t>star_count</a:t>
            </a:r>
            <a:r>
              <a:rPr lang="en-US" sz="2200" dirty="0">
                <a:latin typeface="Nunito Sans" pitchFamily="2" charset="0"/>
              </a:rPr>
              <a:t> - 1</a:t>
            </a:r>
          </a:p>
          <a:p>
            <a:r>
              <a:rPr lang="en-US" sz="2200" dirty="0">
                <a:latin typeface="Nunito Sans" pitchFamily="2" charset="0"/>
              </a:rPr>
              <a:t>}</a:t>
            </a:r>
          </a:p>
          <a:p>
            <a:endParaRPr lang="en-US" sz="2200" dirty="0">
              <a:latin typeface="Nunito Sans" pitchFamily="2" charset="0"/>
            </a:endParaRPr>
          </a:p>
          <a:p>
            <a:endParaRPr lang="en-IN" sz="2200" dirty="0">
              <a:latin typeface="Nunito Sans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57498" y="2876490"/>
            <a:ext cx="2452702" cy="434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b="1" dirty="0">
                <a:solidFill>
                  <a:srgbClr val="000000"/>
                </a:solidFill>
                <a:latin typeface="Nunito Sans"/>
                <a:cs typeface="Consolas"/>
              </a:rPr>
              <a:t>N - </a:t>
            </a:r>
            <a:r>
              <a:rPr lang="en-US" sz="2000" b="1" dirty="0" err="1">
                <a:solidFill>
                  <a:srgbClr val="000000"/>
                </a:solidFill>
                <a:latin typeface="Nunito Sans"/>
                <a:cs typeface="Consolas"/>
              </a:rPr>
              <a:t>curr_row_no</a:t>
            </a:r>
            <a:r>
              <a:rPr lang="en-US" sz="2000" dirty="0">
                <a:solidFill>
                  <a:srgbClr val="000000"/>
                </a:solidFill>
                <a:latin typeface="Nunito Sans"/>
              </a:rPr>
              <a:t> </a:t>
            </a:r>
            <a:endParaRPr lang="en-US" sz="1100" dirty="0">
              <a:ea typeface="Calibri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95688" y="4557652"/>
            <a:ext cx="1714512" cy="434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b="1" dirty="0" err="1">
                <a:solidFill>
                  <a:srgbClr val="000000"/>
                </a:solidFill>
                <a:latin typeface="Nunito Sans"/>
                <a:cs typeface="Consolas"/>
              </a:rPr>
              <a:t>curr_row_no</a:t>
            </a:r>
            <a:r>
              <a:rPr lang="en-US" sz="2000" dirty="0">
                <a:solidFill>
                  <a:srgbClr val="000000"/>
                </a:solidFill>
                <a:latin typeface="Nunito Sans"/>
              </a:rPr>
              <a:t> </a:t>
            </a:r>
            <a:endParaRPr lang="en-US" sz="1100" dirty="0">
              <a:ea typeface="Calibri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7972" y="1905000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Nunito Sans" pitchFamily="2" charset="0"/>
                <a:cs typeface="Consolas" pitchFamily="49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14772" y="1905000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Nunito Sans" pitchFamily="2" charset="0"/>
                <a:cs typeface="Consolas" pitchFamily="49" charset="0"/>
              </a:rPr>
              <a:t>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62172" y="2895600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Nunito Sans" pitchFamily="2" charset="0"/>
                <a:cs typeface="Consolas" pitchFamily="49" charset="0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24146" y="4572000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Nunito Sans" pitchFamily="2" charset="0"/>
                <a:cs typeface="Consolas" pitchFamily="49" charset="0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53530" y="2152710"/>
            <a:ext cx="2605070" cy="434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b="1" dirty="0">
                <a:solidFill>
                  <a:srgbClr val="000000"/>
                </a:solidFill>
                <a:latin typeface="Nunito Sans"/>
                <a:cs typeface="Consolas"/>
              </a:rPr>
              <a:t>curr_row_no-1</a:t>
            </a:r>
            <a:r>
              <a:rPr lang="en-US" sz="2000" dirty="0">
                <a:solidFill>
                  <a:srgbClr val="000000"/>
                </a:solidFill>
                <a:latin typeface="Nunito Sans"/>
              </a:rPr>
              <a:t> </a:t>
            </a:r>
            <a:endParaRPr lang="en-US" sz="1100" dirty="0">
              <a:ea typeface="Calibri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53600" y="3810000"/>
            <a:ext cx="2962220" cy="434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b="1" dirty="0" err="1">
                <a:solidFill>
                  <a:srgbClr val="000000"/>
                </a:solidFill>
                <a:latin typeface="Nunito Sans"/>
                <a:cs typeface="Consolas"/>
              </a:rPr>
              <a:t>star_count</a:t>
            </a:r>
            <a:r>
              <a:rPr lang="en-US" sz="2000" dirty="0">
                <a:solidFill>
                  <a:srgbClr val="000000"/>
                </a:solidFill>
                <a:latin typeface="Nunito Sans"/>
              </a:rPr>
              <a:t> </a:t>
            </a:r>
            <a:endParaRPr lang="en-US" sz="1100" dirty="0">
              <a:ea typeface="Calibri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86800" y="1219200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Nunito Sans" pitchFamily="2" charset="0"/>
                <a:cs typeface="Consolas" pitchFamily="49" charset="0"/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20248" y="1219200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Nunito Sans" pitchFamily="2" charset="0"/>
                <a:cs typeface="Consolas" pitchFamily="49" charset="0"/>
              </a:rPr>
              <a:t>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77200" y="2209800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Nunito Sans" pitchFamily="2" charset="0"/>
                <a:cs typeface="Consolas" pitchFamily="49" charset="0"/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39200" y="3905310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Nunito Sans" pitchFamily="2" charset="0"/>
                <a:cs typeface="Consolas" pitchFamily="49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20048" y="914400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Nunito Sans" pitchFamily="2" charset="0"/>
                <a:cs typeface="Consolas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3400" y="1518106"/>
            <a:ext cx="824296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Nunito Sans" pitchFamily="2" charset="0"/>
              </a:rPr>
              <a:t>#include&lt;</a:t>
            </a:r>
            <a:r>
              <a:rPr lang="en-US" sz="2000" dirty="0" err="1">
                <a:latin typeface="Nunito Sans" pitchFamily="2" charset="0"/>
              </a:rPr>
              <a:t>stdio.h</a:t>
            </a:r>
            <a:r>
              <a:rPr lang="en-US" sz="2000" dirty="0">
                <a:latin typeface="Nunito Sans" pitchFamily="2" charset="0"/>
              </a:rPr>
              <a:t>&gt;</a:t>
            </a:r>
          </a:p>
          <a:p>
            <a:r>
              <a:rPr lang="en-US" sz="2000" dirty="0" err="1">
                <a:latin typeface="Nunito Sans" pitchFamily="2" charset="0"/>
              </a:rPr>
              <a:t>int</a:t>
            </a:r>
            <a:r>
              <a:rPr lang="en-US" sz="2000" dirty="0">
                <a:latin typeface="Nunito Sans" pitchFamily="2" charset="0"/>
              </a:rPr>
              <a:t> main() </a:t>
            </a:r>
          </a:p>
          <a:p>
            <a:r>
              <a:rPr lang="en-US" sz="2000" dirty="0">
                <a:latin typeface="Nunito Sans" pitchFamily="2" charset="0"/>
              </a:rPr>
              <a:t>{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int</a:t>
            </a:r>
            <a:r>
              <a:rPr lang="en-US" sz="2000" dirty="0">
                <a:latin typeface="Nunito Sans" pitchFamily="2" charset="0"/>
              </a:rPr>
              <a:t> N;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scanf</a:t>
            </a:r>
            <a:r>
              <a:rPr lang="en-US" sz="2000" dirty="0">
                <a:latin typeface="Nunito Sans" pitchFamily="2" charset="0"/>
              </a:rPr>
              <a:t>("%d", &amp;N);</a:t>
            </a:r>
          </a:p>
          <a:p>
            <a:r>
              <a:rPr lang="en-US" sz="2000" dirty="0">
                <a:latin typeface="Nunito Sans" pitchFamily="2" charset="0"/>
              </a:rPr>
              <a:t>    for(</a:t>
            </a:r>
            <a:r>
              <a:rPr lang="en-US" sz="2000" dirty="0" err="1">
                <a:latin typeface="Nunito Sans" pitchFamily="2" charset="0"/>
              </a:rPr>
              <a:t>int</a:t>
            </a:r>
            <a:r>
              <a:rPr lang="en-US" sz="2000" dirty="0">
                <a:latin typeface="Nunito Sans" pitchFamily="2" charset="0"/>
              </a:rPr>
              <a:t> </a:t>
            </a:r>
            <a:r>
              <a:rPr lang="en-US" sz="2000" dirty="0" err="1">
                <a:latin typeface="Nunito Sans" pitchFamily="2" charset="0"/>
              </a:rPr>
              <a:t>curr_row_no</a:t>
            </a:r>
            <a:r>
              <a:rPr lang="en-US" sz="2000" dirty="0">
                <a:latin typeface="Nunito Sans" pitchFamily="2" charset="0"/>
              </a:rPr>
              <a:t> = 1; </a:t>
            </a:r>
            <a:r>
              <a:rPr lang="en-US" sz="2000" dirty="0" err="1">
                <a:latin typeface="Nunito Sans" pitchFamily="2" charset="0"/>
              </a:rPr>
              <a:t>curr_row_no</a:t>
            </a:r>
            <a:r>
              <a:rPr lang="en-US" sz="2000" dirty="0">
                <a:latin typeface="Nunito Sans" pitchFamily="2" charset="0"/>
              </a:rPr>
              <a:t> &lt;= N; ++</a:t>
            </a:r>
            <a:r>
              <a:rPr lang="en-US" sz="2000" dirty="0" err="1">
                <a:latin typeface="Nunito Sans" pitchFamily="2" charset="0"/>
              </a:rPr>
              <a:t>curr_row_no</a:t>
            </a:r>
            <a:r>
              <a:rPr lang="en-US" sz="2000" dirty="0">
                <a:latin typeface="Nunito Sans" pitchFamily="2" charset="0"/>
              </a:rPr>
              <a:t>)</a:t>
            </a:r>
          </a:p>
          <a:p>
            <a:r>
              <a:rPr lang="en-US" sz="2000" dirty="0">
                <a:latin typeface="Nunito Sans" pitchFamily="2" charset="0"/>
              </a:rPr>
              <a:t>    {</a:t>
            </a:r>
          </a:p>
          <a:p>
            <a:r>
              <a:rPr lang="en-US" sz="2000" dirty="0">
                <a:latin typeface="Nunito Sans" pitchFamily="2" charset="0"/>
              </a:rPr>
              <a:t>       for(</a:t>
            </a:r>
            <a:r>
              <a:rPr lang="en-US" sz="2000" dirty="0" err="1">
                <a:latin typeface="Nunito Sans" pitchFamily="2" charset="0"/>
              </a:rPr>
              <a:t>int</a:t>
            </a:r>
            <a:r>
              <a:rPr lang="en-US" sz="2000" dirty="0">
                <a:latin typeface="Nunito Sans" pitchFamily="2" charset="0"/>
              </a:rPr>
              <a:t> space = 1; space &lt;= N - </a:t>
            </a:r>
            <a:r>
              <a:rPr lang="en-US" sz="2000" dirty="0" err="1">
                <a:latin typeface="Nunito Sans" pitchFamily="2" charset="0"/>
              </a:rPr>
              <a:t>curr_row_no</a:t>
            </a:r>
            <a:r>
              <a:rPr lang="en-US" sz="2000" dirty="0">
                <a:latin typeface="Nunito Sans" pitchFamily="2" charset="0"/>
              </a:rPr>
              <a:t>; ++space)</a:t>
            </a:r>
          </a:p>
          <a:p>
            <a:r>
              <a:rPr lang="en-US" sz="2000" dirty="0">
                <a:latin typeface="Nunito Sans" pitchFamily="2" charset="0"/>
              </a:rPr>
              <a:t>       {</a:t>
            </a:r>
          </a:p>
          <a:p>
            <a:r>
              <a:rPr lang="en-US" sz="2000" dirty="0">
                <a:latin typeface="Nunito Sans" pitchFamily="2" charset="0"/>
              </a:rPr>
              <a:t>        	</a:t>
            </a:r>
            <a:r>
              <a:rPr lang="en-US" sz="2000" dirty="0" err="1">
                <a:latin typeface="Nunito Sans" pitchFamily="2" charset="0"/>
              </a:rPr>
              <a:t>printf</a:t>
            </a:r>
            <a:r>
              <a:rPr lang="en-US" sz="2000" dirty="0">
                <a:latin typeface="Nunito Sans" pitchFamily="2" charset="0"/>
              </a:rPr>
              <a:t>(" ");</a:t>
            </a:r>
          </a:p>
          <a:p>
            <a:r>
              <a:rPr lang="en-US" sz="2000" dirty="0">
                <a:latin typeface="Nunito Sans" pitchFamily="2" charset="0"/>
              </a:rPr>
              <a:t>       }</a:t>
            </a:r>
          </a:p>
          <a:p>
            <a:r>
              <a:rPr lang="en-US" sz="2000" dirty="0">
                <a:latin typeface="Nunito Sans" pitchFamily="2" charset="0"/>
              </a:rPr>
              <a:t>       for(</a:t>
            </a:r>
            <a:r>
              <a:rPr lang="en-US" sz="2000" dirty="0" err="1">
                <a:latin typeface="Nunito Sans" pitchFamily="2" charset="0"/>
              </a:rPr>
              <a:t>int</a:t>
            </a:r>
            <a:r>
              <a:rPr lang="en-US" sz="2000" dirty="0">
                <a:latin typeface="Nunito Sans" pitchFamily="2" charset="0"/>
              </a:rPr>
              <a:t> </a:t>
            </a:r>
            <a:r>
              <a:rPr lang="en-US" sz="2000" dirty="0" err="1">
                <a:latin typeface="Nunito Sans" pitchFamily="2" charset="0"/>
              </a:rPr>
              <a:t>curr_col_no</a:t>
            </a:r>
            <a:r>
              <a:rPr lang="en-US" sz="2000" dirty="0">
                <a:latin typeface="Nunito Sans" pitchFamily="2" charset="0"/>
              </a:rPr>
              <a:t> = 1; </a:t>
            </a:r>
            <a:r>
              <a:rPr lang="en-US" sz="2000" dirty="0" err="1">
                <a:latin typeface="Nunito Sans" pitchFamily="2" charset="0"/>
              </a:rPr>
              <a:t>curr_col_no</a:t>
            </a:r>
            <a:r>
              <a:rPr lang="en-US" sz="2000" dirty="0">
                <a:latin typeface="Nunito Sans" pitchFamily="2" charset="0"/>
              </a:rPr>
              <a:t> &lt;= </a:t>
            </a:r>
            <a:r>
              <a:rPr lang="en-US" sz="2000" dirty="0" err="1">
                <a:latin typeface="Nunito Sans" pitchFamily="2" charset="0"/>
              </a:rPr>
              <a:t>curr_row_no</a:t>
            </a:r>
            <a:r>
              <a:rPr lang="en-US" sz="2000" dirty="0">
                <a:latin typeface="Nunito Sans" pitchFamily="2" charset="0"/>
              </a:rPr>
              <a:t>; ++</a:t>
            </a:r>
            <a:r>
              <a:rPr lang="en-US" sz="2000" dirty="0" err="1">
                <a:latin typeface="Nunito Sans" pitchFamily="2" charset="0"/>
              </a:rPr>
              <a:t>curr_col_no</a:t>
            </a:r>
            <a:r>
              <a:rPr lang="en-US" sz="2000" dirty="0">
                <a:latin typeface="Nunito Sans" pitchFamily="2" charset="0"/>
              </a:rPr>
              <a:t>)</a:t>
            </a:r>
          </a:p>
          <a:p>
            <a:r>
              <a:rPr lang="en-US" sz="2000" dirty="0">
                <a:latin typeface="Nunito Sans" pitchFamily="2" charset="0"/>
              </a:rPr>
              <a:t>       {</a:t>
            </a:r>
          </a:p>
          <a:p>
            <a:r>
              <a:rPr lang="en-US" sz="2000" dirty="0">
                <a:latin typeface="Nunito Sans" pitchFamily="2" charset="0"/>
              </a:rPr>
              <a:t>        	</a:t>
            </a:r>
            <a:r>
              <a:rPr lang="en-US" sz="2000" dirty="0" err="1">
                <a:latin typeface="Nunito Sans" pitchFamily="2" charset="0"/>
              </a:rPr>
              <a:t>printf</a:t>
            </a:r>
            <a:r>
              <a:rPr lang="en-US" sz="2000" dirty="0">
                <a:latin typeface="Nunito Sans" pitchFamily="2" charset="0"/>
              </a:rPr>
              <a:t>("* ");</a:t>
            </a:r>
          </a:p>
          <a:p>
            <a:r>
              <a:rPr lang="en-US" sz="2000" dirty="0">
                <a:latin typeface="Nunito Sans" pitchFamily="2" charset="0"/>
              </a:rPr>
              <a:t>       }</a:t>
            </a:r>
          </a:p>
          <a:p>
            <a:r>
              <a:rPr lang="en-US" sz="2000" dirty="0">
                <a:latin typeface="Nunito Sans" pitchFamily="2" charset="0"/>
              </a:rPr>
              <a:t>       </a:t>
            </a:r>
            <a:r>
              <a:rPr lang="en-US" sz="2000" dirty="0" err="1">
                <a:latin typeface="Nunito Sans" pitchFamily="2" charset="0"/>
              </a:rPr>
              <a:t>printf</a:t>
            </a:r>
            <a:r>
              <a:rPr lang="en-US" sz="2000" dirty="0">
                <a:latin typeface="Nunito Sans" pitchFamily="2" charset="0"/>
              </a:rPr>
              <a:t>("\n");</a:t>
            </a:r>
          </a:p>
          <a:p>
            <a:r>
              <a:rPr lang="en-US" sz="2000" dirty="0">
                <a:latin typeface="Nunito Sans" pitchFamily="2" charset="0"/>
              </a:rPr>
              <a:t>    }</a:t>
            </a:r>
          </a:p>
          <a:p>
            <a:r>
              <a:rPr lang="en-US" sz="2000" dirty="0">
                <a:latin typeface="Nunito Sans" pitchFamily="2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3400" y="1518106"/>
            <a:ext cx="938910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Nunito Sans" pitchFamily="2" charset="0"/>
              </a:rPr>
              <a:t>   </a:t>
            </a:r>
            <a:r>
              <a:rPr lang="en-US" sz="2000" dirty="0" err="1">
                <a:latin typeface="Nunito Sans" pitchFamily="2" charset="0"/>
              </a:rPr>
              <a:t>int</a:t>
            </a:r>
            <a:r>
              <a:rPr lang="en-US" sz="2000" dirty="0">
                <a:latin typeface="Nunito Sans" pitchFamily="2" charset="0"/>
              </a:rPr>
              <a:t> </a:t>
            </a:r>
            <a:r>
              <a:rPr lang="en-US" sz="2000" dirty="0" err="1">
                <a:latin typeface="Nunito Sans" pitchFamily="2" charset="0"/>
              </a:rPr>
              <a:t>star_count</a:t>
            </a:r>
            <a:r>
              <a:rPr lang="en-US" sz="2000" dirty="0">
                <a:latin typeface="Nunito Sans" pitchFamily="2" charset="0"/>
              </a:rPr>
              <a:t> = N;</a:t>
            </a:r>
          </a:p>
          <a:p>
            <a:r>
              <a:rPr lang="en-US" sz="2000" dirty="0">
                <a:latin typeface="Nunito Sans" pitchFamily="2" charset="0"/>
              </a:rPr>
              <a:t>   for(</a:t>
            </a:r>
            <a:r>
              <a:rPr lang="en-US" sz="2000" dirty="0" err="1">
                <a:latin typeface="Nunito Sans" pitchFamily="2" charset="0"/>
              </a:rPr>
              <a:t>int</a:t>
            </a:r>
            <a:r>
              <a:rPr lang="en-US" sz="2000" dirty="0">
                <a:latin typeface="Nunito Sans" pitchFamily="2" charset="0"/>
              </a:rPr>
              <a:t> </a:t>
            </a:r>
            <a:r>
              <a:rPr lang="en-US" sz="2000" dirty="0" err="1">
                <a:latin typeface="Nunito Sans" pitchFamily="2" charset="0"/>
              </a:rPr>
              <a:t>curr_row_no</a:t>
            </a:r>
            <a:r>
              <a:rPr lang="en-US" sz="2000" dirty="0">
                <a:latin typeface="Nunito Sans" pitchFamily="2" charset="0"/>
              </a:rPr>
              <a:t> = 1; </a:t>
            </a:r>
            <a:r>
              <a:rPr lang="en-US" sz="2000" dirty="0" err="1">
                <a:latin typeface="Nunito Sans" pitchFamily="2" charset="0"/>
              </a:rPr>
              <a:t>curr_row_no</a:t>
            </a:r>
            <a:r>
              <a:rPr lang="en-US" sz="2000" dirty="0">
                <a:latin typeface="Nunito Sans" pitchFamily="2" charset="0"/>
              </a:rPr>
              <a:t> &lt;= N; </a:t>
            </a:r>
            <a:r>
              <a:rPr lang="en-US" sz="2000" dirty="0" err="1">
                <a:latin typeface="Nunito Sans" pitchFamily="2" charset="0"/>
              </a:rPr>
              <a:t>curr_row_no</a:t>
            </a:r>
            <a:r>
              <a:rPr lang="en-US" sz="2000" dirty="0">
                <a:latin typeface="Nunito Sans" pitchFamily="2" charset="0"/>
              </a:rPr>
              <a:t> = </a:t>
            </a:r>
            <a:r>
              <a:rPr lang="en-US" sz="2000" dirty="0" err="1">
                <a:latin typeface="Nunito Sans" pitchFamily="2" charset="0"/>
              </a:rPr>
              <a:t>curr_row_no</a:t>
            </a:r>
            <a:r>
              <a:rPr lang="en-US" sz="2000" dirty="0">
                <a:latin typeface="Nunito Sans" pitchFamily="2" charset="0"/>
              </a:rPr>
              <a:t> + 1)</a:t>
            </a:r>
          </a:p>
          <a:p>
            <a:r>
              <a:rPr lang="en-US" sz="2000" dirty="0">
                <a:latin typeface="Nunito Sans" pitchFamily="2" charset="0"/>
              </a:rPr>
              <a:t>   {</a:t>
            </a:r>
          </a:p>
          <a:p>
            <a:r>
              <a:rPr lang="en-US" sz="2000" dirty="0">
                <a:latin typeface="Nunito Sans" pitchFamily="2" charset="0"/>
              </a:rPr>
              <a:t>       for(</a:t>
            </a:r>
            <a:r>
              <a:rPr lang="en-US" sz="2000" dirty="0" err="1">
                <a:latin typeface="Nunito Sans" pitchFamily="2" charset="0"/>
              </a:rPr>
              <a:t>int</a:t>
            </a:r>
            <a:r>
              <a:rPr lang="en-US" sz="2000" dirty="0">
                <a:latin typeface="Nunito Sans" pitchFamily="2" charset="0"/>
              </a:rPr>
              <a:t> space = 1; space &lt;= </a:t>
            </a:r>
            <a:r>
              <a:rPr lang="en-US" sz="2000" dirty="0" err="1">
                <a:latin typeface="Nunito Sans" pitchFamily="2" charset="0"/>
              </a:rPr>
              <a:t>curr_row_no</a:t>
            </a:r>
            <a:r>
              <a:rPr lang="en-US" sz="2000" dirty="0">
                <a:latin typeface="Nunito Sans" pitchFamily="2" charset="0"/>
              </a:rPr>
              <a:t> - 1; space = space + 1)</a:t>
            </a:r>
          </a:p>
          <a:p>
            <a:r>
              <a:rPr lang="en-US" sz="2000" dirty="0">
                <a:latin typeface="Nunito Sans" pitchFamily="2" charset="0"/>
              </a:rPr>
              <a:t>       {</a:t>
            </a:r>
          </a:p>
          <a:p>
            <a:r>
              <a:rPr lang="en-US" sz="2000" dirty="0">
                <a:latin typeface="Nunito Sans" pitchFamily="2" charset="0"/>
              </a:rPr>
              <a:t>        	</a:t>
            </a:r>
            <a:r>
              <a:rPr lang="en-US" sz="2000" dirty="0" err="1">
                <a:latin typeface="Nunito Sans" pitchFamily="2" charset="0"/>
              </a:rPr>
              <a:t>printf</a:t>
            </a:r>
            <a:r>
              <a:rPr lang="en-US" sz="2000" dirty="0">
                <a:latin typeface="Nunito Sans" pitchFamily="2" charset="0"/>
              </a:rPr>
              <a:t>(" ");</a:t>
            </a:r>
          </a:p>
          <a:p>
            <a:r>
              <a:rPr lang="en-US" sz="2000" dirty="0">
                <a:latin typeface="Nunito Sans" pitchFamily="2" charset="0"/>
              </a:rPr>
              <a:t>       }</a:t>
            </a:r>
          </a:p>
          <a:p>
            <a:r>
              <a:rPr lang="en-US" sz="2000" dirty="0">
                <a:latin typeface="Nunito Sans" pitchFamily="2" charset="0"/>
              </a:rPr>
              <a:t>       for(</a:t>
            </a:r>
            <a:r>
              <a:rPr lang="en-US" sz="2000" dirty="0" err="1">
                <a:latin typeface="Nunito Sans" pitchFamily="2" charset="0"/>
              </a:rPr>
              <a:t>int</a:t>
            </a:r>
            <a:r>
              <a:rPr lang="en-US" sz="2000" dirty="0">
                <a:latin typeface="Nunito Sans" pitchFamily="2" charset="0"/>
              </a:rPr>
              <a:t> </a:t>
            </a:r>
            <a:r>
              <a:rPr lang="en-US" sz="2000" dirty="0" err="1">
                <a:latin typeface="Nunito Sans" pitchFamily="2" charset="0"/>
              </a:rPr>
              <a:t>curr_col_no</a:t>
            </a:r>
            <a:r>
              <a:rPr lang="en-US" sz="2000" dirty="0">
                <a:latin typeface="Nunito Sans" pitchFamily="2" charset="0"/>
              </a:rPr>
              <a:t> = 1; </a:t>
            </a:r>
            <a:r>
              <a:rPr lang="en-US" sz="2000" dirty="0" err="1">
                <a:latin typeface="Nunito Sans" pitchFamily="2" charset="0"/>
              </a:rPr>
              <a:t>curr_col_no</a:t>
            </a:r>
            <a:r>
              <a:rPr lang="en-US" sz="2000" dirty="0">
                <a:latin typeface="Nunito Sans" pitchFamily="2" charset="0"/>
              </a:rPr>
              <a:t> &lt;= </a:t>
            </a:r>
            <a:r>
              <a:rPr lang="en-US" sz="2000" dirty="0" err="1">
                <a:latin typeface="Nunito Sans" pitchFamily="2" charset="0"/>
              </a:rPr>
              <a:t>star_no</a:t>
            </a:r>
            <a:r>
              <a:rPr lang="en-US" sz="2000" dirty="0">
                <a:latin typeface="Nunito Sans" pitchFamily="2" charset="0"/>
              </a:rPr>
              <a:t>; </a:t>
            </a:r>
            <a:r>
              <a:rPr lang="en-US" sz="2000" dirty="0" err="1">
                <a:latin typeface="Nunito Sans" pitchFamily="2" charset="0"/>
              </a:rPr>
              <a:t>curr_col_no</a:t>
            </a:r>
            <a:r>
              <a:rPr lang="en-US" sz="2000" dirty="0">
                <a:latin typeface="Nunito Sans" pitchFamily="2" charset="0"/>
              </a:rPr>
              <a:t> = </a:t>
            </a:r>
            <a:r>
              <a:rPr lang="en-US" sz="2000" dirty="0" err="1">
                <a:latin typeface="Nunito Sans" pitchFamily="2" charset="0"/>
              </a:rPr>
              <a:t>curr_col_no</a:t>
            </a:r>
            <a:r>
              <a:rPr lang="en-US" sz="2000" dirty="0">
                <a:latin typeface="Nunito Sans" pitchFamily="2" charset="0"/>
              </a:rPr>
              <a:t> + 1)</a:t>
            </a:r>
          </a:p>
          <a:p>
            <a:r>
              <a:rPr lang="en-US" sz="2000" dirty="0">
                <a:latin typeface="Nunito Sans" pitchFamily="2" charset="0"/>
              </a:rPr>
              <a:t>       {</a:t>
            </a:r>
          </a:p>
          <a:p>
            <a:r>
              <a:rPr lang="en-US" sz="2000" dirty="0">
                <a:latin typeface="Nunito Sans" pitchFamily="2" charset="0"/>
              </a:rPr>
              <a:t>        	</a:t>
            </a:r>
            <a:r>
              <a:rPr lang="en-US" sz="2000" dirty="0" err="1">
                <a:latin typeface="Nunito Sans" pitchFamily="2" charset="0"/>
              </a:rPr>
              <a:t>printf</a:t>
            </a:r>
            <a:r>
              <a:rPr lang="en-US" sz="2000" dirty="0">
                <a:latin typeface="Nunito Sans" pitchFamily="2" charset="0"/>
              </a:rPr>
              <a:t>("* ");</a:t>
            </a:r>
          </a:p>
          <a:p>
            <a:r>
              <a:rPr lang="en-US" sz="2000" dirty="0">
                <a:latin typeface="Nunito Sans" pitchFamily="2" charset="0"/>
              </a:rPr>
              <a:t>       }</a:t>
            </a:r>
          </a:p>
          <a:p>
            <a:r>
              <a:rPr lang="en-US" sz="2000" dirty="0">
                <a:latin typeface="Nunito Sans" pitchFamily="2" charset="0"/>
              </a:rPr>
              <a:t>       </a:t>
            </a:r>
            <a:r>
              <a:rPr lang="en-US" sz="2000" dirty="0" err="1">
                <a:latin typeface="Nunito Sans" pitchFamily="2" charset="0"/>
              </a:rPr>
              <a:t>printf</a:t>
            </a:r>
            <a:r>
              <a:rPr lang="en-US" sz="2000" dirty="0">
                <a:latin typeface="Nunito Sans" pitchFamily="2" charset="0"/>
              </a:rPr>
              <a:t>("\n");</a:t>
            </a:r>
          </a:p>
          <a:p>
            <a:r>
              <a:rPr lang="en-US" sz="2000" dirty="0">
                <a:latin typeface="Nunito Sans" pitchFamily="2" charset="0"/>
              </a:rPr>
              <a:t>       </a:t>
            </a:r>
            <a:r>
              <a:rPr lang="en-US" sz="2000" dirty="0" err="1">
                <a:latin typeface="Nunito Sans" pitchFamily="2" charset="0"/>
              </a:rPr>
              <a:t>star_count</a:t>
            </a:r>
            <a:r>
              <a:rPr lang="en-US" sz="2000" dirty="0">
                <a:latin typeface="Nunito Sans" pitchFamily="2" charset="0"/>
              </a:rPr>
              <a:t> = star_count-1;</a:t>
            </a:r>
          </a:p>
          <a:p>
            <a:r>
              <a:rPr lang="en-US" sz="2000" dirty="0">
                <a:latin typeface="Nunito Sans" pitchFamily="2" charset="0"/>
              </a:rPr>
              <a:t>    }</a:t>
            </a:r>
          </a:p>
          <a:p>
            <a:r>
              <a:rPr lang="en-US" sz="2000" dirty="0">
                <a:latin typeface="Nunito Sans" pitchFamily="2" charset="0"/>
              </a:rPr>
              <a:t>    return 0;</a:t>
            </a:r>
          </a:p>
          <a:p>
            <a:r>
              <a:rPr lang="en-US" sz="2000" dirty="0">
                <a:latin typeface="Nunito Sans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2766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CBE43-1DB4-4C4C-9FF2-8EE11427A74B}"/>
              </a:ext>
            </a:extLst>
          </p:cNvPr>
          <p:cNvSpPr txBox="1"/>
          <p:nvPr/>
        </p:nvSpPr>
        <p:spPr>
          <a:xfrm>
            <a:off x="598714" y="3685364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	N =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276600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3685364"/>
            <a:ext cx="5638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	  *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          * *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       * * *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    * * * 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Printing stars in mirrored right triangle</a:t>
            </a:r>
          </a:p>
        </p:txBody>
      </p:sp>
    </p:spTree>
    <p:extLst>
      <p:ext uri="{BB962C8B-B14F-4D97-AF65-F5344CB8AC3E}">
        <p14:creationId xmlns:p14="http://schemas.microsoft.com/office/powerpoint/2010/main" val="10790007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740942"/>
              </p:ext>
            </p:extLst>
          </p:nvPr>
        </p:nvGraphicFramePr>
        <p:xfrm>
          <a:off x="4319582" y="3687374"/>
          <a:ext cx="4519618" cy="2849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199">
                  <a:extLst>
                    <a:ext uri="{9D8B030D-6E8A-4147-A177-3AD203B41FA5}">
                      <a16:colId xmlns:a16="http://schemas.microsoft.com/office/drawing/2014/main" val="2736134185"/>
                    </a:ext>
                  </a:extLst>
                </a:gridCol>
                <a:gridCol w="1519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5498">
                <a:tc rowSpan="2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2000" dirty="0"/>
                        <a:t>Row</a:t>
                      </a:r>
                      <a:r>
                        <a:rPr lang="en-US" sz="2000" baseline="0" dirty="0"/>
                        <a:t> No</a:t>
                      </a:r>
                      <a:endParaRPr 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</a:t>
                      </a:r>
                      <a:r>
                        <a:rPr lang="en-US" sz="2000" baseline="0" dirty="0"/>
                        <a:t>. of Columns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03982"/>
                  </a:ext>
                </a:extLst>
              </a:tr>
              <a:tr h="5054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54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28689"/>
                  </a:ext>
                </a:extLst>
              </a:tr>
              <a:tr h="45954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579224"/>
                  </a:ext>
                </a:extLst>
              </a:tr>
              <a:tr h="45954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033763"/>
                  </a:ext>
                </a:extLst>
              </a:tr>
              <a:tr h="45954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903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33400" y="1752600"/>
            <a:ext cx="3124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Nunito Sans" pitchFamily="2" charset="0"/>
              </a:rPr>
              <a:t>Sample Input:</a:t>
            </a:r>
          </a:p>
          <a:p>
            <a:r>
              <a:rPr lang="en-IN" sz="2400" dirty="0">
                <a:latin typeface="Nunito Sans" pitchFamily="2" charset="0"/>
              </a:rPr>
              <a:t>N = 4</a:t>
            </a:r>
          </a:p>
          <a:p>
            <a:endParaRPr lang="en-IN" sz="2400" dirty="0">
              <a:latin typeface="Nunito Sans" pitchFamily="2" charset="0"/>
            </a:endParaRPr>
          </a:p>
          <a:p>
            <a:r>
              <a:rPr lang="en-IN" sz="2400" b="1" dirty="0">
                <a:latin typeface="Nunito Sans" pitchFamily="2" charset="0"/>
              </a:rPr>
              <a:t>Sample Output:</a:t>
            </a:r>
          </a:p>
          <a:p>
            <a:r>
              <a:rPr lang="en-US" sz="2400" dirty="0">
                <a:latin typeface="Nunito Sans" panose="00000500000000000000" pitchFamily="2" charset="0"/>
              </a:rPr>
              <a:t>	 *</a:t>
            </a:r>
          </a:p>
          <a:p>
            <a:r>
              <a:rPr lang="en-US" sz="2400" dirty="0">
                <a:latin typeface="Nunito Sans" panose="00000500000000000000" pitchFamily="2" charset="0"/>
              </a:rPr>
              <a:t>          * *</a:t>
            </a:r>
          </a:p>
          <a:p>
            <a:r>
              <a:rPr lang="en-US" sz="2400" dirty="0">
                <a:latin typeface="Nunito Sans" panose="00000500000000000000" pitchFamily="2" charset="0"/>
              </a:rPr>
              <a:t>       * * *</a:t>
            </a:r>
          </a:p>
          <a:p>
            <a:r>
              <a:rPr lang="en-US" sz="2400" dirty="0">
                <a:latin typeface="Nunito Sans" panose="00000500000000000000" pitchFamily="2" charset="0"/>
              </a:rPr>
              <a:t>    * * * *</a:t>
            </a:r>
            <a:endParaRPr lang="en-IN" sz="2400" dirty="0">
              <a:latin typeface="Nunito Sans" pitchFamily="2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740942"/>
              </p:ext>
            </p:extLst>
          </p:nvPr>
        </p:nvGraphicFramePr>
        <p:xfrm>
          <a:off x="4295764" y="381000"/>
          <a:ext cx="4519618" cy="2849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199">
                  <a:extLst>
                    <a:ext uri="{9D8B030D-6E8A-4147-A177-3AD203B41FA5}">
                      <a16:colId xmlns:a16="http://schemas.microsoft.com/office/drawing/2014/main" val="2736134185"/>
                    </a:ext>
                  </a:extLst>
                </a:gridCol>
                <a:gridCol w="1519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5498">
                <a:tc rowSpan="2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2000" dirty="0"/>
                        <a:t>Row</a:t>
                      </a:r>
                      <a:r>
                        <a:rPr lang="en-US" sz="2000" baseline="0" dirty="0"/>
                        <a:t> No</a:t>
                      </a:r>
                      <a:endParaRPr 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</a:t>
                      </a:r>
                      <a:r>
                        <a:rPr lang="en-US" sz="2000" baseline="0" dirty="0"/>
                        <a:t>. of Columns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03982"/>
                  </a:ext>
                </a:extLst>
              </a:tr>
              <a:tr h="5054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54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28689"/>
                  </a:ext>
                </a:extLst>
              </a:tr>
              <a:tr h="45954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579224"/>
                  </a:ext>
                </a:extLst>
              </a:tr>
              <a:tr h="45954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033763"/>
                  </a:ext>
                </a:extLst>
              </a:tr>
              <a:tr h="45954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90329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795830" y="14013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91072" y="14013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91272" y="14013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95830" y="18394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91072" y="18585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95830" y="23113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291072" y="2315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91272" y="2315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891272" y="18585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891272" y="27729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291072" y="27729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795830" y="27538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236441" y="3230174"/>
            <a:ext cx="209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" pitchFamily="2" charset="0"/>
              </a:rPr>
              <a:t>For any value,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805544" y="46979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212024" y="469791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- 1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202310" y="5105697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- 2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805544" y="51551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820226" y="47199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820226" y="51054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795830" y="60153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x</a:t>
            </a:r>
            <a:endParaRPr lang="en-US" sz="2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6220543" y="6015335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- x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848600" y="60198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751948" y="5486400"/>
            <a:ext cx="73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229352" y="5486400"/>
            <a:ext cx="933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766630" y="5498542"/>
            <a:ext cx="1301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489866" y="955842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No. of stars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67382" y="955842"/>
            <a:ext cx="150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No. of Spaces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467600" y="4191000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No. of stars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867400" y="4202668"/>
            <a:ext cx="150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No. of Spaces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42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0" grpId="0"/>
      <p:bldP spid="61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9" grpId="0"/>
      <p:bldP spid="8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>
                <a:latin typeface="Nunito Sans" panose="00000500000000000000" pitchFamily="2" charset="0"/>
              </a:rPr>
              <a:t>Pseudocode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6172199" y="267946"/>
            <a:ext cx="5403259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itchFamily="2" charset="0"/>
              </a:rPr>
              <a:t>  Input: N</a:t>
            </a:r>
          </a:p>
          <a:p>
            <a:endParaRPr lang="en-US" sz="2400" dirty="0">
              <a:latin typeface="Nunito Sans" pitchFamily="2" charset="0"/>
            </a:endParaRPr>
          </a:p>
          <a:p>
            <a:r>
              <a:rPr lang="en-US" sz="2400" dirty="0">
                <a:latin typeface="Nunito Sans" pitchFamily="2" charset="0"/>
              </a:rPr>
              <a:t>  for </a:t>
            </a:r>
            <a:r>
              <a:rPr lang="en-US" sz="2400" dirty="0" err="1">
                <a:latin typeface="Nunito Sans" pitchFamily="2" charset="0"/>
              </a:rPr>
              <a:t>row_no</a:t>
            </a:r>
            <a:r>
              <a:rPr lang="en-US" sz="2400" dirty="0">
                <a:latin typeface="Nunito Sans" pitchFamily="2" charset="0"/>
              </a:rPr>
              <a:t> = ___ to ____</a:t>
            </a:r>
          </a:p>
          <a:p>
            <a:r>
              <a:rPr lang="en-US" sz="2400" dirty="0">
                <a:latin typeface="Nunito Sans" pitchFamily="2" charset="0"/>
              </a:rPr>
              <a:t>  {</a:t>
            </a:r>
          </a:p>
          <a:p>
            <a:r>
              <a:rPr lang="en-US" sz="2400" dirty="0">
                <a:latin typeface="Nunito Sans" pitchFamily="2" charset="0"/>
              </a:rPr>
              <a:t>      // Handle spaces for each row</a:t>
            </a:r>
          </a:p>
          <a:p>
            <a:r>
              <a:rPr lang="en-US" sz="2400" dirty="0">
                <a:latin typeface="Nunito Sans" pitchFamily="2" charset="0"/>
              </a:rPr>
              <a:t>      for space = _____ to ____________</a:t>
            </a:r>
          </a:p>
          <a:p>
            <a:r>
              <a:rPr lang="en-US" sz="2400" dirty="0">
                <a:latin typeface="Nunito Sans" pitchFamily="2" charset="0"/>
              </a:rPr>
              <a:t>      {</a:t>
            </a:r>
          </a:p>
          <a:p>
            <a:r>
              <a:rPr lang="en-US" sz="2400" dirty="0">
                <a:latin typeface="Nunito Sans" pitchFamily="2" charset="0"/>
              </a:rPr>
              <a:t>           print " "</a:t>
            </a:r>
          </a:p>
          <a:p>
            <a:r>
              <a:rPr lang="en-US" sz="2400" dirty="0">
                <a:latin typeface="Nunito Sans" pitchFamily="2" charset="0"/>
              </a:rPr>
              <a:t>      }</a:t>
            </a:r>
          </a:p>
          <a:p>
            <a:r>
              <a:rPr lang="en-US" sz="2400" dirty="0">
                <a:latin typeface="Nunito Sans" pitchFamily="2" charset="0"/>
              </a:rPr>
              <a:t>      // Handle stars for each row</a:t>
            </a:r>
          </a:p>
          <a:p>
            <a:r>
              <a:rPr lang="en-US" sz="2400" dirty="0">
                <a:latin typeface="Nunito Sans" pitchFamily="2" charset="0"/>
              </a:rPr>
              <a:t>      for </a:t>
            </a:r>
            <a:r>
              <a:rPr lang="en-US" sz="2400" dirty="0" err="1">
                <a:latin typeface="Nunito Sans" pitchFamily="2" charset="0"/>
              </a:rPr>
              <a:t>col_no</a:t>
            </a:r>
            <a:r>
              <a:rPr lang="en-US" sz="2400" dirty="0">
                <a:latin typeface="Nunito Sans" pitchFamily="2" charset="0"/>
              </a:rPr>
              <a:t> = ___ to __________</a:t>
            </a:r>
          </a:p>
          <a:p>
            <a:r>
              <a:rPr lang="en-US" sz="2400" dirty="0">
                <a:latin typeface="Nunito Sans" pitchFamily="2" charset="0"/>
              </a:rPr>
              <a:t>      {</a:t>
            </a:r>
          </a:p>
          <a:p>
            <a:r>
              <a:rPr lang="en-US" sz="2400" dirty="0">
                <a:latin typeface="Nunito Sans" pitchFamily="2" charset="0"/>
              </a:rPr>
              <a:t>           print "*"</a:t>
            </a:r>
          </a:p>
          <a:p>
            <a:r>
              <a:rPr lang="en-US" sz="2400" dirty="0">
                <a:latin typeface="Nunito Sans" pitchFamily="2" charset="0"/>
              </a:rPr>
              <a:t>      }</a:t>
            </a:r>
          </a:p>
          <a:p>
            <a:r>
              <a:rPr lang="en-US" sz="2400" dirty="0">
                <a:latin typeface="Nunito Sans" pitchFamily="2" charset="0"/>
              </a:rPr>
              <a:t>      print "\n"</a:t>
            </a:r>
          </a:p>
          <a:p>
            <a:r>
              <a:rPr lang="en-US" sz="2400" dirty="0">
                <a:latin typeface="Nunito Sans" pitchFamily="2" charset="0"/>
              </a:rPr>
              <a:t>   }</a:t>
            </a:r>
          </a:p>
          <a:p>
            <a:endParaRPr lang="en-US" sz="2400" dirty="0">
              <a:latin typeface="Nunito Sans" pitchFamily="2" charset="0"/>
            </a:endParaRPr>
          </a:p>
          <a:p>
            <a:endParaRPr lang="en-US" sz="2400" dirty="0">
              <a:latin typeface="Nunito Sans" pitchFamily="2" charset="0"/>
            </a:endParaRPr>
          </a:p>
          <a:p>
            <a:endParaRPr lang="en-IN" sz="2400" dirty="0">
              <a:latin typeface="Nunito Sans" pitchFamily="2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740942"/>
              </p:ext>
            </p:extLst>
          </p:nvPr>
        </p:nvGraphicFramePr>
        <p:xfrm>
          <a:off x="616541" y="2438400"/>
          <a:ext cx="4519618" cy="2849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199">
                  <a:extLst>
                    <a:ext uri="{9D8B030D-6E8A-4147-A177-3AD203B41FA5}">
                      <a16:colId xmlns:a16="http://schemas.microsoft.com/office/drawing/2014/main" val="2736134185"/>
                    </a:ext>
                  </a:extLst>
                </a:gridCol>
                <a:gridCol w="1519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5498">
                <a:tc rowSpan="2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2000" dirty="0"/>
                        <a:t>Row</a:t>
                      </a:r>
                      <a:r>
                        <a:rPr lang="en-US" sz="2000" baseline="0" dirty="0"/>
                        <a:t> No</a:t>
                      </a:r>
                      <a:endParaRPr 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</a:t>
                      </a:r>
                      <a:r>
                        <a:rPr lang="en-US" sz="2000" baseline="0" dirty="0"/>
                        <a:t>. of Columns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03982"/>
                  </a:ext>
                </a:extLst>
              </a:tr>
              <a:tr h="5054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54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28689"/>
                  </a:ext>
                </a:extLst>
              </a:tr>
              <a:tr h="45954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579224"/>
                  </a:ext>
                </a:extLst>
              </a:tr>
              <a:tr h="45954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033763"/>
                  </a:ext>
                </a:extLst>
              </a:tr>
              <a:tr h="45954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90329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33400" y="1981200"/>
            <a:ext cx="209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" pitchFamily="2" charset="0"/>
              </a:rPr>
              <a:t>For any value,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02503" y="34489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08983" y="3448936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- 1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99269" y="3856723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- 2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02503" y="39061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17185" y="3470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17185" y="38564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92789" y="476636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x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517502" y="4766361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- 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45559" y="477082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48907" y="4237426"/>
            <a:ext cx="73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526311" y="4237426"/>
            <a:ext cx="933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63589" y="4249568"/>
            <a:ext cx="1301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64559" y="2942026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No. of stars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164359" y="2953694"/>
            <a:ext cx="150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No. of Spaces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486772" y="2083713"/>
            <a:ext cx="428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Nunito Sans" pitchFamily="2" charset="0"/>
                <a:cs typeface="Consolas" pitchFamily="49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486888" y="3874746"/>
            <a:ext cx="1714512" cy="468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200" b="1" dirty="0" err="1">
                <a:solidFill>
                  <a:srgbClr val="000000"/>
                </a:solidFill>
                <a:latin typeface="Nunito Sans"/>
                <a:cs typeface="Consolas"/>
              </a:rPr>
              <a:t>row_no</a:t>
            </a:r>
            <a:r>
              <a:rPr lang="en-US" sz="2200" dirty="0">
                <a:solidFill>
                  <a:srgbClr val="000000"/>
                </a:solidFill>
                <a:latin typeface="Nunito Sans"/>
              </a:rPr>
              <a:t> </a:t>
            </a:r>
            <a:endParaRPr lang="en-US" sz="1100" dirty="0">
              <a:ea typeface="Calibri"/>
              <a:cs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53410" y="990600"/>
            <a:ext cx="357190" cy="48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200" b="1" dirty="0">
                <a:solidFill>
                  <a:srgbClr val="000000"/>
                </a:solidFill>
                <a:latin typeface="Nunito Sans"/>
                <a:cs typeface="Consolas"/>
              </a:rPr>
              <a:t>1</a:t>
            </a:r>
            <a:endParaRPr lang="en-US" sz="2200" dirty="0">
              <a:ea typeface="Calibri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44010" y="1016913"/>
            <a:ext cx="357190" cy="468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200" b="1" dirty="0">
                <a:solidFill>
                  <a:srgbClr val="000000"/>
                </a:solidFill>
                <a:latin typeface="Nunito Sans"/>
                <a:cs typeface="Consolas"/>
              </a:rPr>
              <a:t>N</a:t>
            </a:r>
            <a:endParaRPr lang="en-US" sz="1100" dirty="0">
              <a:ea typeface="Calibri"/>
              <a:cs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677400" y="2045946"/>
            <a:ext cx="1714512" cy="468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200" b="1" dirty="0">
                <a:solidFill>
                  <a:srgbClr val="000000"/>
                </a:solidFill>
                <a:latin typeface="Nunito Sans"/>
                <a:cs typeface="Consolas"/>
              </a:rPr>
              <a:t>N - </a:t>
            </a:r>
            <a:r>
              <a:rPr lang="en-US" sz="2200" b="1" dirty="0" err="1">
                <a:solidFill>
                  <a:srgbClr val="000000"/>
                </a:solidFill>
                <a:latin typeface="Nunito Sans"/>
                <a:cs typeface="Consolas"/>
              </a:rPr>
              <a:t>row_no</a:t>
            </a:r>
            <a:r>
              <a:rPr lang="en-US" sz="2200" b="1" dirty="0">
                <a:solidFill>
                  <a:srgbClr val="000000"/>
                </a:solidFill>
                <a:latin typeface="Nunito Sans"/>
                <a:cs typeface="Consolas"/>
              </a:rPr>
              <a:t> </a:t>
            </a:r>
            <a:endParaRPr lang="en-US" sz="1100" dirty="0">
              <a:ea typeface="Calibri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05810" y="3912513"/>
            <a:ext cx="357190" cy="468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200" b="1" dirty="0">
                <a:solidFill>
                  <a:srgbClr val="000000"/>
                </a:solidFill>
                <a:latin typeface="Nunito Sans"/>
                <a:cs typeface="Consolas"/>
              </a:rPr>
              <a:t>1</a:t>
            </a:r>
            <a:endParaRPr lang="en-US" sz="2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3400" y="1518106"/>
            <a:ext cx="8374408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Nunito Sans" pitchFamily="2" charset="0"/>
              </a:rPr>
              <a:t>#include&lt;</a:t>
            </a:r>
            <a:r>
              <a:rPr lang="en-US" sz="2000" dirty="0" err="1">
                <a:latin typeface="Nunito Sans" pitchFamily="2" charset="0"/>
              </a:rPr>
              <a:t>stdio.h</a:t>
            </a:r>
            <a:r>
              <a:rPr lang="en-US" sz="2000" dirty="0">
                <a:latin typeface="Nunito Sans" pitchFamily="2" charset="0"/>
              </a:rPr>
              <a:t>&gt;</a:t>
            </a:r>
          </a:p>
          <a:p>
            <a:r>
              <a:rPr lang="en-US" sz="2000" dirty="0" err="1">
                <a:latin typeface="Nunito Sans" pitchFamily="2" charset="0"/>
              </a:rPr>
              <a:t>int</a:t>
            </a:r>
            <a:r>
              <a:rPr lang="en-US" sz="2000" dirty="0">
                <a:latin typeface="Nunito Sans" pitchFamily="2" charset="0"/>
              </a:rPr>
              <a:t> main() </a:t>
            </a:r>
          </a:p>
          <a:p>
            <a:r>
              <a:rPr lang="en-US" sz="2000" dirty="0">
                <a:latin typeface="Nunito Sans" pitchFamily="2" charset="0"/>
              </a:rPr>
              <a:t>{</a:t>
            </a:r>
          </a:p>
          <a:p>
            <a:r>
              <a:rPr lang="en-US" sz="2000" dirty="0">
                <a:latin typeface="Nunito Sans" pitchFamily="2" charset="0"/>
              </a:rPr>
              <a:t>     </a:t>
            </a:r>
            <a:r>
              <a:rPr lang="en-US" sz="2000" dirty="0" err="1">
                <a:latin typeface="Nunito Sans" pitchFamily="2" charset="0"/>
              </a:rPr>
              <a:t>int</a:t>
            </a:r>
            <a:r>
              <a:rPr lang="en-US" sz="2000" dirty="0">
                <a:latin typeface="Nunito Sans" pitchFamily="2" charset="0"/>
              </a:rPr>
              <a:t> N;</a:t>
            </a:r>
          </a:p>
          <a:p>
            <a:r>
              <a:rPr lang="en-US" sz="2000" dirty="0">
                <a:latin typeface="Nunito Sans" pitchFamily="2" charset="0"/>
              </a:rPr>
              <a:t>     </a:t>
            </a:r>
            <a:r>
              <a:rPr lang="en-US" sz="2000" dirty="0" err="1">
                <a:latin typeface="Nunito Sans" pitchFamily="2" charset="0"/>
              </a:rPr>
              <a:t>scanf</a:t>
            </a:r>
            <a:r>
              <a:rPr lang="en-US" sz="2000" dirty="0">
                <a:latin typeface="Nunito Sans" pitchFamily="2" charset="0"/>
              </a:rPr>
              <a:t>("%d", &amp;N);</a:t>
            </a:r>
          </a:p>
          <a:p>
            <a:r>
              <a:rPr lang="en-US" sz="2000" dirty="0">
                <a:latin typeface="Nunito Sans" pitchFamily="2" charset="0"/>
              </a:rPr>
              <a:t>     for(</a:t>
            </a:r>
            <a:r>
              <a:rPr lang="en-US" sz="2000" dirty="0" err="1">
                <a:latin typeface="Nunito Sans" pitchFamily="2" charset="0"/>
              </a:rPr>
              <a:t>int</a:t>
            </a:r>
            <a:r>
              <a:rPr lang="en-US" sz="2000" dirty="0">
                <a:latin typeface="Nunito Sans" pitchFamily="2" charset="0"/>
              </a:rPr>
              <a:t> </a:t>
            </a:r>
            <a:r>
              <a:rPr lang="en-US" sz="2000" dirty="0" err="1">
                <a:latin typeface="Nunito Sans" pitchFamily="2" charset="0"/>
              </a:rPr>
              <a:t>curr_row_no</a:t>
            </a:r>
            <a:r>
              <a:rPr lang="en-US" sz="2000" dirty="0">
                <a:latin typeface="Nunito Sans" pitchFamily="2" charset="0"/>
              </a:rPr>
              <a:t> = 1; </a:t>
            </a:r>
            <a:r>
              <a:rPr lang="en-US" sz="2000" dirty="0" err="1">
                <a:latin typeface="Nunito Sans" pitchFamily="2" charset="0"/>
              </a:rPr>
              <a:t>curr_row_no</a:t>
            </a:r>
            <a:r>
              <a:rPr lang="en-US" sz="2000" dirty="0">
                <a:latin typeface="Nunito Sans" pitchFamily="2" charset="0"/>
              </a:rPr>
              <a:t> &lt;= N; ++</a:t>
            </a:r>
            <a:r>
              <a:rPr lang="en-US" sz="2000" dirty="0" err="1">
                <a:latin typeface="Nunito Sans" pitchFamily="2" charset="0"/>
              </a:rPr>
              <a:t>curr_row_no</a:t>
            </a:r>
            <a:r>
              <a:rPr lang="en-US" sz="2000" dirty="0">
                <a:latin typeface="Nunito Sans" pitchFamily="2" charset="0"/>
              </a:rPr>
              <a:t>)</a:t>
            </a:r>
          </a:p>
          <a:p>
            <a:r>
              <a:rPr lang="en-US" sz="2000" dirty="0">
                <a:latin typeface="Nunito Sans" pitchFamily="2" charset="0"/>
              </a:rPr>
              <a:t>     {</a:t>
            </a:r>
          </a:p>
          <a:p>
            <a:r>
              <a:rPr lang="en-US" sz="2000" dirty="0">
                <a:latin typeface="Nunito Sans" pitchFamily="2" charset="0"/>
              </a:rPr>
              <a:t>         // Handle spaces for each row</a:t>
            </a:r>
          </a:p>
          <a:p>
            <a:r>
              <a:rPr lang="en-US" sz="2000" dirty="0">
                <a:latin typeface="Nunito Sans" pitchFamily="2" charset="0"/>
              </a:rPr>
              <a:t>         for(</a:t>
            </a:r>
            <a:r>
              <a:rPr lang="en-US" sz="2000" dirty="0" err="1">
                <a:latin typeface="Nunito Sans" pitchFamily="2" charset="0"/>
              </a:rPr>
              <a:t>int</a:t>
            </a:r>
            <a:r>
              <a:rPr lang="en-US" sz="2000" dirty="0">
                <a:latin typeface="Nunito Sans" pitchFamily="2" charset="0"/>
              </a:rPr>
              <a:t> space = 1; space &lt;= N - </a:t>
            </a:r>
            <a:r>
              <a:rPr lang="en-US" sz="2000" dirty="0" err="1">
                <a:latin typeface="Nunito Sans" pitchFamily="2" charset="0"/>
              </a:rPr>
              <a:t>curr_row_no</a:t>
            </a:r>
            <a:r>
              <a:rPr lang="en-US" sz="2000" dirty="0">
                <a:latin typeface="Nunito Sans" pitchFamily="2" charset="0"/>
              </a:rPr>
              <a:t>; ++space)</a:t>
            </a:r>
          </a:p>
          <a:p>
            <a:r>
              <a:rPr lang="en-US" sz="2000" dirty="0">
                <a:latin typeface="Nunito Sans" pitchFamily="2" charset="0"/>
              </a:rPr>
              <a:t>         {</a:t>
            </a:r>
          </a:p>
          <a:p>
            <a:r>
              <a:rPr lang="en-US" sz="2000" dirty="0">
                <a:latin typeface="Nunito Sans" pitchFamily="2" charset="0"/>
              </a:rPr>
              <a:t>                </a:t>
            </a:r>
            <a:r>
              <a:rPr lang="en-US" sz="2000" dirty="0" err="1">
                <a:latin typeface="Nunito Sans" pitchFamily="2" charset="0"/>
              </a:rPr>
              <a:t>printf</a:t>
            </a:r>
            <a:r>
              <a:rPr lang="en-US" sz="2000" dirty="0">
                <a:latin typeface="Nunito Sans" pitchFamily="2" charset="0"/>
              </a:rPr>
              <a:t>(" ");</a:t>
            </a:r>
          </a:p>
          <a:p>
            <a:r>
              <a:rPr lang="en-US" sz="2000" dirty="0">
                <a:latin typeface="Nunito Sans" pitchFamily="2" charset="0"/>
              </a:rPr>
              <a:t>         }</a:t>
            </a:r>
          </a:p>
          <a:p>
            <a:r>
              <a:rPr lang="en-US" sz="2000" dirty="0">
                <a:latin typeface="Nunito Sans" pitchFamily="2" charset="0"/>
              </a:rPr>
              <a:t>         // Handle stars for each row</a:t>
            </a:r>
          </a:p>
          <a:p>
            <a:r>
              <a:rPr lang="en-US" sz="2000" dirty="0">
                <a:latin typeface="Nunito Sans" pitchFamily="2" charset="0"/>
              </a:rPr>
              <a:t>         for(</a:t>
            </a:r>
            <a:r>
              <a:rPr lang="en-US" sz="2000" dirty="0" err="1">
                <a:latin typeface="Nunito Sans" pitchFamily="2" charset="0"/>
              </a:rPr>
              <a:t>int</a:t>
            </a:r>
            <a:r>
              <a:rPr lang="en-US" sz="2000" dirty="0">
                <a:latin typeface="Nunito Sans" pitchFamily="2" charset="0"/>
              </a:rPr>
              <a:t> </a:t>
            </a:r>
            <a:r>
              <a:rPr lang="en-US" sz="2000" dirty="0" err="1">
                <a:latin typeface="Nunito Sans" pitchFamily="2" charset="0"/>
              </a:rPr>
              <a:t>curr_col_no</a:t>
            </a:r>
            <a:r>
              <a:rPr lang="en-US" sz="2000" dirty="0">
                <a:latin typeface="Nunito Sans" pitchFamily="2" charset="0"/>
              </a:rPr>
              <a:t> = 1; </a:t>
            </a:r>
            <a:r>
              <a:rPr lang="en-US" sz="2000" dirty="0" err="1">
                <a:latin typeface="Nunito Sans" pitchFamily="2" charset="0"/>
              </a:rPr>
              <a:t>curr_col_no</a:t>
            </a:r>
            <a:r>
              <a:rPr lang="en-US" sz="2000" dirty="0">
                <a:latin typeface="Nunito Sans" pitchFamily="2" charset="0"/>
              </a:rPr>
              <a:t> &lt;= </a:t>
            </a:r>
            <a:r>
              <a:rPr lang="en-US" sz="2000" dirty="0" err="1">
                <a:latin typeface="Nunito Sans" pitchFamily="2" charset="0"/>
              </a:rPr>
              <a:t>curr_row_no</a:t>
            </a:r>
            <a:r>
              <a:rPr lang="en-US" sz="2000" dirty="0">
                <a:latin typeface="Nunito Sans" pitchFamily="2" charset="0"/>
              </a:rPr>
              <a:t>; ++</a:t>
            </a:r>
            <a:r>
              <a:rPr lang="en-US" sz="2000" dirty="0" err="1">
                <a:latin typeface="Nunito Sans" pitchFamily="2" charset="0"/>
              </a:rPr>
              <a:t>curr_col_no</a:t>
            </a:r>
            <a:r>
              <a:rPr lang="en-US" sz="2000" dirty="0">
                <a:latin typeface="Nunito Sans" pitchFamily="2" charset="0"/>
              </a:rPr>
              <a:t>)</a:t>
            </a:r>
          </a:p>
          <a:p>
            <a:r>
              <a:rPr lang="en-US" sz="2000" dirty="0">
                <a:latin typeface="Nunito Sans" pitchFamily="2" charset="0"/>
              </a:rPr>
              <a:t>         {</a:t>
            </a:r>
          </a:p>
          <a:p>
            <a:r>
              <a:rPr lang="en-US" sz="2000" dirty="0">
                <a:latin typeface="Nunito Sans" pitchFamily="2" charset="0"/>
              </a:rPr>
              <a:t>                </a:t>
            </a:r>
            <a:r>
              <a:rPr lang="en-US" sz="2000" dirty="0" err="1">
                <a:latin typeface="Nunito Sans" pitchFamily="2" charset="0"/>
              </a:rPr>
              <a:t>printf</a:t>
            </a:r>
            <a:r>
              <a:rPr lang="en-US" sz="2000" dirty="0">
                <a:latin typeface="Nunito Sans" pitchFamily="2" charset="0"/>
              </a:rPr>
              <a:t>("*");</a:t>
            </a:r>
          </a:p>
          <a:p>
            <a:r>
              <a:rPr lang="en-US" sz="2000" dirty="0">
                <a:latin typeface="Nunito Sans" pitchFamily="2" charset="0"/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3400" y="1518106"/>
            <a:ext cx="177965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Nunito Sans" pitchFamily="2" charset="0"/>
              </a:rPr>
              <a:t>     </a:t>
            </a:r>
            <a:r>
              <a:rPr lang="en-US" sz="2000" dirty="0" err="1">
                <a:latin typeface="Nunito Sans" pitchFamily="2" charset="0"/>
              </a:rPr>
              <a:t>printf</a:t>
            </a:r>
            <a:r>
              <a:rPr lang="en-US" sz="2000" dirty="0">
                <a:latin typeface="Nunito Sans" pitchFamily="2" charset="0"/>
              </a:rPr>
              <a:t>("\n");</a:t>
            </a:r>
          </a:p>
          <a:p>
            <a:r>
              <a:rPr lang="en-US" sz="2000" dirty="0">
                <a:latin typeface="Nunito Sans" pitchFamily="2" charset="0"/>
              </a:rPr>
              <a:t>     }</a:t>
            </a:r>
          </a:p>
          <a:p>
            <a:r>
              <a:rPr lang="en-US" sz="2000" dirty="0">
                <a:latin typeface="Nunito Sans" pitchFamily="2" charset="0"/>
              </a:rPr>
              <a:t>     return 0;</a:t>
            </a:r>
          </a:p>
          <a:p>
            <a:r>
              <a:rPr lang="en-US" sz="2000" dirty="0">
                <a:latin typeface="Nunito Sans" pitchFamily="2" charset="0"/>
              </a:rPr>
              <a:t>}</a:t>
            </a:r>
          </a:p>
          <a:p>
            <a:endParaRPr lang="en-US" sz="2000" dirty="0"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8" y="3631062"/>
            <a:ext cx="3668486" cy="494609"/>
          </a:xfrm>
          <a:prstGeom prst="rect">
            <a:avLst/>
          </a:prstGeom>
          <a:noFill/>
        </p:spPr>
        <p:txBody>
          <a:bodyPr wrap="square" lIns="108824" tIns="54413" rIns="108824" bIns="54413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4" y="3631062"/>
            <a:ext cx="3911599" cy="494609"/>
          </a:xfrm>
          <a:prstGeom prst="rect">
            <a:avLst/>
          </a:prstGeom>
          <a:noFill/>
        </p:spPr>
        <p:txBody>
          <a:bodyPr wrap="square" lIns="108824" tIns="54413" rIns="108824" bIns="54413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4"/>
            <a:ext cx="12192000" cy="883619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4" tIns="54413" rIns="108824" bIns="54413"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20" y="1156907"/>
            <a:ext cx="10950806" cy="494609"/>
          </a:xfrm>
          <a:prstGeom prst="rect">
            <a:avLst/>
          </a:prstGeom>
          <a:noFill/>
        </p:spPr>
        <p:txBody>
          <a:bodyPr wrap="square" lIns="108824" tIns="54413" rIns="108824" bIns="54413" rtlCol="0">
            <a:spAutoFit/>
          </a:bodyPr>
          <a:lstStyle/>
          <a:p>
            <a:r>
              <a:rPr lang="en-US" sz="2500" b="1" dirty="0">
                <a:latin typeface="Nunito Sans" charset="0"/>
              </a:rPr>
              <a:t>Printing stars in Inverse Half Diamond </a:t>
            </a:r>
            <a:r>
              <a:rPr lang="en-IN" sz="2500" b="1" dirty="0">
                <a:latin typeface="Nunito Sans" charset="0"/>
              </a:rPr>
              <a:t>Pattern</a:t>
            </a:r>
            <a:endParaRPr lang="en-US" sz="2500" b="1" dirty="0">
              <a:latin typeface="Nunito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1201" y="4343400"/>
            <a:ext cx="3454401" cy="494609"/>
          </a:xfrm>
          <a:prstGeom prst="rect">
            <a:avLst/>
          </a:prstGeom>
          <a:noFill/>
        </p:spPr>
        <p:txBody>
          <a:bodyPr wrap="square" lIns="108824" tIns="54413" rIns="108824" bIns="54413" rtlCol="0">
            <a:spAutoFit/>
          </a:bodyPr>
          <a:lstStyle/>
          <a:p>
            <a:r>
              <a:rPr lang="en-US" sz="2500" dirty="0"/>
              <a:t>	     </a:t>
            </a:r>
            <a:r>
              <a:rPr lang="en-US" sz="2500" dirty="0">
                <a:latin typeface="Nunito Sans" charset="0"/>
              </a:rPr>
              <a:t>N = 4</a:t>
            </a:r>
            <a:endParaRPr lang="en-GB" sz="2500" dirty="0">
              <a:latin typeface="Nunito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4343400"/>
            <a:ext cx="3556000" cy="1648772"/>
          </a:xfrm>
          <a:prstGeom prst="rect">
            <a:avLst/>
          </a:prstGeom>
          <a:noFill/>
        </p:spPr>
        <p:txBody>
          <a:bodyPr wrap="square" lIns="108824" tIns="54413" rIns="108824" bIns="54413" rtlCol="0">
            <a:spAutoFit/>
          </a:bodyPr>
          <a:lstStyle/>
          <a:p>
            <a:r>
              <a:rPr lang="en-US" sz="2500" dirty="0">
                <a:latin typeface="Nunito Sans" charset="0"/>
              </a:rPr>
              <a:t>	 </a:t>
            </a:r>
            <a:r>
              <a:rPr lang="en-IN" sz="2500" dirty="0">
                <a:latin typeface="Nunito Sans" charset="0"/>
              </a:rPr>
              <a:t>*******</a:t>
            </a:r>
          </a:p>
          <a:p>
            <a:r>
              <a:rPr lang="en-IN" sz="2500" dirty="0">
                <a:latin typeface="Nunito Sans" charset="0"/>
              </a:rPr>
              <a:t>              *****	                          	     ***</a:t>
            </a:r>
          </a:p>
          <a:p>
            <a:r>
              <a:rPr lang="en-IN" sz="2500" dirty="0">
                <a:latin typeface="Nunito Sans" charset="0"/>
              </a:rPr>
              <a:t>                  *</a:t>
            </a:r>
          </a:p>
        </p:txBody>
      </p:sp>
    </p:spTree>
    <p:extLst>
      <p:ext uri="{BB962C8B-B14F-4D97-AF65-F5344CB8AC3E}">
        <p14:creationId xmlns:p14="http://schemas.microsoft.com/office/powerpoint/2010/main" val="10790007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740942"/>
              </p:ext>
            </p:extLst>
          </p:nvPr>
        </p:nvGraphicFramePr>
        <p:xfrm>
          <a:off x="5810248" y="3357556"/>
          <a:ext cx="5929353" cy="2377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060">
                  <a:extLst>
                    <a:ext uri="{9D8B030D-6E8A-4147-A177-3AD203B41FA5}">
                      <a16:colId xmlns:a16="http://schemas.microsoft.com/office/drawing/2014/main" val="2736134185"/>
                    </a:ext>
                  </a:extLst>
                </a:gridCol>
                <a:gridCol w="1993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33">
                <a:tc row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Row</a:t>
                      </a:r>
                      <a:r>
                        <a:rPr lang="en-US" sz="2000" baseline="0" dirty="0"/>
                        <a:t> No</a:t>
                      </a:r>
                      <a:endParaRPr lang="en-US" sz="2000" dirty="0"/>
                    </a:p>
                  </a:txBody>
                  <a:tcPr marL="121920" marR="121920" marT="45719" marB="45719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</a:t>
                      </a:r>
                      <a:r>
                        <a:rPr lang="en-US" sz="2000" baseline="0" dirty="0"/>
                        <a:t>. of Columns</a:t>
                      </a:r>
                      <a:endParaRPr lang="en-US" sz="2000" dirty="0"/>
                    </a:p>
                  </a:txBody>
                  <a:tcPr marL="121920" marR="121920" marT="45719" marB="45719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03982"/>
                  </a:ext>
                </a:extLst>
              </a:tr>
              <a:tr h="365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45719" marB="4571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45719" marB="4571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96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1920" marR="121920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1920" marR="121920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1920" marR="121920" marT="45719" marB="45719"/>
                </a:tc>
                <a:extLst>
                  <a:ext uri="{0D108BD9-81ED-4DB2-BD59-A6C34878D82A}">
                    <a16:rowId xmlns:a16="http://schemas.microsoft.com/office/drawing/2014/main" val="2017228689"/>
                  </a:ext>
                </a:extLst>
              </a:tr>
              <a:tr h="35296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1920" marR="121920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1920" marR="121920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1920" marR="121920" marT="45719" marB="45719"/>
                </a:tc>
                <a:extLst>
                  <a:ext uri="{0D108BD9-81ED-4DB2-BD59-A6C34878D82A}">
                    <a16:rowId xmlns:a16="http://schemas.microsoft.com/office/drawing/2014/main" val="576579224"/>
                  </a:ext>
                </a:extLst>
              </a:tr>
              <a:tr h="35296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1920" marR="121920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1920" marR="121920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1920" marR="121920" marT="45719" marB="45719"/>
                </a:tc>
                <a:extLst>
                  <a:ext uri="{0D108BD9-81ED-4DB2-BD59-A6C34878D82A}">
                    <a16:rowId xmlns:a16="http://schemas.microsoft.com/office/drawing/2014/main" val="3590033763"/>
                  </a:ext>
                </a:extLst>
              </a:tr>
              <a:tr h="35296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1920" marR="121920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1920" marR="121920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1920" marR="121920" marT="45719" marB="45719"/>
                </a:tc>
                <a:extLst>
                  <a:ext uri="{0D108BD9-81ED-4DB2-BD59-A6C34878D82A}">
                    <a16:rowId xmlns:a16="http://schemas.microsoft.com/office/drawing/2014/main" val="3320903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7" y="769169"/>
            <a:ext cx="11285500" cy="802386"/>
          </a:xfrm>
          <a:prstGeom prst="rect">
            <a:avLst/>
          </a:prstGeom>
          <a:noFill/>
        </p:spPr>
        <p:txBody>
          <a:bodyPr wrap="square" lIns="108824" tIns="54413" rIns="108824" bIns="54413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Key Idea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203204" y="1676402"/>
            <a:ext cx="5524501" cy="4341816"/>
          </a:xfrm>
          <a:prstGeom prst="rect">
            <a:avLst/>
          </a:prstGeom>
          <a:noFill/>
        </p:spPr>
        <p:txBody>
          <a:bodyPr wrap="square" lIns="108824" tIns="54413" rIns="108824" bIns="54413" rtlCol="0">
            <a:spAutoFit/>
          </a:bodyPr>
          <a:lstStyle/>
          <a:p>
            <a:endParaRPr lang="en-US" sz="2500" b="1" dirty="0"/>
          </a:p>
          <a:p>
            <a:r>
              <a:rPr lang="en-US" sz="2500" b="1" dirty="0">
                <a:latin typeface="Nunito Sans" charset="0"/>
              </a:rPr>
              <a:t>Sample Input:</a:t>
            </a:r>
          </a:p>
          <a:p>
            <a:pPr lvl="1"/>
            <a:r>
              <a:rPr lang="en-US" sz="2500" dirty="0"/>
              <a:t>	                    </a:t>
            </a:r>
            <a:r>
              <a:rPr lang="en-US" sz="2500" dirty="0">
                <a:latin typeface="Nunito Sans" charset="0"/>
              </a:rPr>
              <a:t>N = 4</a:t>
            </a:r>
          </a:p>
          <a:p>
            <a:pPr lvl="1"/>
            <a:endParaRPr lang="en-US" sz="2500" dirty="0"/>
          </a:p>
          <a:p>
            <a:r>
              <a:rPr lang="en-US" sz="2500" b="1" dirty="0">
                <a:latin typeface="Nunito Sans" charset="0"/>
              </a:rPr>
              <a:t>Sample Output:</a:t>
            </a:r>
          </a:p>
          <a:p>
            <a:r>
              <a:rPr lang="en-US" sz="2500" dirty="0"/>
              <a:t>          </a:t>
            </a:r>
            <a:r>
              <a:rPr lang="en-IN" sz="2500" dirty="0"/>
              <a:t>	          </a:t>
            </a:r>
          </a:p>
          <a:p>
            <a:r>
              <a:rPr lang="en-IN" sz="2500" dirty="0"/>
              <a:t>	</a:t>
            </a:r>
            <a:r>
              <a:rPr lang="en-US" sz="2500" dirty="0"/>
              <a:t>	</a:t>
            </a:r>
            <a:r>
              <a:rPr lang="en-US" sz="2500" dirty="0">
                <a:latin typeface="Nunito Sans" charset="0"/>
              </a:rPr>
              <a:t>    </a:t>
            </a:r>
            <a:r>
              <a:rPr lang="en-IN" sz="2500" dirty="0">
                <a:latin typeface="Nunito Sans" charset="0"/>
              </a:rPr>
              <a:t>*******</a:t>
            </a:r>
          </a:p>
          <a:p>
            <a:r>
              <a:rPr lang="en-IN" sz="2500" dirty="0">
                <a:latin typeface="Nunito Sans" charset="0"/>
              </a:rPr>
              <a:t>		      *****</a:t>
            </a:r>
          </a:p>
          <a:p>
            <a:r>
              <a:rPr lang="en-IN" sz="2500" dirty="0">
                <a:latin typeface="Nunito Sans" charset="0"/>
              </a:rPr>
              <a:t>		        ***</a:t>
            </a:r>
          </a:p>
          <a:p>
            <a:r>
              <a:rPr lang="en-IN" sz="2500" dirty="0">
                <a:latin typeface="Nunito Sans" charset="0"/>
              </a:rPr>
              <a:t>		          *</a:t>
            </a:r>
          </a:p>
          <a:p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5" y="711393"/>
            <a:ext cx="794853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4" tIns="54413" rIns="108824" bIns="54413"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978405" y="1066801"/>
            <a:ext cx="6807201" cy="386888"/>
          </a:xfrm>
          <a:prstGeom prst="rect">
            <a:avLst/>
          </a:prstGeom>
          <a:noFill/>
        </p:spPr>
        <p:txBody>
          <a:bodyPr wrap="square" lIns="108824" tIns="54413" rIns="108824" bIns="54413" rtlCol="0">
            <a:spAutoFit/>
          </a:bodyPr>
          <a:lstStyle/>
          <a:p>
            <a:endParaRPr lang="en-GB" dirty="0"/>
          </a:p>
        </p:txBody>
      </p: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740942"/>
              </p:ext>
            </p:extLst>
          </p:nvPr>
        </p:nvGraphicFramePr>
        <p:xfrm>
          <a:off x="5810248" y="571480"/>
          <a:ext cx="5929353" cy="2377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060">
                  <a:extLst>
                    <a:ext uri="{9D8B030D-6E8A-4147-A177-3AD203B41FA5}">
                      <a16:colId xmlns:a16="http://schemas.microsoft.com/office/drawing/2014/main" val="2736134185"/>
                    </a:ext>
                  </a:extLst>
                </a:gridCol>
                <a:gridCol w="1993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33">
                <a:tc row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Row</a:t>
                      </a:r>
                      <a:r>
                        <a:rPr lang="en-US" sz="2000" baseline="0" dirty="0"/>
                        <a:t> No</a:t>
                      </a:r>
                      <a:endParaRPr lang="en-US" sz="2000" dirty="0"/>
                    </a:p>
                  </a:txBody>
                  <a:tcPr marL="121920" marR="121920" marT="45719" marB="45719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</a:t>
                      </a:r>
                      <a:r>
                        <a:rPr lang="en-US" sz="2000" baseline="0" dirty="0"/>
                        <a:t>. of Columns</a:t>
                      </a:r>
                      <a:endParaRPr lang="en-US" sz="2000" dirty="0"/>
                    </a:p>
                  </a:txBody>
                  <a:tcPr marL="121920" marR="121920" marT="45719" marB="45719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03982"/>
                  </a:ext>
                </a:extLst>
              </a:tr>
              <a:tr h="365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45719" marB="4571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45719" marB="4571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96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1920" marR="121920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1920" marR="121920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1920" marR="121920" marT="45719" marB="45719"/>
                </a:tc>
                <a:extLst>
                  <a:ext uri="{0D108BD9-81ED-4DB2-BD59-A6C34878D82A}">
                    <a16:rowId xmlns:a16="http://schemas.microsoft.com/office/drawing/2014/main" val="2017228689"/>
                  </a:ext>
                </a:extLst>
              </a:tr>
              <a:tr h="35296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1920" marR="121920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1920" marR="121920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1920" marR="121920" marT="45719" marB="45719"/>
                </a:tc>
                <a:extLst>
                  <a:ext uri="{0D108BD9-81ED-4DB2-BD59-A6C34878D82A}">
                    <a16:rowId xmlns:a16="http://schemas.microsoft.com/office/drawing/2014/main" val="576579224"/>
                  </a:ext>
                </a:extLst>
              </a:tr>
              <a:tr h="35296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1920" marR="121920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1920" marR="121920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1920" marR="121920" marT="45719" marB="45719"/>
                </a:tc>
                <a:extLst>
                  <a:ext uri="{0D108BD9-81ED-4DB2-BD59-A6C34878D82A}">
                    <a16:rowId xmlns:a16="http://schemas.microsoft.com/office/drawing/2014/main" val="3590033763"/>
                  </a:ext>
                </a:extLst>
              </a:tr>
              <a:tr h="35296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1920" marR="121920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1920" marR="121920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1920" marR="121920" marT="45719" marB="45719"/>
                </a:tc>
                <a:extLst>
                  <a:ext uri="{0D108BD9-81ED-4DB2-BD59-A6C34878D82A}">
                    <a16:rowId xmlns:a16="http://schemas.microsoft.com/office/drawing/2014/main" val="332090329"/>
                  </a:ext>
                </a:extLst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6477001" y="1380588"/>
            <a:ext cx="349617" cy="417665"/>
          </a:xfrm>
          <a:prstGeom prst="rect">
            <a:avLst/>
          </a:prstGeom>
          <a:noFill/>
        </p:spPr>
        <p:txBody>
          <a:bodyPr wrap="none" lIns="108824" tIns="54413" rIns="108824" bIns="54413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603903" y="1368255"/>
            <a:ext cx="349617" cy="417665"/>
          </a:xfrm>
          <a:prstGeom prst="rect">
            <a:avLst/>
          </a:prstGeom>
          <a:noFill/>
        </p:spPr>
        <p:txBody>
          <a:bodyPr wrap="none" lIns="108824" tIns="54413" rIns="108824" bIns="54413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604167" y="1368255"/>
            <a:ext cx="349617" cy="417665"/>
          </a:xfrm>
          <a:prstGeom prst="rect">
            <a:avLst/>
          </a:prstGeom>
          <a:noFill/>
        </p:spPr>
        <p:txBody>
          <a:bodyPr wrap="none" lIns="108824" tIns="54413" rIns="108824" bIns="54413" rtlCol="0">
            <a:spAutoFit/>
          </a:bodyPr>
          <a:lstStyle/>
          <a:p>
            <a:r>
              <a:rPr lang="en-US" sz="2000" dirty="0"/>
              <a:t>7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477001" y="1759801"/>
            <a:ext cx="349617" cy="417665"/>
          </a:xfrm>
          <a:prstGeom prst="rect">
            <a:avLst/>
          </a:prstGeom>
          <a:noFill/>
        </p:spPr>
        <p:txBody>
          <a:bodyPr wrap="none" lIns="108824" tIns="54413" rIns="108824" bIns="54413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590951" y="1796883"/>
            <a:ext cx="349617" cy="417665"/>
          </a:xfrm>
          <a:prstGeom prst="rect">
            <a:avLst/>
          </a:prstGeom>
          <a:noFill/>
        </p:spPr>
        <p:txBody>
          <a:bodyPr wrap="none" lIns="108824" tIns="54413" rIns="108824" bIns="54413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477001" y="2188429"/>
            <a:ext cx="349617" cy="417665"/>
          </a:xfrm>
          <a:prstGeom prst="rect">
            <a:avLst/>
          </a:prstGeom>
          <a:noFill/>
        </p:spPr>
        <p:txBody>
          <a:bodyPr wrap="none" lIns="108824" tIns="54413" rIns="108824" bIns="54413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603903" y="2188429"/>
            <a:ext cx="349617" cy="417665"/>
          </a:xfrm>
          <a:prstGeom prst="rect">
            <a:avLst/>
          </a:prstGeom>
          <a:noFill/>
        </p:spPr>
        <p:txBody>
          <a:bodyPr wrap="none" lIns="108824" tIns="54413" rIns="108824" bIns="54413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604167" y="2154073"/>
            <a:ext cx="349617" cy="417665"/>
          </a:xfrm>
          <a:prstGeom prst="rect">
            <a:avLst/>
          </a:prstGeom>
          <a:noFill/>
        </p:spPr>
        <p:txBody>
          <a:bodyPr wrap="none" lIns="108824" tIns="54413" rIns="108824" bIns="54413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604167" y="1796883"/>
            <a:ext cx="349617" cy="417665"/>
          </a:xfrm>
          <a:prstGeom prst="rect">
            <a:avLst/>
          </a:prstGeom>
          <a:noFill/>
        </p:spPr>
        <p:txBody>
          <a:bodyPr wrap="none" lIns="108824" tIns="54413" rIns="108824" bIns="54413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604167" y="2582701"/>
            <a:ext cx="349617" cy="417665"/>
          </a:xfrm>
          <a:prstGeom prst="rect">
            <a:avLst/>
          </a:prstGeom>
          <a:noFill/>
        </p:spPr>
        <p:txBody>
          <a:bodyPr wrap="none" lIns="108824" tIns="54413" rIns="108824" bIns="54413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603903" y="2571738"/>
            <a:ext cx="349617" cy="417665"/>
          </a:xfrm>
          <a:prstGeom prst="rect">
            <a:avLst/>
          </a:prstGeom>
          <a:noFill/>
        </p:spPr>
        <p:txBody>
          <a:bodyPr wrap="none" lIns="108824" tIns="54413" rIns="108824" bIns="54413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477001" y="2545619"/>
            <a:ext cx="349617" cy="417665"/>
          </a:xfrm>
          <a:prstGeom prst="rect">
            <a:avLst/>
          </a:prstGeom>
          <a:noFill/>
        </p:spPr>
        <p:txBody>
          <a:bodyPr wrap="none" lIns="108824" tIns="54413" rIns="108824" bIns="54413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946384" y="973983"/>
            <a:ext cx="1293152" cy="383309"/>
          </a:xfrm>
          <a:prstGeom prst="rect">
            <a:avLst/>
          </a:prstGeom>
          <a:noFill/>
        </p:spPr>
        <p:txBody>
          <a:bodyPr wrap="none" lIns="108824" tIns="54413" rIns="108824" bIns="54413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No. of stars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044166" y="973983"/>
            <a:ext cx="1480858" cy="383309"/>
          </a:xfrm>
          <a:prstGeom prst="rect">
            <a:avLst/>
          </a:prstGeom>
          <a:noFill/>
        </p:spPr>
        <p:txBody>
          <a:bodyPr wrap="none" lIns="108824" tIns="54413" rIns="108824" bIns="54413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No. of Spaces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596066" y="4143380"/>
            <a:ext cx="349617" cy="417665"/>
          </a:xfrm>
          <a:prstGeom prst="rect">
            <a:avLst/>
          </a:prstGeom>
          <a:noFill/>
        </p:spPr>
        <p:txBody>
          <a:bodyPr wrap="none" lIns="108824" tIns="54413" rIns="108824" bIns="54413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603903" y="4143380"/>
            <a:ext cx="349617" cy="417665"/>
          </a:xfrm>
          <a:prstGeom prst="rect">
            <a:avLst/>
          </a:prstGeom>
          <a:noFill/>
        </p:spPr>
        <p:txBody>
          <a:bodyPr wrap="none" lIns="108824" tIns="54413" rIns="108824" bIns="54413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044640" y="4091650"/>
            <a:ext cx="1337772" cy="417665"/>
          </a:xfrm>
          <a:prstGeom prst="rect">
            <a:avLst/>
          </a:prstGeom>
          <a:noFill/>
        </p:spPr>
        <p:txBody>
          <a:bodyPr wrap="none" lIns="108824" tIns="54413" rIns="108824" bIns="54413" rtlCol="0">
            <a:spAutoFit/>
          </a:bodyPr>
          <a:lstStyle/>
          <a:p>
            <a:r>
              <a:rPr lang="en-US" sz="2000" dirty="0" err="1"/>
              <a:t>star_count</a:t>
            </a:r>
            <a:endParaRPr lang="en-US" sz="2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25185" y="4511533"/>
            <a:ext cx="349617" cy="417665"/>
          </a:xfrm>
          <a:prstGeom prst="rect">
            <a:avLst/>
          </a:prstGeom>
          <a:noFill/>
        </p:spPr>
        <p:txBody>
          <a:bodyPr wrap="none" lIns="108824" tIns="54413" rIns="108824" bIns="54413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603903" y="4489507"/>
            <a:ext cx="349617" cy="417665"/>
          </a:xfrm>
          <a:prstGeom prst="rect">
            <a:avLst/>
          </a:prstGeom>
          <a:noFill/>
        </p:spPr>
        <p:txBody>
          <a:bodyPr wrap="none" lIns="108824" tIns="54413" rIns="108824" bIns="54413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935148" y="4511533"/>
            <a:ext cx="1661578" cy="417665"/>
          </a:xfrm>
          <a:prstGeom prst="rect">
            <a:avLst/>
          </a:prstGeom>
          <a:noFill/>
        </p:spPr>
        <p:txBody>
          <a:bodyPr wrap="none" lIns="108824" tIns="54413" rIns="108824" bIns="54413" rtlCol="0">
            <a:spAutoFit/>
          </a:bodyPr>
          <a:lstStyle/>
          <a:p>
            <a:r>
              <a:rPr lang="en-US" sz="2000" dirty="0" err="1"/>
              <a:t>star_count</a:t>
            </a:r>
            <a:r>
              <a:rPr lang="en-US" sz="2000" dirty="0"/>
              <a:t> - 2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021975" y="5328128"/>
            <a:ext cx="2003379" cy="386888"/>
          </a:xfrm>
          <a:prstGeom prst="rect">
            <a:avLst/>
          </a:prstGeom>
          <a:noFill/>
        </p:spPr>
        <p:txBody>
          <a:bodyPr wrap="square" lIns="108824" tIns="54413" rIns="108824" bIns="54413" rtlCol="0">
            <a:spAutoFit/>
          </a:bodyPr>
          <a:lstStyle/>
          <a:p>
            <a:r>
              <a:rPr lang="en-US" b="1" dirty="0" err="1"/>
              <a:t>star_count</a:t>
            </a:r>
            <a:r>
              <a:rPr lang="en-US" b="1" dirty="0"/>
              <a:t> – 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524892" y="5297351"/>
            <a:ext cx="546786" cy="417665"/>
          </a:xfrm>
          <a:prstGeom prst="rect">
            <a:avLst/>
          </a:prstGeom>
          <a:noFill/>
        </p:spPr>
        <p:txBody>
          <a:bodyPr wrap="none" lIns="108824" tIns="54413" rIns="108824" bIns="54413" rtlCol="0">
            <a:spAutoFit/>
          </a:bodyPr>
          <a:lstStyle/>
          <a:p>
            <a:r>
              <a:rPr lang="en-US" sz="2000" b="1" dirty="0"/>
              <a:t>x-1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596066" y="5297351"/>
            <a:ext cx="338396" cy="417665"/>
          </a:xfrm>
          <a:prstGeom prst="rect">
            <a:avLst/>
          </a:prstGeom>
          <a:noFill/>
        </p:spPr>
        <p:txBody>
          <a:bodyPr wrap="none" lIns="108824" tIns="54413" rIns="108824" bIns="54413" rtlCol="0">
            <a:spAutoFit/>
          </a:bodyPr>
          <a:lstStyle/>
          <a:p>
            <a:r>
              <a:rPr lang="en-US" sz="2000" b="1" dirty="0"/>
              <a:t>x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918939" y="3778510"/>
            <a:ext cx="1293152" cy="383309"/>
          </a:xfrm>
          <a:prstGeom prst="rect">
            <a:avLst/>
          </a:prstGeom>
          <a:noFill/>
        </p:spPr>
        <p:txBody>
          <a:bodyPr wrap="none" lIns="108824" tIns="54413" rIns="108824" bIns="54413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No. of stars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742984" y="3778510"/>
            <a:ext cx="1480858" cy="383309"/>
          </a:xfrm>
          <a:prstGeom prst="rect">
            <a:avLst/>
          </a:prstGeom>
          <a:noFill/>
        </p:spPr>
        <p:txBody>
          <a:bodyPr wrap="none" lIns="108824" tIns="54413" rIns="108824" bIns="54413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No. of Spaces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839931" y="2974253"/>
            <a:ext cx="1627595" cy="386888"/>
          </a:xfrm>
          <a:prstGeom prst="rect">
            <a:avLst/>
          </a:prstGeom>
          <a:noFill/>
        </p:spPr>
        <p:txBody>
          <a:bodyPr wrap="none" lIns="108824" tIns="54413" rIns="108824" bIns="54413" rtlCol="0">
            <a:spAutoFit/>
          </a:bodyPr>
          <a:lstStyle/>
          <a:p>
            <a:r>
              <a:rPr lang="en-US" dirty="0"/>
              <a:t>For any value,  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561370" y="4856578"/>
            <a:ext cx="534762" cy="417665"/>
          </a:xfrm>
          <a:prstGeom prst="rect">
            <a:avLst/>
          </a:prstGeom>
          <a:noFill/>
        </p:spPr>
        <p:txBody>
          <a:bodyPr wrap="square" lIns="108824" tIns="54413" rIns="108824" bIns="54413" rtlCol="0">
            <a:spAutoFit/>
          </a:bodyPr>
          <a:lstStyle/>
          <a:p>
            <a:r>
              <a:rPr lang="en-US" sz="2000" dirty="0"/>
              <a:t>….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561634" y="4856578"/>
            <a:ext cx="534762" cy="417665"/>
          </a:xfrm>
          <a:prstGeom prst="rect">
            <a:avLst/>
          </a:prstGeom>
          <a:noFill/>
        </p:spPr>
        <p:txBody>
          <a:bodyPr wrap="square" lIns="108824" tIns="54413" rIns="108824" bIns="54413" rtlCol="0">
            <a:spAutoFit/>
          </a:bodyPr>
          <a:lstStyle/>
          <a:p>
            <a:r>
              <a:rPr lang="en-US" sz="2000" dirty="0"/>
              <a:t>….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347584" y="4868723"/>
            <a:ext cx="534762" cy="417665"/>
          </a:xfrm>
          <a:prstGeom prst="rect">
            <a:avLst/>
          </a:prstGeom>
          <a:noFill/>
        </p:spPr>
        <p:txBody>
          <a:bodyPr wrap="square" lIns="108824" tIns="54413" rIns="108824" bIns="54413" rtlCol="0">
            <a:spAutoFit/>
          </a:bodyPr>
          <a:lstStyle/>
          <a:p>
            <a:r>
              <a:rPr lang="en-US" sz="2000" dirty="0"/>
              <a:t>….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596198" y="3000372"/>
            <a:ext cx="2149533" cy="386888"/>
          </a:xfrm>
          <a:prstGeom prst="rect">
            <a:avLst/>
          </a:prstGeom>
          <a:noFill/>
        </p:spPr>
        <p:txBody>
          <a:bodyPr wrap="none" lIns="108824" tIns="54413" rIns="108824" bIns="54413" rtlCol="0">
            <a:spAutoFit/>
          </a:bodyPr>
          <a:lstStyle/>
          <a:p>
            <a:r>
              <a:rPr lang="en-US" i="1" dirty="0" err="1"/>
              <a:t>star_count</a:t>
            </a:r>
            <a:r>
              <a:rPr lang="en-US" i="1" dirty="0"/>
              <a:t> = (2*N)-1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027160" y="4143380"/>
            <a:ext cx="1569566" cy="350982"/>
          </a:xfrm>
          <a:prstGeom prst="rect">
            <a:avLst/>
          </a:prstGeom>
          <a:noFill/>
        </p:spPr>
        <p:txBody>
          <a:bodyPr wrap="square" lIns="42787" tIns="21394" rIns="42787" bIns="21394" rtlCol="0">
            <a:spAutoFit/>
          </a:bodyPr>
          <a:lstStyle/>
          <a:p>
            <a:r>
              <a:rPr lang="en-US" sz="2000" dirty="0"/>
              <a:t>(2*N)-1</a:t>
            </a:r>
          </a:p>
        </p:txBody>
      </p:sp>
    </p:spTree>
    <p:extLst>
      <p:ext uri="{BB962C8B-B14F-4D97-AF65-F5344CB8AC3E}">
        <p14:creationId xmlns:p14="http://schemas.microsoft.com/office/powerpoint/2010/main" val="101622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10" grpId="0"/>
      <p:bldP spid="111" grpId="0"/>
      <p:bldP spid="112" grpId="0"/>
      <p:bldP spid="113" grpId="0"/>
      <p:bldP spid="114" grpId="0"/>
      <p:bldP spid="42" grpId="0"/>
      <p:bldP spid="4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 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(“%d”, &amp;N);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 = 1; num &lt;= N; num++){</a:t>
            </a:r>
          </a:p>
          <a:p>
            <a:pPr lvl="1"/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(“%d”, num);</a:t>
            </a:r>
          </a:p>
          <a:p>
            <a:pPr lvl="1"/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lvl="1"/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AF869B-898F-421F-B05D-8B5FACAAFB9D}"/>
              </a:ext>
            </a:extLst>
          </p:cNvPr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9354830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740942"/>
              </p:ext>
            </p:extLst>
          </p:nvPr>
        </p:nvGraphicFramePr>
        <p:xfrm>
          <a:off x="208401" y="2454981"/>
          <a:ext cx="5929353" cy="2377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060">
                  <a:extLst>
                    <a:ext uri="{9D8B030D-6E8A-4147-A177-3AD203B41FA5}">
                      <a16:colId xmlns:a16="http://schemas.microsoft.com/office/drawing/2014/main" val="2736134185"/>
                    </a:ext>
                  </a:extLst>
                </a:gridCol>
                <a:gridCol w="1993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33">
                <a:tc row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Row</a:t>
                      </a:r>
                      <a:r>
                        <a:rPr lang="en-US" sz="2000" baseline="0" dirty="0"/>
                        <a:t> No</a:t>
                      </a:r>
                      <a:endParaRPr lang="en-US" sz="2000" dirty="0"/>
                    </a:p>
                  </a:txBody>
                  <a:tcPr marL="121920" marR="121920" marT="45719" marB="45719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</a:t>
                      </a:r>
                      <a:r>
                        <a:rPr lang="en-US" sz="2000" baseline="0" dirty="0"/>
                        <a:t>. of Columns</a:t>
                      </a:r>
                      <a:endParaRPr lang="en-US" sz="2000" dirty="0"/>
                    </a:p>
                  </a:txBody>
                  <a:tcPr marL="121920" marR="121920" marT="45719" marB="45719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03982"/>
                  </a:ext>
                </a:extLst>
              </a:tr>
              <a:tr h="365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45719" marB="4571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45719" marB="4571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96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1920" marR="121920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1920" marR="121920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1920" marR="121920" marT="45719" marB="45719"/>
                </a:tc>
                <a:extLst>
                  <a:ext uri="{0D108BD9-81ED-4DB2-BD59-A6C34878D82A}">
                    <a16:rowId xmlns:a16="http://schemas.microsoft.com/office/drawing/2014/main" val="2017228689"/>
                  </a:ext>
                </a:extLst>
              </a:tr>
              <a:tr h="35296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1920" marR="121920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1920" marR="121920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1920" marR="121920" marT="45719" marB="45719"/>
                </a:tc>
                <a:extLst>
                  <a:ext uri="{0D108BD9-81ED-4DB2-BD59-A6C34878D82A}">
                    <a16:rowId xmlns:a16="http://schemas.microsoft.com/office/drawing/2014/main" val="576579224"/>
                  </a:ext>
                </a:extLst>
              </a:tr>
              <a:tr h="35296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1920" marR="121920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1920" marR="121920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1920" marR="121920" marT="45719" marB="45719"/>
                </a:tc>
                <a:extLst>
                  <a:ext uri="{0D108BD9-81ED-4DB2-BD59-A6C34878D82A}">
                    <a16:rowId xmlns:a16="http://schemas.microsoft.com/office/drawing/2014/main" val="3590033763"/>
                  </a:ext>
                </a:extLst>
              </a:tr>
              <a:tr h="35296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1920" marR="121920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1920" marR="121920" marT="45719" marB="45719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1920" marR="121920" marT="45719" marB="45719"/>
                </a:tc>
                <a:extLst>
                  <a:ext uri="{0D108BD9-81ED-4DB2-BD59-A6C34878D82A}">
                    <a16:rowId xmlns:a16="http://schemas.microsoft.com/office/drawing/2014/main" val="332090329"/>
                  </a:ext>
                </a:extLst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4306935" y="4429132"/>
            <a:ext cx="2003379" cy="386888"/>
          </a:xfrm>
          <a:prstGeom prst="rect">
            <a:avLst/>
          </a:prstGeom>
          <a:noFill/>
        </p:spPr>
        <p:txBody>
          <a:bodyPr wrap="square" lIns="108824" tIns="54413" rIns="108824" bIns="54413" rtlCol="0">
            <a:spAutoFit/>
          </a:bodyPr>
          <a:lstStyle/>
          <a:p>
            <a:r>
              <a:rPr lang="en-US" b="1" dirty="0" err="1"/>
              <a:t>star_count</a:t>
            </a:r>
            <a:r>
              <a:rPr lang="en-US" b="1" dirty="0"/>
              <a:t> –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7" y="769169"/>
            <a:ext cx="11285500" cy="802386"/>
          </a:xfrm>
          <a:prstGeom prst="rect">
            <a:avLst/>
          </a:prstGeom>
          <a:noFill/>
        </p:spPr>
        <p:txBody>
          <a:bodyPr wrap="square" lIns="108824" tIns="54413" rIns="108824" bIns="54413" rtlCol="0">
            <a:spAutoFit/>
          </a:bodyPr>
          <a:lstStyle/>
          <a:p>
            <a:r>
              <a:rPr lang="en-US" sz="4500" b="1" dirty="0" err="1">
                <a:latin typeface="Nunito Sans" panose="00000500000000000000" pitchFamily="2" charset="0"/>
              </a:rPr>
              <a:t>Pseudocode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5" y="711393"/>
            <a:ext cx="794853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4" tIns="54413" rIns="108824" bIns="54413"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978405" y="1066801"/>
            <a:ext cx="6807201" cy="386888"/>
          </a:xfrm>
          <a:prstGeom prst="rect">
            <a:avLst/>
          </a:prstGeom>
          <a:noFill/>
        </p:spPr>
        <p:txBody>
          <a:bodyPr wrap="square" lIns="108824" tIns="54413" rIns="108824" bIns="54413" rtlCol="0">
            <a:spAutoFit/>
          </a:bodyPr>
          <a:lstStyle/>
          <a:p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994219" y="3240805"/>
            <a:ext cx="349617" cy="417665"/>
          </a:xfrm>
          <a:prstGeom prst="rect">
            <a:avLst/>
          </a:prstGeom>
          <a:noFill/>
        </p:spPr>
        <p:txBody>
          <a:bodyPr wrap="none" lIns="108824" tIns="54413" rIns="108824" bIns="54413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02056" y="3240805"/>
            <a:ext cx="349617" cy="417665"/>
          </a:xfrm>
          <a:prstGeom prst="rect">
            <a:avLst/>
          </a:prstGeom>
          <a:noFill/>
        </p:spPr>
        <p:txBody>
          <a:bodyPr wrap="none" lIns="108824" tIns="54413" rIns="108824" bIns="54413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42793" y="3189075"/>
            <a:ext cx="1337772" cy="417665"/>
          </a:xfrm>
          <a:prstGeom prst="rect">
            <a:avLst/>
          </a:prstGeom>
          <a:noFill/>
        </p:spPr>
        <p:txBody>
          <a:bodyPr wrap="none" lIns="108824" tIns="54413" rIns="108824" bIns="54413" rtlCol="0">
            <a:spAutoFit/>
          </a:bodyPr>
          <a:lstStyle/>
          <a:p>
            <a:r>
              <a:rPr lang="en-US" sz="2000" dirty="0" err="1"/>
              <a:t>star_count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23338" y="3608958"/>
            <a:ext cx="349617" cy="417665"/>
          </a:xfrm>
          <a:prstGeom prst="rect">
            <a:avLst/>
          </a:prstGeom>
          <a:noFill/>
        </p:spPr>
        <p:txBody>
          <a:bodyPr wrap="none" lIns="108824" tIns="54413" rIns="108824" bIns="54413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02056" y="3586932"/>
            <a:ext cx="349617" cy="417665"/>
          </a:xfrm>
          <a:prstGeom prst="rect">
            <a:avLst/>
          </a:prstGeom>
          <a:noFill/>
        </p:spPr>
        <p:txBody>
          <a:bodyPr wrap="none" lIns="108824" tIns="54413" rIns="108824" bIns="54413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33301" y="3608958"/>
            <a:ext cx="1661578" cy="417665"/>
          </a:xfrm>
          <a:prstGeom prst="rect">
            <a:avLst/>
          </a:prstGeom>
          <a:noFill/>
        </p:spPr>
        <p:txBody>
          <a:bodyPr wrap="none" lIns="108824" tIns="54413" rIns="108824" bIns="54413" rtlCol="0">
            <a:spAutoFit/>
          </a:bodyPr>
          <a:lstStyle/>
          <a:p>
            <a:r>
              <a:rPr lang="en-US" sz="2000" dirty="0" err="1"/>
              <a:t>star_count</a:t>
            </a:r>
            <a:r>
              <a:rPr lang="en-US" sz="2000" dirty="0"/>
              <a:t> - 2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23045" y="4394776"/>
            <a:ext cx="546786" cy="417665"/>
          </a:xfrm>
          <a:prstGeom prst="rect">
            <a:avLst/>
          </a:prstGeom>
          <a:noFill/>
        </p:spPr>
        <p:txBody>
          <a:bodyPr wrap="none" lIns="108824" tIns="54413" rIns="108824" bIns="54413" rtlCol="0">
            <a:spAutoFit/>
          </a:bodyPr>
          <a:lstStyle/>
          <a:p>
            <a:r>
              <a:rPr lang="en-US" sz="2000" b="1" dirty="0"/>
              <a:t>x-1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94219" y="4394776"/>
            <a:ext cx="338396" cy="417665"/>
          </a:xfrm>
          <a:prstGeom prst="rect">
            <a:avLst/>
          </a:prstGeom>
          <a:noFill/>
        </p:spPr>
        <p:txBody>
          <a:bodyPr wrap="none" lIns="108824" tIns="54413" rIns="108824" bIns="54413" rtlCol="0">
            <a:spAutoFit/>
          </a:bodyPr>
          <a:lstStyle/>
          <a:p>
            <a:r>
              <a:rPr lang="en-US" sz="2000" b="1" dirty="0"/>
              <a:t>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17092" y="2875935"/>
            <a:ext cx="1293152" cy="383309"/>
          </a:xfrm>
          <a:prstGeom prst="rect">
            <a:avLst/>
          </a:prstGeom>
          <a:noFill/>
        </p:spPr>
        <p:txBody>
          <a:bodyPr wrap="none" lIns="108824" tIns="54413" rIns="108824" bIns="54413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No. of stars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141137" y="2875935"/>
            <a:ext cx="1480858" cy="383309"/>
          </a:xfrm>
          <a:prstGeom prst="rect">
            <a:avLst/>
          </a:prstGeom>
          <a:noFill/>
        </p:spPr>
        <p:txBody>
          <a:bodyPr wrap="none" lIns="108824" tIns="54413" rIns="108824" bIns="54413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No. of Spaces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38084" y="2071678"/>
            <a:ext cx="1827705" cy="383309"/>
          </a:xfrm>
          <a:prstGeom prst="rect">
            <a:avLst/>
          </a:prstGeom>
          <a:noFill/>
        </p:spPr>
        <p:txBody>
          <a:bodyPr wrap="none" lIns="108824" tIns="54413" rIns="108824" bIns="54413" rtlCol="0">
            <a:spAutoFit/>
          </a:bodyPr>
          <a:lstStyle/>
          <a:p>
            <a:r>
              <a:rPr lang="en-US" dirty="0"/>
              <a:t>For any N value, 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59523" y="3954003"/>
            <a:ext cx="534762" cy="417665"/>
          </a:xfrm>
          <a:prstGeom prst="rect">
            <a:avLst/>
          </a:prstGeom>
          <a:noFill/>
        </p:spPr>
        <p:txBody>
          <a:bodyPr wrap="square" lIns="108824" tIns="54413" rIns="108824" bIns="54413" rtlCol="0">
            <a:spAutoFit/>
          </a:bodyPr>
          <a:lstStyle/>
          <a:p>
            <a:r>
              <a:rPr lang="en-US" sz="2000" dirty="0"/>
              <a:t>….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959787" y="3954003"/>
            <a:ext cx="534762" cy="417665"/>
          </a:xfrm>
          <a:prstGeom prst="rect">
            <a:avLst/>
          </a:prstGeom>
          <a:noFill/>
        </p:spPr>
        <p:txBody>
          <a:bodyPr wrap="square" lIns="108824" tIns="54413" rIns="108824" bIns="54413" rtlCol="0">
            <a:spAutoFit/>
          </a:bodyPr>
          <a:lstStyle/>
          <a:p>
            <a:r>
              <a:rPr lang="en-US" sz="2000" dirty="0"/>
              <a:t>….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745737" y="3966148"/>
            <a:ext cx="534762" cy="417665"/>
          </a:xfrm>
          <a:prstGeom prst="rect">
            <a:avLst/>
          </a:prstGeom>
          <a:noFill/>
        </p:spPr>
        <p:txBody>
          <a:bodyPr wrap="square" lIns="108824" tIns="54413" rIns="108824" bIns="54413" rtlCol="0">
            <a:spAutoFit/>
          </a:bodyPr>
          <a:lstStyle/>
          <a:p>
            <a:r>
              <a:rPr lang="en-US" sz="2000" dirty="0"/>
              <a:t>….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994351" y="2097797"/>
            <a:ext cx="2149533" cy="386888"/>
          </a:xfrm>
          <a:prstGeom prst="rect">
            <a:avLst/>
          </a:prstGeom>
          <a:noFill/>
        </p:spPr>
        <p:txBody>
          <a:bodyPr wrap="none" lIns="108824" tIns="54413" rIns="108824" bIns="54413" rtlCol="0">
            <a:spAutoFit/>
          </a:bodyPr>
          <a:lstStyle/>
          <a:p>
            <a:r>
              <a:rPr lang="en-US" i="1" dirty="0" err="1"/>
              <a:t>star_count</a:t>
            </a:r>
            <a:r>
              <a:rPr lang="en-US" i="1" dirty="0"/>
              <a:t> = (2*N)-1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12802" y="5105403"/>
            <a:ext cx="4978401" cy="1273284"/>
          </a:xfrm>
          <a:prstGeom prst="rect">
            <a:avLst/>
          </a:prstGeom>
          <a:noFill/>
        </p:spPr>
        <p:txBody>
          <a:bodyPr wrap="square" lIns="108824" tIns="54413" rIns="108824" bIns="54413" rtlCol="0">
            <a:spAutoFit/>
          </a:bodyPr>
          <a:lstStyle/>
          <a:p>
            <a:pPr marL="408091" indent="-408091">
              <a:spcBef>
                <a:spcPct val="20000"/>
              </a:spcBef>
            </a:pP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Input: N</a:t>
            </a:r>
          </a:p>
          <a:p>
            <a:pPr marL="408091" indent="-408091">
              <a:spcBef>
                <a:spcPct val="20000"/>
              </a:spcBef>
            </a:pP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star_count</a:t>
            </a: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= ____________</a:t>
            </a:r>
          </a:p>
          <a:p>
            <a:endParaRPr lang="en-US" dirty="0">
              <a:latin typeface="Nunito Sans" charset="0"/>
            </a:endParaRPr>
          </a:p>
          <a:p>
            <a:endParaRPr lang="en-GB" dirty="0">
              <a:latin typeface="Nunito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00803" y="1066088"/>
            <a:ext cx="6299201" cy="4818870"/>
          </a:xfrm>
          <a:prstGeom prst="rect">
            <a:avLst/>
          </a:prstGeom>
          <a:noFill/>
        </p:spPr>
        <p:txBody>
          <a:bodyPr wrap="square" lIns="108824" tIns="54413" rIns="108824" bIns="54413" rtlCol="0">
            <a:spAutoFit/>
          </a:bodyPr>
          <a:lstStyle/>
          <a:p>
            <a:pPr>
              <a:buNone/>
            </a:pP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for </a:t>
            </a:r>
            <a:r>
              <a:rPr lang="en-US" dirty="0" err="1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row_no</a:t>
            </a: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= ___ to ______</a:t>
            </a:r>
          </a:p>
          <a:p>
            <a:pPr>
              <a:buNone/>
            </a:pP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// Handle spaces for each row</a:t>
            </a:r>
          </a:p>
          <a:p>
            <a:pPr>
              <a:buNone/>
            </a:pP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for space = ___ to ___________</a:t>
            </a:r>
          </a:p>
          <a:p>
            <a:pPr>
              <a:buNone/>
            </a:pP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{</a:t>
            </a:r>
          </a:p>
          <a:p>
            <a:pPr>
              <a:buNone/>
            </a:pP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print " “</a:t>
            </a:r>
          </a:p>
          <a:p>
            <a:pPr>
              <a:buNone/>
            </a:pP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}</a:t>
            </a:r>
          </a:p>
          <a:p>
            <a:pPr>
              <a:buNone/>
            </a:pP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// Handle stars for each row</a:t>
            </a:r>
          </a:p>
          <a:p>
            <a:pPr>
              <a:buNone/>
            </a:pP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for </a:t>
            </a:r>
            <a:r>
              <a:rPr lang="en-US" dirty="0" err="1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col_no</a:t>
            </a: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= ___ to ___________________________</a:t>
            </a:r>
          </a:p>
          <a:p>
            <a:pPr>
              <a:buNone/>
            </a:pP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{</a:t>
            </a:r>
          </a:p>
          <a:p>
            <a:pPr>
              <a:buNone/>
            </a:pP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print "*“  </a:t>
            </a:r>
          </a:p>
          <a:p>
            <a:pPr>
              <a:buNone/>
            </a:pP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}		</a:t>
            </a:r>
          </a:p>
          <a:p>
            <a:pPr>
              <a:buNone/>
            </a:pP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print "\n“</a:t>
            </a:r>
          </a:p>
          <a:p>
            <a:pPr>
              <a:buNone/>
            </a:pP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</a:t>
            </a:r>
            <a:r>
              <a:rPr lang="en-US" dirty="0" err="1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star_count</a:t>
            </a: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= </a:t>
            </a:r>
            <a:r>
              <a:rPr lang="en-US" dirty="0" err="1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star_count</a:t>
            </a: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– 2</a:t>
            </a:r>
          </a:p>
          <a:p>
            <a:pPr>
              <a:buNone/>
            </a:pP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}</a:t>
            </a:r>
          </a:p>
          <a:p>
            <a:pPr>
              <a:buNone/>
            </a:pPr>
            <a:endParaRPr lang="en-US" dirty="0">
              <a:latin typeface="Nunito Sans" charset="0"/>
              <a:cs typeface="Consolas" pitchFamily="49" charset="0"/>
            </a:endParaRPr>
          </a:p>
          <a:p>
            <a:endParaRPr lang="en-GB" dirty="0">
              <a:latin typeface="Nunito Sans" charset="0"/>
            </a:endParaRPr>
          </a:p>
        </p:txBody>
      </p:sp>
      <p:sp>
        <p:nvSpPr>
          <p:cNvPr id="63" name="Flowchart: Alternate Process 62"/>
          <p:cNvSpPr/>
          <p:nvPr/>
        </p:nvSpPr>
        <p:spPr>
          <a:xfrm>
            <a:off x="5810249" y="5500702"/>
            <a:ext cx="2495551" cy="747698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8824" tIns="54413" rIns="108824" bIns="54413" rtlCol="0" anchor="ctr"/>
          <a:lstStyle/>
          <a:p>
            <a:pPr algn="ctr"/>
            <a:r>
              <a:rPr lang="en-US" sz="2400" dirty="0"/>
              <a:t>Alternate way ?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810512" y="946603"/>
            <a:ext cx="581918" cy="511838"/>
          </a:xfrm>
          <a:prstGeom prst="rect">
            <a:avLst/>
          </a:prstGeom>
          <a:noFill/>
        </p:spPr>
        <p:txBody>
          <a:bodyPr wrap="square" lIns="232568" tIns="116284" rIns="232568" bIns="116284" rtlCol="0">
            <a:spAutoFit/>
          </a:bodyPr>
          <a:lstStyle/>
          <a:p>
            <a:r>
              <a:rPr lang="en-US" b="1" dirty="0">
                <a:latin typeface="Nunito Sans" charset="0"/>
                <a:cs typeface="Consolas" pitchFamily="49" charset="0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596330" y="928670"/>
            <a:ext cx="533410" cy="511838"/>
          </a:xfrm>
          <a:prstGeom prst="rect">
            <a:avLst/>
          </a:prstGeom>
          <a:noFill/>
        </p:spPr>
        <p:txBody>
          <a:bodyPr wrap="square" lIns="232568" tIns="116284" rIns="232568" bIns="116284" rtlCol="0">
            <a:spAutoFit/>
          </a:bodyPr>
          <a:lstStyle/>
          <a:p>
            <a:r>
              <a:rPr lang="en-US" b="1" dirty="0">
                <a:latin typeface="Nunito Sans" charset="0"/>
                <a:cs typeface="Consolas" pitchFamily="49" charset="0"/>
              </a:rPr>
              <a:t>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382016" y="1774154"/>
            <a:ext cx="2155913" cy="511838"/>
          </a:xfrm>
          <a:prstGeom prst="rect">
            <a:avLst/>
          </a:prstGeom>
          <a:noFill/>
        </p:spPr>
        <p:txBody>
          <a:bodyPr wrap="square" lIns="232568" tIns="116284" rIns="232568" bIns="116284" rtlCol="0">
            <a:spAutoFit/>
          </a:bodyPr>
          <a:lstStyle/>
          <a:p>
            <a:r>
              <a:rPr lang="en-US" b="1" dirty="0" err="1"/>
              <a:t>row_no</a:t>
            </a:r>
            <a:r>
              <a:rPr lang="en-US" b="1" dirty="0"/>
              <a:t> - 1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67" name="TextBox 66"/>
          <p:cNvSpPr txBox="1"/>
          <p:nvPr/>
        </p:nvSpPr>
        <p:spPr>
          <a:xfrm>
            <a:off x="7739074" y="1785926"/>
            <a:ext cx="387946" cy="511838"/>
          </a:xfrm>
          <a:prstGeom prst="rect">
            <a:avLst/>
          </a:prstGeom>
          <a:noFill/>
        </p:spPr>
        <p:txBody>
          <a:bodyPr wrap="square" lIns="232568" tIns="116284" rIns="232568" bIns="116284" rtlCol="0">
            <a:spAutoFit/>
          </a:bodyPr>
          <a:lstStyle/>
          <a:p>
            <a:r>
              <a:rPr lang="en-US" b="1" dirty="0">
                <a:latin typeface="Nunito Sans" charset="0"/>
                <a:cs typeface="Consolas" pitchFamily="49" charset="0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453454" y="3089926"/>
            <a:ext cx="3637015" cy="553388"/>
          </a:xfrm>
          <a:prstGeom prst="rect">
            <a:avLst/>
          </a:prstGeom>
          <a:noFill/>
        </p:spPr>
        <p:txBody>
          <a:bodyPr wrap="square" lIns="232568" tIns="116284" rIns="232568" bIns="116284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 err="1">
                <a:solidFill>
                  <a:srgbClr val="000000"/>
                </a:solidFill>
                <a:latin typeface="Nunito Sans"/>
                <a:cs typeface="Consolas"/>
              </a:rPr>
              <a:t>star_count</a:t>
            </a:r>
            <a:r>
              <a:rPr lang="en-US" dirty="0">
                <a:solidFill>
                  <a:srgbClr val="000000"/>
                </a:solidFill>
                <a:latin typeface="Nunito Sans"/>
              </a:rPr>
              <a:t> </a:t>
            </a:r>
            <a:endParaRPr lang="en-GB" dirty="0">
              <a:ea typeface="Calibri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739074" y="3143248"/>
            <a:ext cx="581918" cy="511838"/>
          </a:xfrm>
          <a:prstGeom prst="rect">
            <a:avLst/>
          </a:prstGeom>
          <a:noFill/>
        </p:spPr>
        <p:txBody>
          <a:bodyPr wrap="square" lIns="232568" tIns="116284" rIns="232568" bIns="116284" rtlCol="0">
            <a:spAutoFit/>
          </a:bodyPr>
          <a:lstStyle/>
          <a:p>
            <a:r>
              <a:rPr lang="en-US" b="1" dirty="0">
                <a:latin typeface="Nunito Sans" charset="0"/>
                <a:cs typeface="Consolas" pitchFamily="49" charset="0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601200" y="3114600"/>
            <a:ext cx="2355991" cy="543000"/>
          </a:xfrm>
          <a:prstGeom prst="rect">
            <a:avLst/>
          </a:prstGeom>
          <a:noFill/>
        </p:spPr>
        <p:txBody>
          <a:bodyPr wrap="square" lIns="232568" tIns="116284" rIns="232568" bIns="116284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latin typeface="Nunito Sans" pitchFamily="2" charset="0"/>
                <a:cs typeface="Consolas"/>
              </a:rPr>
              <a:t>- 2*(</a:t>
            </a:r>
            <a:r>
              <a:rPr lang="en-US" b="1" dirty="0" err="1">
                <a:solidFill>
                  <a:srgbClr val="000000"/>
                </a:solidFill>
                <a:latin typeface="Nunito Sans" pitchFamily="2" charset="0"/>
                <a:cs typeface="Consolas"/>
              </a:rPr>
              <a:t>row_no</a:t>
            </a:r>
            <a:r>
              <a:rPr lang="en-US" b="1" dirty="0">
                <a:solidFill>
                  <a:srgbClr val="000000"/>
                </a:solidFill>
                <a:latin typeface="Nunito Sans" pitchFamily="2" charset="0"/>
                <a:cs typeface="Consolas"/>
              </a:rPr>
              <a:t> – 1)</a:t>
            </a:r>
            <a:r>
              <a:rPr lang="en-US" dirty="0">
                <a:solidFill>
                  <a:srgbClr val="000000"/>
                </a:solidFill>
                <a:latin typeface="Nunito Sans" pitchFamily="2" charset="0"/>
              </a:rPr>
              <a:t> </a:t>
            </a:r>
            <a:endParaRPr lang="en-US" dirty="0">
              <a:latin typeface="Nunito Sans" pitchFamily="2" charset="0"/>
              <a:ea typeface="Calibri"/>
              <a:cs typeface="Times New Roman"/>
            </a:endParaRPr>
          </a:p>
        </p:txBody>
      </p:sp>
      <p:sp>
        <p:nvSpPr>
          <p:cNvPr id="71" name="Flowchart: Alternate Process 70"/>
          <p:cNvSpPr/>
          <p:nvPr/>
        </p:nvSpPr>
        <p:spPr>
          <a:xfrm>
            <a:off x="9525000" y="3810000"/>
            <a:ext cx="2286016" cy="928694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232568" tIns="116284" rIns="232568" bIns="116284" rtlCol="0" anchor="ctr"/>
          <a:lstStyle/>
          <a:p>
            <a:pPr algn="ctr"/>
            <a:r>
              <a:rPr lang="en-US" sz="2400" dirty="0"/>
              <a:t>Anything Missing?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410517" y="5279362"/>
            <a:ext cx="2133701" cy="511838"/>
          </a:xfrm>
          <a:prstGeom prst="rect">
            <a:avLst/>
          </a:prstGeom>
          <a:noFill/>
        </p:spPr>
        <p:txBody>
          <a:bodyPr wrap="square" lIns="232568" tIns="116284" rIns="232568" bIns="116284" rtlCol="0">
            <a:spAutoFit/>
          </a:bodyPr>
          <a:lstStyle/>
          <a:p>
            <a:r>
              <a:rPr lang="en-US" b="1" dirty="0">
                <a:latin typeface="Nunito Sans" charset="0"/>
                <a:cs typeface="Consolas" pitchFamily="49" charset="0"/>
              </a:rPr>
              <a:t>2*N-1</a:t>
            </a:r>
          </a:p>
        </p:txBody>
      </p:sp>
    </p:spTree>
    <p:extLst>
      <p:ext uri="{BB962C8B-B14F-4D97-AF65-F5344CB8AC3E}">
        <p14:creationId xmlns:p14="http://schemas.microsoft.com/office/powerpoint/2010/main" val="101622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/>
      <p:bldP spid="65" grpId="0"/>
      <p:bldP spid="66" grpId="0"/>
      <p:bldP spid="67" grpId="0"/>
      <p:bldP spid="68" grpId="0"/>
      <p:bldP spid="70" grpId="0"/>
      <p:bldP spid="71" grpId="0" animBg="1"/>
      <p:bldP spid="71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406405" y="533403"/>
            <a:ext cx="11136327" cy="930466"/>
          </a:xfrm>
          <a:prstGeom prst="rect">
            <a:avLst/>
          </a:prstGeom>
          <a:noFill/>
        </p:spPr>
        <p:txBody>
          <a:bodyPr wrap="square" lIns="108824" tIns="54413" rIns="108824" bIns="54413" rtlCol="0">
            <a:spAutoFit/>
          </a:bodyPr>
          <a:lstStyle/>
          <a:p>
            <a:r>
              <a:rPr lang="en-US" sz="5300" b="1" dirty="0">
                <a:latin typeface="Nunito Sans" panose="00000500000000000000" pitchFamily="2" charset="0"/>
              </a:rPr>
              <a:t>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08004" y="457201"/>
            <a:ext cx="794853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4" tIns="54413" rIns="108824" bIns="54413"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08004" y="1540076"/>
            <a:ext cx="11104482" cy="5603700"/>
          </a:xfrm>
          <a:prstGeom prst="rect">
            <a:avLst/>
          </a:prstGeom>
          <a:noFill/>
        </p:spPr>
        <p:txBody>
          <a:bodyPr wrap="square" lIns="108824" tIns="54413" rIns="108824" bIns="54413" rtlCol="0">
            <a:spAutoFit/>
          </a:bodyPr>
          <a:lstStyle/>
          <a:p>
            <a:pPr>
              <a:buNone/>
            </a:pP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#include&lt;</a:t>
            </a:r>
            <a:r>
              <a:rPr lang="en-US" dirty="0" err="1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stdio.h</a:t>
            </a: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dirty="0" err="1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int</a:t>
            </a: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main() </a:t>
            </a:r>
          </a:p>
          <a:p>
            <a:pPr>
              <a:buNone/>
            </a:pP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</a:t>
            </a:r>
            <a:r>
              <a:rPr lang="en-US" dirty="0" err="1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int</a:t>
            </a: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N;</a:t>
            </a:r>
          </a:p>
          <a:p>
            <a:pPr>
              <a:buNone/>
            </a:pP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</a:t>
            </a:r>
            <a:r>
              <a:rPr lang="en-US" dirty="0" err="1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scanf</a:t>
            </a: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("%d", &amp;N);</a:t>
            </a:r>
          </a:p>
          <a:p>
            <a:pPr>
              <a:buNone/>
            </a:pP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</a:t>
            </a:r>
            <a:r>
              <a:rPr lang="en-US" dirty="0" err="1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int</a:t>
            </a: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star_count</a:t>
            </a: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= 2*N-1;</a:t>
            </a:r>
          </a:p>
          <a:p>
            <a:pPr>
              <a:buNone/>
            </a:pPr>
            <a:r>
              <a:rPr lang="pt-BR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for(int row_no = 1; row_no &lt;= N; </a:t>
            </a: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++</a:t>
            </a:r>
            <a:r>
              <a:rPr lang="pt-BR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row_no)</a:t>
            </a:r>
          </a:p>
          <a:p>
            <a:pPr>
              <a:buNone/>
            </a:pP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{</a:t>
            </a:r>
          </a:p>
          <a:p>
            <a:pPr>
              <a:buNone/>
            </a:pP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     for(</a:t>
            </a:r>
            <a:r>
              <a:rPr lang="en-US" dirty="0" err="1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int</a:t>
            </a: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space = 1; space &lt;= </a:t>
            </a:r>
            <a:r>
              <a:rPr lang="en-US" dirty="0" err="1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row_no</a:t>
            </a: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- 1; ++space)</a:t>
            </a:r>
          </a:p>
          <a:p>
            <a:pPr>
              <a:buNone/>
            </a:pP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     {</a:t>
            </a:r>
          </a:p>
          <a:p>
            <a:pPr>
              <a:buNone/>
            </a:pP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         </a:t>
            </a:r>
            <a:r>
              <a:rPr lang="en-US" dirty="0" err="1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printf</a:t>
            </a: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(" ");</a:t>
            </a:r>
          </a:p>
          <a:p>
            <a:pPr>
              <a:buNone/>
            </a:pP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     }</a:t>
            </a:r>
          </a:p>
          <a:p>
            <a:pPr>
              <a:buNone/>
            </a:pP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     for(</a:t>
            </a:r>
            <a:r>
              <a:rPr lang="en-US" dirty="0" err="1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int</a:t>
            </a: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col_no</a:t>
            </a: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= 1; </a:t>
            </a:r>
            <a:r>
              <a:rPr lang="en-US" dirty="0" err="1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col_no</a:t>
            </a: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&lt;= </a:t>
            </a:r>
            <a:r>
              <a:rPr lang="en-US" dirty="0" err="1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star_count</a:t>
            </a: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– 2 * (</a:t>
            </a:r>
            <a:r>
              <a:rPr lang="en-US" dirty="0" err="1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row_no</a:t>
            </a: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– 1) ; ++</a:t>
            </a:r>
            <a:r>
              <a:rPr lang="en-US" dirty="0" err="1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col_no</a:t>
            </a: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     {  </a:t>
            </a:r>
          </a:p>
          <a:p>
            <a:pPr>
              <a:buNone/>
            </a:pP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         </a:t>
            </a:r>
            <a:r>
              <a:rPr lang="en-US" dirty="0" err="1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printf</a:t>
            </a: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("*");</a:t>
            </a:r>
          </a:p>
          <a:p>
            <a:pPr>
              <a:buNone/>
            </a:pP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     }</a:t>
            </a:r>
          </a:p>
          <a:p>
            <a:pPr>
              <a:buNone/>
            </a:pP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}</a:t>
            </a:r>
          </a:p>
          <a:p>
            <a:pPr>
              <a:buNone/>
            </a:pPr>
            <a:r>
              <a:rPr lang="en-US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dirty="0">
              <a:latin typeface="Nunito Sans" charset="0"/>
              <a:cs typeface="Consolas" pitchFamily="49" charset="0"/>
            </a:endParaRPr>
          </a:p>
          <a:p>
            <a:endParaRPr lang="en-US" sz="1500" dirty="0">
              <a:latin typeface="Nuni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609605" y="3048007"/>
            <a:ext cx="3668487" cy="494609"/>
          </a:xfrm>
          <a:prstGeom prst="rect">
            <a:avLst/>
          </a:prstGeom>
          <a:noFill/>
        </p:spPr>
        <p:txBody>
          <a:bodyPr wrap="square" lIns="108824" tIns="54413" rIns="108824" bIns="54413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299204" y="3048007"/>
            <a:ext cx="3911599" cy="494609"/>
          </a:xfrm>
          <a:prstGeom prst="rect">
            <a:avLst/>
          </a:prstGeom>
          <a:noFill/>
        </p:spPr>
        <p:txBody>
          <a:bodyPr wrap="square" lIns="108824" tIns="54413" rIns="108824" bIns="54413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4"/>
            <a:ext cx="12192000" cy="883619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4" tIns="54413" rIns="108824" bIns="54413"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25" y="1156915"/>
            <a:ext cx="10950807" cy="494609"/>
          </a:xfrm>
          <a:prstGeom prst="rect">
            <a:avLst/>
          </a:prstGeom>
          <a:noFill/>
        </p:spPr>
        <p:txBody>
          <a:bodyPr wrap="square" lIns="108824" tIns="54413" rIns="108824" bIns="54413" rtlCol="0">
            <a:spAutoFit/>
          </a:bodyPr>
          <a:lstStyle/>
          <a:p>
            <a:r>
              <a:rPr lang="en-US" sz="2500" b="1" dirty="0">
                <a:latin typeface="Nunito Sans"/>
              </a:rPr>
              <a:t>Printing stars in Diamond </a:t>
            </a:r>
            <a:r>
              <a:rPr lang="en-IN" sz="2500" b="1" dirty="0">
                <a:latin typeface="Nunito Sans"/>
              </a:rPr>
              <a:t>pattern</a:t>
            </a:r>
            <a:endParaRPr lang="en-US" sz="2500" b="1" dirty="0">
              <a:latin typeface="Nunito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5" y="3733807"/>
            <a:ext cx="3454401" cy="494609"/>
          </a:xfrm>
          <a:prstGeom prst="rect">
            <a:avLst/>
          </a:prstGeom>
          <a:noFill/>
        </p:spPr>
        <p:txBody>
          <a:bodyPr wrap="square" lIns="108824" tIns="54413" rIns="108824" bIns="54413" rtlCol="0">
            <a:spAutoFit/>
          </a:bodyPr>
          <a:lstStyle/>
          <a:p>
            <a:r>
              <a:rPr lang="en-US" sz="2500" dirty="0"/>
              <a:t>	     </a:t>
            </a:r>
            <a:r>
              <a:rPr lang="en-US" sz="2500" dirty="0">
                <a:latin typeface="Nunito Sans" charset="0"/>
              </a:rPr>
              <a:t>N = 4</a:t>
            </a:r>
            <a:endParaRPr lang="en-GB" sz="2500" dirty="0">
              <a:latin typeface="Nunito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3600" y="3733800"/>
            <a:ext cx="4267200" cy="2802934"/>
          </a:xfrm>
          <a:prstGeom prst="rect">
            <a:avLst/>
          </a:prstGeom>
          <a:noFill/>
        </p:spPr>
        <p:txBody>
          <a:bodyPr wrap="square" lIns="108824" tIns="54413" rIns="108824" bIns="54413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/>
              <a:t>	 	</a:t>
            </a:r>
            <a:r>
              <a:rPr lang="en-US" sz="2500" dirty="0">
                <a:latin typeface="Nunito Sans"/>
              </a:rPr>
              <a:t>         *    </a:t>
            </a:r>
          </a:p>
          <a:p>
            <a:pPr>
              <a:spcBef>
                <a:spcPts val="0"/>
              </a:spcBef>
              <a:buNone/>
            </a:pPr>
            <a:r>
              <a:rPr lang="en-US" sz="2500" dirty="0">
                <a:latin typeface="Nunito Sans"/>
              </a:rPr>
              <a:t>		       ***</a:t>
            </a:r>
          </a:p>
          <a:p>
            <a:pPr>
              <a:spcBef>
                <a:spcPts val="0"/>
              </a:spcBef>
              <a:buNone/>
            </a:pPr>
            <a:r>
              <a:rPr lang="en-US" sz="2500" dirty="0">
                <a:latin typeface="Nunito Sans"/>
              </a:rPr>
              <a:t>		     *****</a:t>
            </a:r>
          </a:p>
          <a:p>
            <a:pPr>
              <a:spcBef>
                <a:spcPts val="0"/>
              </a:spcBef>
              <a:buNone/>
            </a:pPr>
            <a:r>
              <a:rPr lang="en-US" sz="2500" dirty="0">
                <a:latin typeface="Nunito Sans"/>
              </a:rPr>
              <a:t>		   </a:t>
            </a:r>
            <a:r>
              <a:rPr lang="en-IN" sz="2500" dirty="0">
                <a:latin typeface="Nunito Sans"/>
              </a:rPr>
              <a:t>*******</a:t>
            </a:r>
          </a:p>
          <a:p>
            <a:pPr>
              <a:spcBef>
                <a:spcPts val="0"/>
              </a:spcBef>
              <a:buNone/>
            </a:pPr>
            <a:r>
              <a:rPr lang="en-IN" sz="2500" dirty="0">
                <a:latin typeface="Nunito Sans"/>
              </a:rPr>
              <a:t>		     *****</a:t>
            </a:r>
          </a:p>
          <a:p>
            <a:pPr>
              <a:spcBef>
                <a:spcPts val="0"/>
              </a:spcBef>
              <a:buNone/>
            </a:pPr>
            <a:r>
              <a:rPr lang="en-IN" sz="2500" dirty="0">
                <a:latin typeface="Nunito Sans"/>
              </a:rPr>
              <a:t>		       ***</a:t>
            </a:r>
          </a:p>
          <a:p>
            <a:pPr>
              <a:spcBef>
                <a:spcPts val="0"/>
              </a:spcBef>
              <a:buNone/>
            </a:pPr>
            <a:r>
              <a:rPr lang="en-IN" sz="2500" dirty="0">
                <a:latin typeface="Nunito Sans"/>
              </a:rPr>
              <a:t>		         *</a:t>
            </a:r>
          </a:p>
        </p:txBody>
      </p:sp>
    </p:spTree>
    <p:extLst>
      <p:ext uri="{BB962C8B-B14F-4D97-AF65-F5344CB8AC3E}">
        <p14:creationId xmlns:p14="http://schemas.microsoft.com/office/powerpoint/2010/main" val="10790007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6400" y="1524000"/>
            <a:ext cx="1198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508000" y="2319278"/>
            <a:ext cx="314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buNone/>
            </a:pPr>
            <a:endParaRPr lang="en-IN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IN" dirty="0">
                <a:solidFill>
                  <a:prstClr val="black"/>
                </a:solidFill>
              </a:rPr>
              <a:t>              </a:t>
            </a:r>
            <a:r>
              <a:rPr lang="en-US" dirty="0">
                <a:solidFill>
                  <a:prstClr val="black"/>
                </a:solidFill>
              </a:rPr>
              <a:t>*    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</a:rPr>
              <a:t>            ***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</a:rPr>
              <a:t>          *****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</a:rPr>
              <a:t>        </a:t>
            </a:r>
            <a:r>
              <a:rPr lang="en-IN" dirty="0">
                <a:solidFill>
                  <a:prstClr val="black"/>
                </a:solidFill>
              </a:rPr>
              <a:t>*******</a:t>
            </a:r>
          </a:p>
          <a:p>
            <a:pPr lvl="0">
              <a:spcBef>
                <a:spcPts val="0"/>
              </a:spcBef>
              <a:buNone/>
            </a:pPr>
            <a:r>
              <a:rPr lang="en-IN" dirty="0">
                <a:solidFill>
                  <a:prstClr val="black"/>
                </a:solidFill>
              </a:rPr>
              <a:t>          *****</a:t>
            </a:r>
          </a:p>
          <a:p>
            <a:pPr lvl="0">
              <a:spcBef>
                <a:spcPts val="0"/>
              </a:spcBef>
              <a:buNone/>
            </a:pPr>
            <a:r>
              <a:rPr lang="en-IN" dirty="0">
                <a:solidFill>
                  <a:prstClr val="black"/>
                </a:solidFill>
              </a:rPr>
              <a:t>            ***</a:t>
            </a:r>
          </a:p>
          <a:p>
            <a:pPr lvl="0">
              <a:spcBef>
                <a:spcPts val="0"/>
              </a:spcBef>
              <a:buNone/>
            </a:pPr>
            <a:r>
              <a:rPr lang="en-IN" dirty="0">
                <a:solidFill>
                  <a:prstClr val="black"/>
                </a:solidFill>
              </a:rPr>
              <a:t>              *</a:t>
            </a:r>
            <a:endParaRPr lang="en-US" dirty="0">
              <a:solidFill>
                <a:prstClr val="black"/>
              </a:solidFill>
            </a:endParaRPr>
          </a:p>
          <a:p>
            <a:pPr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26" name="Right Arrow 25"/>
          <p:cNvSpPr/>
          <p:nvPr/>
        </p:nvSpPr>
        <p:spPr>
          <a:xfrm>
            <a:off x="2381224" y="3433698"/>
            <a:ext cx="1428760" cy="35719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064000" y="2624083"/>
            <a:ext cx="172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defRPr/>
            </a:pPr>
            <a:r>
              <a:rPr lang="en-US" dirty="0">
                <a:solidFill>
                  <a:prstClr val="black"/>
                </a:solidFill>
              </a:rPr>
              <a:t>          *    </a:t>
            </a:r>
          </a:p>
          <a:p>
            <a:pPr marL="342900" lvl="0" indent="-342900">
              <a:defRPr/>
            </a:pPr>
            <a:r>
              <a:rPr lang="en-US" dirty="0">
                <a:solidFill>
                  <a:prstClr val="black"/>
                </a:solidFill>
              </a:rPr>
              <a:t>        ***</a:t>
            </a:r>
          </a:p>
          <a:p>
            <a:pPr marL="342900" lvl="0" indent="-342900">
              <a:defRPr/>
            </a:pPr>
            <a:r>
              <a:rPr lang="en-US" dirty="0">
                <a:solidFill>
                  <a:prstClr val="black"/>
                </a:solidFill>
              </a:rPr>
              <a:t>      *****</a:t>
            </a:r>
          </a:p>
          <a:p>
            <a:pPr marL="342900" lvl="0" indent="-342900">
              <a:defRPr/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en-IN" dirty="0">
                <a:solidFill>
                  <a:prstClr val="black"/>
                </a:solidFill>
              </a:rPr>
              <a:t>*******</a:t>
            </a:r>
            <a:endParaRPr lang="en-GB" dirty="0"/>
          </a:p>
        </p:txBody>
      </p:sp>
      <p:sp>
        <p:nvSpPr>
          <p:cNvPr id="33" name="Isosceles Triangle 32"/>
          <p:cNvSpPr/>
          <p:nvPr/>
        </p:nvSpPr>
        <p:spPr>
          <a:xfrm>
            <a:off x="3881422" y="2505004"/>
            <a:ext cx="1727200" cy="1219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3048000" y="368641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defRPr/>
            </a:pPr>
            <a:r>
              <a:rPr lang="en-US" dirty="0">
                <a:solidFill>
                  <a:prstClr val="black"/>
                </a:solidFill>
              </a:rPr>
              <a:t>                    </a:t>
            </a:r>
          </a:p>
          <a:p>
            <a:pPr marL="342900" lvl="0" indent="-342900">
              <a:defRPr/>
            </a:pPr>
            <a:r>
              <a:rPr lang="en-US" dirty="0">
                <a:solidFill>
                  <a:prstClr val="black"/>
                </a:solidFill>
              </a:rPr>
              <a:t>                         *****</a:t>
            </a:r>
          </a:p>
          <a:p>
            <a:pPr marL="342900" lvl="0" indent="-342900">
              <a:defRPr/>
            </a:pPr>
            <a:r>
              <a:rPr lang="en-US" dirty="0">
                <a:solidFill>
                  <a:prstClr val="black"/>
                </a:solidFill>
              </a:rPr>
              <a:t>	                    ***</a:t>
            </a:r>
          </a:p>
          <a:p>
            <a:pPr marL="342900" lvl="0" indent="-342900">
              <a:defRPr/>
            </a:pPr>
            <a:r>
              <a:rPr lang="en-US" dirty="0">
                <a:solidFill>
                  <a:prstClr val="black"/>
                </a:solidFill>
              </a:rPr>
              <a:t>	                      *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35" name="Isosceles Triangle 34"/>
          <p:cNvSpPr/>
          <p:nvPr/>
        </p:nvSpPr>
        <p:spPr>
          <a:xfrm rot="10800000">
            <a:off x="3809984" y="3933764"/>
            <a:ext cx="1828800" cy="9906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ight Arrow 35"/>
          <p:cNvSpPr/>
          <p:nvPr/>
        </p:nvSpPr>
        <p:spPr>
          <a:xfrm>
            <a:off x="5953124" y="3362260"/>
            <a:ext cx="952507" cy="35719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5953124" y="4148078"/>
            <a:ext cx="952507" cy="35719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416800" y="3157478"/>
            <a:ext cx="4000528" cy="571504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Half diamond pattern (N)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213601" y="4071878"/>
            <a:ext cx="4667283" cy="71438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Inverse half diamond pattern </a:t>
            </a:r>
          </a:p>
          <a:p>
            <a:pPr algn="ctr"/>
            <a:r>
              <a:rPr lang="en-US" b="1" dirty="0"/>
              <a:t>(N - 1)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2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5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Key Idea</a:t>
            </a:r>
          </a:p>
        </p:txBody>
      </p:sp>
    </p:spTree>
    <p:extLst>
      <p:ext uri="{BB962C8B-B14F-4D97-AF65-F5344CB8AC3E}">
        <p14:creationId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 animBg="1"/>
      <p:bldP spid="33" grpId="0" animBg="1"/>
      <p:bldP spid="35" grpId="0" animBg="1"/>
      <p:bldP spid="36" grpId="0" animBg="1"/>
      <p:bldP spid="37" grpId="0" animBg="1"/>
      <p:bldP spid="39" grpId="0" animBg="1"/>
      <p:bldP spid="4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33465"/>
            <a:ext cx="6096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/>
                <a:cs typeface="Consolas" pitchFamily="49" charset="0"/>
              </a:rPr>
              <a:t>  Input: N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/>
                <a:cs typeface="Consolas" pitchFamily="49" charset="0"/>
              </a:rPr>
              <a:t>  for </a:t>
            </a:r>
            <a:r>
              <a:rPr lang="en-US" sz="2000" dirty="0" err="1">
                <a:highlight>
                  <a:srgbClr val="FFFFFF"/>
                </a:highlight>
                <a:latin typeface="Nunito Sans"/>
                <a:cs typeface="Consolas" pitchFamily="49" charset="0"/>
              </a:rPr>
              <a:t>row_no</a:t>
            </a:r>
            <a:r>
              <a:rPr lang="en-US" sz="2000" dirty="0">
                <a:highlight>
                  <a:srgbClr val="FFFFFF"/>
                </a:highlight>
                <a:latin typeface="Nunito Sans"/>
                <a:cs typeface="Consolas" pitchFamily="49" charset="0"/>
              </a:rPr>
              <a:t> = ___ to ______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/>
                <a:cs typeface="Consolas" pitchFamily="49" charset="0"/>
              </a:rPr>
              <a:t>  {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/>
                <a:cs typeface="Consolas" pitchFamily="49" charset="0"/>
              </a:rPr>
              <a:t>    // Handle spaces for each row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/>
                <a:cs typeface="Consolas" pitchFamily="49" charset="0"/>
              </a:rPr>
              <a:t>    for space = ___ to ____________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/>
                <a:cs typeface="Consolas" pitchFamily="49" charset="0"/>
              </a:rPr>
              <a:t>    {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/>
                <a:cs typeface="Consolas" pitchFamily="49" charset="0"/>
              </a:rPr>
              <a:t>      print " "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/>
                <a:cs typeface="Consolas" pitchFamily="49" charset="0"/>
              </a:rPr>
              <a:t>    // Handle stars for each row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/>
                <a:cs typeface="Consolas" pitchFamily="49" charset="0"/>
              </a:rPr>
              <a:t>    for </a:t>
            </a:r>
            <a:r>
              <a:rPr lang="en-US" sz="2000" dirty="0" err="1">
                <a:highlight>
                  <a:srgbClr val="FFFFFF"/>
                </a:highlight>
                <a:latin typeface="Nunito Sans"/>
                <a:cs typeface="Consolas" pitchFamily="49" charset="0"/>
              </a:rPr>
              <a:t>col_no</a:t>
            </a:r>
            <a:r>
              <a:rPr lang="en-US" sz="2000" dirty="0">
                <a:highlight>
                  <a:srgbClr val="FFFFFF"/>
                </a:highlight>
                <a:latin typeface="Nunito Sans"/>
                <a:cs typeface="Consolas" pitchFamily="49" charset="0"/>
              </a:rPr>
              <a:t> = __ to __________________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/>
                <a:cs typeface="Consolas" pitchFamily="49" charset="0"/>
              </a:rPr>
              <a:t>    {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/>
                <a:cs typeface="Consolas" pitchFamily="49" charset="0"/>
              </a:rPr>
              <a:t>      print "*"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/>
                <a:cs typeface="Consolas" pitchFamily="49" charset="0"/>
              </a:rPr>
              <a:t>    print "\n"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/>
                <a:cs typeface="Consolas" pitchFamily="49" charset="0"/>
              </a:rPr>
              <a:t> }</a:t>
            </a:r>
          </a:p>
          <a:p>
            <a:pPr lvl="0">
              <a:buNone/>
            </a:pPr>
            <a:r>
              <a:rPr lang="en-US" sz="2000" dirty="0">
                <a:highlight>
                  <a:srgbClr val="FFFFFF"/>
                </a:highlight>
                <a:latin typeface="Nunito Sans"/>
                <a:cs typeface="Consolas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Nunito Sans"/>
                <a:cs typeface="Consolas" pitchFamily="49" charset="0"/>
              </a:rPr>
              <a:t>star_count</a:t>
            </a:r>
            <a:r>
              <a:rPr lang="en-US" sz="2000" dirty="0">
                <a:highlight>
                  <a:srgbClr val="FFFFFF"/>
                </a:highlight>
                <a:latin typeface="Nunito Sans"/>
                <a:cs typeface="Consolas" pitchFamily="49" charset="0"/>
              </a:rPr>
              <a:t> = ______________</a:t>
            </a:r>
          </a:p>
          <a:p>
            <a:pPr lvl="0">
              <a:buNone/>
            </a:pPr>
            <a:endParaRPr lang="en-US" sz="2000" dirty="0">
              <a:highlight>
                <a:srgbClr val="FFFFFF"/>
              </a:highlight>
              <a:latin typeface="Nunito Sans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0247" y="1428736"/>
            <a:ext cx="483397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2000" dirty="0">
                <a:highlight>
                  <a:srgbClr val="FFFFFF"/>
                </a:highlight>
                <a:latin typeface="Nunito Sans"/>
                <a:cs typeface="Consolas" pitchFamily="49" charset="0"/>
              </a:rPr>
              <a:t>for </a:t>
            </a:r>
            <a:r>
              <a:rPr lang="en-US" sz="2000" dirty="0" err="1">
                <a:highlight>
                  <a:srgbClr val="FFFFFF"/>
                </a:highlight>
                <a:latin typeface="Nunito Sans"/>
                <a:cs typeface="Consolas" pitchFamily="49" charset="0"/>
              </a:rPr>
              <a:t>row_no</a:t>
            </a:r>
            <a:r>
              <a:rPr lang="en-US" sz="2000" dirty="0">
                <a:highlight>
                  <a:srgbClr val="FFFFFF"/>
                </a:highlight>
                <a:latin typeface="Nunito Sans"/>
                <a:cs typeface="Consolas" pitchFamily="49" charset="0"/>
              </a:rPr>
              <a:t> = ___ to ______</a:t>
            </a:r>
          </a:p>
          <a:p>
            <a:pPr lvl="0">
              <a:buNone/>
            </a:pPr>
            <a:r>
              <a:rPr lang="en-US" sz="2000" dirty="0">
                <a:highlight>
                  <a:srgbClr val="FFFFFF"/>
                </a:highlight>
                <a:latin typeface="Nunito Sans"/>
                <a:cs typeface="Consolas" pitchFamily="49" charset="0"/>
              </a:rPr>
              <a:t>{</a:t>
            </a:r>
          </a:p>
          <a:p>
            <a:pPr lvl="0">
              <a:buNone/>
            </a:pPr>
            <a:r>
              <a:rPr lang="en-US" sz="2000" dirty="0">
                <a:highlight>
                  <a:srgbClr val="FFFFFF"/>
                </a:highlight>
                <a:latin typeface="Nunito Sans"/>
                <a:cs typeface="Consolas" pitchFamily="49" charset="0"/>
              </a:rPr>
              <a:t>   // Handle spaces for each row</a:t>
            </a:r>
          </a:p>
          <a:p>
            <a:pPr lvl="0">
              <a:buNone/>
            </a:pPr>
            <a:r>
              <a:rPr lang="en-US" sz="2000" dirty="0">
                <a:highlight>
                  <a:srgbClr val="FFFFFF"/>
                </a:highlight>
                <a:latin typeface="Nunito Sans"/>
                <a:cs typeface="Consolas" pitchFamily="49" charset="0"/>
              </a:rPr>
              <a:t>   for space = ___ to ________</a:t>
            </a:r>
          </a:p>
          <a:p>
            <a:pPr lvl="0">
              <a:buNone/>
            </a:pPr>
            <a:r>
              <a:rPr lang="en-US" sz="2000" dirty="0">
                <a:highlight>
                  <a:srgbClr val="FFFFFF"/>
                </a:highlight>
                <a:latin typeface="Nunito Sans"/>
                <a:cs typeface="Consolas" pitchFamily="49" charset="0"/>
              </a:rPr>
              <a:t>   {</a:t>
            </a:r>
          </a:p>
          <a:p>
            <a:pPr lvl="0">
              <a:buNone/>
            </a:pPr>
            <a:r>
              <a:rPr lang="en-US" sz="2000" dirty="0">
                <a:highlight>
                  <a:srgbClr val="FFFFFF"/>
                </a:highlight>
                <a:latin typeface="Nunito Sans"/>
                <a:cs typeface="Consolas" pitchFamily="49" charset="0"/>
              </a:rPr>
              <a:t>     print " "</a:t>
            </a:r>
          </a:p>
          <a:p>
            <a:pPr lvl="0">
              <a:buNone/>
            </a:pPr>
            <a:r>
              <a:rPr lang="en-US" sz="2000" dirty="0">
                <a:highlight>
                  <a:srgbClr val="FFFFFF"/>
                </a:highlight>
                <a:latin typeface="Nunito Sans"/>
                <a:cs typeface="Consolas" pitchFamily="49" charset="0"/>
              </a:rPr>
              <a:t>   }</a:t>
            </a:r>
          </a:p>
          <a:p>
            <a:pPr lvl="0">
              <a:buNone/>
            </a:pPr>
            <a:r>
              <a:rPr lang="en-US" sz="2000" dirty="0">
                <a:highlight>
                  <a:srgbClr val="FFFFFF"/>
                </a:highlight>
                <a:latin typeface="Nunito Sans"/>
                <a:cs typeface="Consolas" pitchFamily="49" charset="0"/>
              </a:rPr>
              <a:t>   // Handle stars for each row</a:t>
            </a:r>
          </a:p>
          <a:p>
            <a:pPr lvl="0">
              <a:buNone/>
            </a:pPr>
            <a:r>
              <a:rPr lang="en-US" sz="2000" dirty="0">
                <a:highlight>
                  <a:srgbClr val="FFFFFF"/>
                </a:highlight>
                <a:latin typeface="Nunito Sans"/>
                <a:cs typeface="Consolas" pitchFamily="49" charset="0"/>
              </a:rPr>
              <a:t>   for </a:t>
            </a:r>
            <a:r>
              <a:rPr lang="en-US" sz="2000" dirty="0" err="1">
                <a:highlight>
                  <a:srgbClr val="FFFFFF"/>
                </a:highlight>
                <a:latin typeface="Nunito Sans"/>
                <a:cs typeface="Consolas" pitchFamily="49" charset="0"/>
              </a:rPr>
              <a:t>col_no</a:t>
            </a:r>
            <a:r>
              <a:rPr lang="en-US" sz="2000" dirty="0">
                <a:highlight>
                  <a:srgbClr val="FFFFFF"/>
                </a:highlight>
                <a:latin typeface="Nunito Sans"/>
                <a:cs typeface="Consolas" pitchFamily="49" charset="0"/>
              </a:rPr>
              <a:t> = ___to ____________</a:t>
            </a:r>
          </a:p>
          <a:p>
            <a:pPr lvl="0">
              <a:buNone/>
            </a:pPr>
            <a:r>
              <a:rPr lang="en-US" sz="2000" dirty="0">
                <a:highlight>
                  <a:srgbClr val="FFFFFF"/>
                </a:highlight>
                <a:latin typeface="Nunito Sans"/>
                <a:cs typeface="Consolas" pitchFamily="49" charset="0"/>
              </a:rPr>
              <a:t>   {</a:t>
            </a:r>
          </a:p>
          <a:p>
            <a:pPr lvl="0">
              <a:buNone/>
            </a:pPr>
            <a:r>
              <a:rPr lang="en-US" sz="2000" dirty="0">
                <a:highlight>
                  <a:srgbClr val="FFFFFF"/>
                </a:highlight>
                <a:latin typeface="Nunito Sans"/>
                <a:cs typeface="Consolas" pitchFamily="49" charset="0"/>
              </a:rPr>
              <a:t>     print "*"</a:t>
            </a:r>
          </a:p>
          <a:p>
            <a:pPr lvl="0">
              <a:buNone/>
            </a:pPr>
            <a:r>
              <a:rPr lang="en-US" sz="2000" dirty="0">
                <a:highlight>
                  <a:srgbClr val="FFFFFF"/>
                </a:highlight>
                <a:latin typeface="Nunito Sans"/>
                <a:cs typeface="Consolas" pitchFamily="49" charset="0"/>
              </a:rPr>
              <a:t>   }</a:t>
            </a:r>
          </a:p>
          <a:p>
            <a:pPr lvl="0">
              <a:buNone/>
            </a:pPr>
            <a:r>
              <a:rPr lang="en-US" sz="2000" dirty="0">
                <a:highlight>
                  <a:srgbClr val="FFFFFF"/>
                </a:highlight>
                <a:latin typeface="Nunito Sans"/>
                <a:cs typeface="Consolas" pitchFamily="49" charset="0"/>
              </a:rPr>
              <a:t>   print "\n"</a:t>
            </a:r>
          </a:p>
          <a:p>
            <a:pPr lvl="0">
              <a:buNone/>
            </a:pPr>
            <a:r>
              <a:rPr lang="en-US" sz="2000" dirty="0">
                <a:highlight>
                  <a:srgbClr val="FFFFFF"/>
                </a:highlight>
                <a:latin typeface="Nunito Sans"/>
                <a:cs typeface="Consolas" pitchFamily="49" charset="0"/>
              </a:rPr>
              <a:t>   </a:t>
            </a:r>
            <a:r>
              <a:rPr lang="en-US" sz="2000" dirty="0" err="1">
                <a:highlight>
                  <a:srgbClr val="FFFFFF"/>
                </a:highlight>
                <a:latin typeface="Nunito Sans"/>
                <a:cs typeface="Consolas" pitchFamily="49" charset="0"/>
              </a:rPr>
              <a:t>star_count</a:t>
            </a:r>
            <a:r>
              <a:rPr lang="en-US" sz="2000" dirty="0">
                <a:highlight>
                  <a:srgbClr val="FFFFFF"/>
                </a:highlight>
                <a:latin typeface="Nunito Sans"/>
                <a:cs typeface="Consolas" pitchFamily="49" charset="0"/>
              </a:rPr>
              <a:t> = </a:t>
            </a:r>
            <a:r>
              <a:rPr lang="en-US" sz="2000" dirty="0" err="1">
                <a:highlight>
                  <a:srgbClr val="FFFFFF"/>
                </a:highlight>
                <a:latin typeface="Nunito Sans"/>
                <a:cs typeface="Consolas" pitchFamily="49" charset="0"/>
              </a:rPr>
              <a:t>star_count</a:t>
            </a:r>
            <a:r>
              <a:rPr lang="en-US" sz="2000" dirty="0">
                <a:highlight>
                  <a:srgbClr val="FFFFFF"/>
                </a:highlight>
                <a:latin typeface="Nunito Sans"/>
                <a:cs typeface="Consolas" pitchFamily="49" charset="0"/>
              </a:rPr>
              <a:t> - 2</a:t>
            </a:r>
          </a:p>
          <a:p>
            <a:pPr lvl="0">
              <a:buNone/>
            </a:pPr>
            <a:r>
              <a:rPr lang="en-US" sz="2000" dirty="0">
                <a:highlight>
                  <a:srgbClr val="FFFFFF"/>
                </a:highlight>
                <a:latin typeface="Nunito Sans"/>
                <a:cs typeface="Consolas" pitchFamily="49" charset="0"/>
              </a:rPr>
              <a:t> }</a:t>
            </a:r>
          </a:p>
          <a:p>
            <a:endParaRPr lang="en-GB" sz="2000" dirty="0">
              <a:latin typeface="Nunito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38282" y="1743006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Nunito Sans" charset="0"/>
                <a:cs typeface="Consolas" pitchFamily="49" charset="0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95538" y="1752889"/>
            <a:ext cx="120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Nunito Sans" charset="0"/>
                <a:cs typeface="Consolas" pitchFamily="49" charset="0"/>
              </a:rPr>
              <a:t>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81224" y="2671700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Nunito Sans" charset="0"/>
              </a:rPr>
              <a:t>N - </a:t>
            </a:r>
            <a:r>
              <a:rPr lang="en-US" sz="2000" b="1" dirty="0" err="1">
                <a:latin typeface="Nunito Sans" charset="0"/>
              </a:rPr>
              <a:t>row_no</a:t>
            </a:r>
            <a:r>
              <a:rPr lang="en-US" sz="2000" b="1" dirty="0">
                <a:latin typeface="Nunito Sans" charset="0"/>
              </a:rPr>
              <a:t> </a:t>
            </a:r>
            <a:endParaRPr lang="en-GB" sz="2000" b="1" dirty="0">
              <a:latin typeface="Nunito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66844" y="2671700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Nunito Sans" charset="0"/>
                <a:cs typeface="Consolas" pitchFamily="49" charset="0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81224" y="4214818"/>
            <a:ext cx="3048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Nunito Sans" charset="0"/>
              </a:rPr>
              <a:t>2 * </a:t>
            </a:r>
            <a:r>
              <a:rPr lang="en-US" sz="2000" b="1" dirty="0" err="1">
                <a:latin typeface="Nunito Sans" charset="0"/>
              </a:rPr>
              <a:t>row_no</a:t>
            </a:r>
            <a:r>
              <a:rPr lang="en-US" sz="2000" b="1" dirty="0">
                <a:latin typeface="Nunito Sans" charset="0"/>
              </a:rPr>
              <a:t> - 1 </a:t>
            </a:r>
            <a:endParaRPr lang="en-GB" sz="2000" b="1" dirty="0">
              <a:latin typeface="Nunito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6400" y="4243336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Nunito Sans" charset="0"/>
              </a:rPr>
              <a:t>1</a:t>
            </a:r>
            <a:endParaRPr lang="en-GB" sz="2000" b="1" dirty="0">
              <a:latin typeface="Nunito San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7781" y="6000768"/>
            <a:ext cx="1905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Nunito Sans" charset="0"/>
                <a:cs typeface="Consolas" pitchFamily="49" charset="0"/>
              </a:rPr>
              <a:t>(2*N-1)-1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81884" y="1385816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Nunito Sans" charset="0"/>
                <a:cs typeface="Consolas" pitchFamily="49" charset="0"/>
              </a:rPr>
              <a:t>1</a:t>
            </a:r>
            <a:r>
              <a:rPr lang="en-US" sz="2000" dirty="0">
                <a:latin typeface="Nunito Sans" charset="0"/>
                <a:cs typeface="Consolas" pitchFamily="49" charset="0"/>
              </a:rPr>
              <a:t>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39140" y="1385816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Nunito Sans" charset="0"/>
                <a:cs typeface="Consolas" pitchFamily="49" charset="0"/>
              </a:rPr>
              <a:t>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67702" y="2214554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Nunito Sans" charset="0"/>
              </a:rPr>
              <a:t>row_no</a:t>
            </a:r>
            <a:r>
              <a:rPr lang="en-US" sz="2400" b="1" dirty="0">
                <a:latin typeface="Nunito Sans" charset="0"/>
              </a:rPr>
              <a:t>  </a:t>
            </a:r>
            <a:endParaRPr lang="en-GB" sz="2400" b="1" dirty="0">
              <a:latin typeface="Nunito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53322" y="2285992"/>
            <a:ext cx="381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Nunito Sans" charset="0"/>
                <a:cs typeface="Consolas" pitchFamily="49" charset="0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67702" y="3714752"/>
            <a:ext cx="1619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star_count</a:t>
            </a:r>
            <a:r>
              <a:rPr lang="en-US" sz="2400" b="1" dirty="0"/>
              <a:t> </a:t>
            </a:r>
            <a:endParaRPr lang="en-GB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467600" y="3867090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Nunito Sans" charset="0"/>
                <a:cs typeface="Consolas" pitchFamily="49" charset="0"/>
              </a:rPr>
              <a:t>1</a:t>
            </a:r>
            <a:endParaRPr lang="en-US" sz="2000" dirty="0">
              <a:latin typeface="Nunito Sans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5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>
                <a:latin typeface="Nunito Sans" panose="00000500000000000000" pitchFamily="2" charset="0"/>
              </a:rPr>
              <a:t>Pseudocode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2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631061"/>
            <a:ext cx="22206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CBE43-1DB4-4C4C-9FF2-8EE11427A74B}"/>
              </a:ext>
            </a:extLst>
          </p:cNvPr>
          <p:cNvSpPr txBox="1"/>
          <p:nvPr/>
        </p:nvSpPr>
        <p:spPr>
          <a:xfrm>
            <a:off x="598714" y="4039825"/>
            <a:ext cx="5040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		</a:t>
            </a:r>
            <a:r>
              <a:rPr lang="en-US" sz="2500" dirty="0">
                <a:latin typeface="Nunito Sans" charset="0"/>
              </a:rPr>
              <a:t>N =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1" y="3631061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738810" y="4071942"/>
            <a:ext cx="504008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IN" sz="2800" dirty="0"/>
              <a:t> 		</a:t>
            </a:r>
            <a:r>
              <a:rPr lang="en-IN" sz="2500" dirty="0">
                <a:latin typeface="Nunito Sans" charset="0"/>
              </a:rPr>
              <a:t>          1 </a:t>
            </a:r>
            <a:endParaRPr lang="en-US" sz="2500" dirty="0">
              <a:latin typeface="Nunito Sans" charset="0"/>
            </a:endParaRPr>
          </a:p>
          <a:p>
            <a:pPr>
              <a:spcBef>
                <a:spcPts val="0"/>
              </a:spcBef>
              <a:buNone/>
            </a:pPr>
            <a:r>
              <a:rPr lang="en-IN" sz="2500" dirty="0">
                <a:latin typeface="Nunito Sans" charset="0"/>
              </a:rPr>
              <a:t>	                   2*2</a:t>
            </a:r>
            <a:endParaRPr lang="en-US" sz="2500" dirty="0">
              <a:latin typeface="Nunito Sans" charset="0"/>
            </a:endParaRPr>
          </a:p>
          <a:p>
            <a:pPr>
              <a:spcBef>
                <a:spcPts val="0"/>
              </a:spcBef>
              <a:buNone/>
            </a:pPr>
            <a:r>
              <a:rPr lang="en-IN" sz="2500" dirty="0">
                <a:latin typeface="Nunito Sans" charset="0"/>
              </a:rPr>
              <a:t> 	                 3*3*3</a:t>
            </a:r>
            <a:endParaRPr lang="en-US" sz="2500" dirty="0">
              <a:latin typeface="Nunito Sans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500" dirty="0">
                <a:latin typeface="Nunito Sans" charset="0"/>
              </a:rPr>
              <a:t>       	    	    </a:t>
            </a:r>
            <a:r>
              <a:rPr lang="en-IN" sz="2500" dirty="0">
                <a:latin typeface="Nunito Sans" charset="0"/>
              </a:rPr>
              <a:t>4*4*4*4</a:t>
            </a:r>
          </a:p>
          <a:p>
            <a:pPr>
              <a:spcBef>
                <a:spcPts val="0"/>
              </a:spcBef>
              <a:buNone/>
            </a:pPr>
            <a:r>
              <a:rPr lang="en-IN" sz="2500" dirty="0">
                <a:latin typeface="Nunito Sans" charset="0"/>
              </a:rPr>
              <a:t> 	 	      3*3*3</a:t>
            </a:r>
          </a:p>
          <a:p>
            <a:pPr>
              <a:spcBef>
                <a:spcPts val="0"/>
              </a:spcBef>
              <a:buNone/>
            </a:pPr>
            <a:r>
              <a:rPr lang="en-IN" sz="2500" dirty="0">
                <a:latin typeface="Nunito Sans" charset="0"/>
              </a:rPr>
              <a:t>   	                   2*2</a:t>
            </a:r>
          </a:p>
          <a:p>
            <a:pPr>
              <a:spcBef>
                <a:spcPts val="0"/>
              </a:spcBef>
              <a:buNone/>
            </a:pPr>
            <a:r>
              <a:rPr lang="en-IN" sz="2500" dirty="0">
                <a:latin typeface="Nunito Sans" charset="0"/>
              </a:rPr>
              <a:t>             	          1 </a:t>
            </a:r>
            <a:endParaRPr lang="en-US" sz="2500" dirty="0">
              <a:latin typeface="Nunito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49" y="228602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charset="0"/>
              </a:rPr>
              <a:t>Diamond </a:t>
            </a:r>
            <a:r>
              <a:rPr lang="en-IN" sz="2500" b="1" dirty="0">
                <a:latin typeface="Nunito Sans" charset="0"/>
              </a:rPr>
              <a:t>pattern – Nos. and Stars</a:t>
            </a:r>
            <a:endParaRPr lang="en-US" sz="2500" b="1" dirty="0">
              <a:latin typeface="Nuni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0007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5" y="769163"/>
            <a:ext cx="111363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>
                <a:latin typeface="Nunito Sans" panose="00000500000000000000" pitchFamily="2" charset="0"/>
              </a:rPr>
              <a:t>Pseudocode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2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71" y="1611766"/>
            <a:ext cx="496642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Input: N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for </a:t>
            </a:r>
            <a:r>
              <a:rPr lang="en-US" sz="2000" dirty="0" err="1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row_no</a:t>
            </a: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= </a:t>
            </a:r>
            <a:r>
              <a:rPr lang="en-US" sz="2000" dirty="0">
                <a:latin typeface="Nunito Sans" charset="0"/>
                <a:cs typeface="Consolas" pitchFamily="49" charset="0"/>
              </a:rPr>
              <a:t>1 </a:t>
            </a: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to N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// Handle spaces for each row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for space = </a:t>
            </a:r>
            <a:r>
              <a:rPr lang="en-US" sz="2000" dirty="0">
                <a:latin typeface="Nunito Sans" charset="0"/>
                <a:cs typeface="Consolas" pitchFamily="49" charset="0"/>
              </a:rPr>
              <a:t>1</a:t>
            </a: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to N – </a:t>
            </a:r>
            <a:r>
              <a:rPr lang="en-US" sz="2000" dirty="0" err="1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row_no</a:t>
            </a:r>
            <a:endParaRPr lang="en-US" sz="2000" dirty="0">
              <a:highlight>
                <a:srgbClr val="FFFFFF"/>
              </a:highlight>
              <a:latin typeface="Nunito Sans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{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 print " "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// Handle stars for each row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for </a:t>
            </a:r>
            <a:r>
              <a:rPr lang="en-US" sz="2000" dirty="0" err="1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col_no</a:t>
            </a: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= </a:t>
            </a:r>
            <a:r>
              <a:rPr lang="en-US" sz="2000" dirty="0">
                <a:latin typeface="Nunito Sans" charset="0"/>
                <a:cs typeface="Consolas" pitchFamily="49" charset="0"/>
              </a:rPr>
              <a:t>1</a:t>
            </a: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to 2 * </a:t>
            </a:r>
            <a:r>
              <a:rPr lang="en-US" sz="2000" dirty="0" err="1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row_no</a:t>
            </a: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- 1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{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   if(_________________________)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   {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      print ______________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   }</a:t>
            </a:r>
          </a:p>
          <a:p>
            <a:endParaRPr lang="en-US" sz="2000" dirty="0">
              <a:latin typeface="Nunito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0" y="857232"/>
            <a:ext cx="564360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else</a:t>
            </a:r>
          </a:p>
          <a:p>
            <a:pPr lvl="0"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{</a:t>
            </a:r>
          </a:p>
          <a:p>
            <a:pPr lvl="0"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   print "*“</a:t>
            </a:r>
          </a:p>
          <a:p>
            <a:pPr lvl="0"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}</a:t>
            </a:r>
          </a:p>
          <a:p>
            <a:pPr lvl="0"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}</a:t>
            </a:r>
          </a:p>
          <a:p>
            <a:pPr lvl="0"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print "\n"</a:t>
            </a:r>
          </a:p>
          <a:p>
            <a:pPr lvl="0"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}</a:t>
            </a:r>
          </a:p>
          <a:p>
            <a:pPr>
              <a:buNone/>
            </a:pPr>
            <a:endParaRPr lang="en-US" sz="3600" dirty="0"/>
          </a:p>
          <a:p>
            <a:endParaRPr lang="en-GB" dirty="0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6024562" y="3929066"/>
            <a:ext cx="2714644" cy="2000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IN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           </a:t>
            </a:r>
            <a:r>
              <a:rPr kumimoji="0" lang="en-IN" sz="2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 </a:t>
            </a:r>
            <a:r>
              <a:rPr kumimoji="0" lang="en-IN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1 </a:t>
            </a:r>
            <a:endParaRPr kumimoji="0" lang="en-US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	                    2*2</a:t>
            </a:r>
            <a:endParaRPr kumimoji="0" lang="en-US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 	                  3*3*3</a:t>
            </a:r>
            <a:endParaRPr kumimoji="0" lang="en-US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       	      </a:t>
            </a:r>
            <a:r>
              <a:rPr kumimoji="0" lang="en-IN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4*4*4*4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 	 	        3*3*3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   	                    2*2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             	            1 </a:t>
            </a:r>
            <a:endParaRPr kumimoji="0" lang="en-US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charset="0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7096132" y="3714752"/>
            <a:ext cx="1428760" cy="1285884"/>
          </a:xfrm>
          <a:prstGeom prst="triangle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828784" y="4886278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Nunito Sans" charset="0"/>
              </a:rPr>
              <a:t>col_no</a:t>
            </a:r>
            <a:r>
              <a:rPr lang="en-US" sz="2000" dirty="0">
                <a:latin typeface="Nunito Sans" charset="0"/>
              </a:rPr>
              <a:t> % 2 == 1</a:t>
            </a:r>
            <a:r>
              <a:rPr lang="en-US" sz="2000" b="1" dirty="0"/>
              <a:t> </a:t>
            </a:r>
            <a:endParaRPr lang="en-GB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147878" y="5529220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Nunito Sans" charset="0"/>
              </a:rPr>
              <a:t>row_no</a:t>
            </a:r>
            <a:r>
              <a:rPr lang="en-US" sz="2000" dirty="0">
                <a:latin typeface="Nunito Sans" charset="0"/>
              </a:rPr>
              <a:t> </a:t>
            </a:r>
            <a:r>
              <a:rPr lang="en-US" sz="2000" b="1" dirty="0">
                <a:latin typeface="Nunito Sans" charset="0"/>
              </a:rPr>
              <a:t> </a:t>
            </a:r>
            <a:r>
              <a:rPr lang="en-US" sz="2000" dirty="0">
                <a:latin typeface="Nunito Sans" charset="0"/>
              </a:rPr>
              <a:t> </a:t>
            </a:r>
            <a:endParaRPr lang="en-GB" sz="2000" dirty="0">
              <a:latin typeface="Nuni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5" y="769163"/>
            <a:ext cx="111363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>
                <a:latin typeface="Nunito Sans" panose="00000500000000000000" pitchFamily="2" charset="0"/>
              </a:rPr>
              <a:t>Pseudocode</a:t>
            </a:r>
            <a:r>
              <a:rPr lang="en-US" sz="4500" b="1" dirty="0">
                <a:latin typeface="Nunito Sans" panose="00000500000000000000" pitchFamily="2" charset="0"/>
              </a:rPr>
              <a:t> Cont..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2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6167438" y="4572008"/>
            <a:ext cx="2714644" cy="2000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IN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           </a:t>
            </a:r>
            <a:r>
              <a:rPr kumimoji="0" lang="en-IN" sz="2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 </a:t>
            </a:r>
            <a:r>
              <a:rPr kumimoji="0" lang="en-IN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1 </a:t>
            </a:r>
            <a:endParaRPr kumimoji="0" lang="en-US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	                    2*2</a:t>
            </a:r>
            <a:endParaRPr kumimoji="0" lang="en-US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 	                  3*3*3</a:t>
            </a:r>
            <a:endParaRPr kumimoji="0" lang="en-US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       	      </a:t>
            </a:r>
            <a:r>
              <a:rPr kumimoji="0" lang="en-IN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4*4*4*4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 	 	        3*3*3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   	                    2*2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             	            1 </a:t>
            </a:r>
            <a:endParaRPr kumimoji="0" lang="en-US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charset="0"/>
            </a:endParaRPr>
          </a:p>
        </p:txBody>
      </p:sp>
      <p:sp>
        <p:nvSpPr>
          <p:cNvPr id="16" name="Isosceles Triangle 15"/>
          <p:cNvSpPr/>
          <p:nvPr/>
        </p:nvSpPr>
        <p:spPr>
          <a:xfrm rot="10800000">
            <a:off x="7310446" y="5643578"/>
            <a:ext cx="1214446" cy="85725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666712" y="1643050"/>
            <a:ext cx="45720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num = N -1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N-- 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</a:t>
            </a:r>
            <a:r>
              <a:rPr lang="en-US" sz="2000" dirty="0" err="1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no_star_count</a:t>
            </a: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= (2*N) - 1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for </a:t>
            </a:r>
            <a:r>
              <a:rPr lang="en-US" sz="2000" dirty="0" err="1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row_no</a:t>
            </a: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= </a:t>
            </a:r>
            <a:r>
              <a:rPr lang="en-US" sz="2000" dirty="0">
                <a:latin typeface="Nunito Sans" charset="0"/>
                <a:cs typeface="Consolas" pitchFamily="49" charset="0"/>
              </a:rPr>
              <a:t>1 </a:t>
            </a: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to N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{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// Handle spaces for each row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for space = </a:t>
            </a:r>
            <a:r>
              <a:rPr lang="en-US" sz="2000" dirty="0">
                <a:latin typeface="Nunito Sans" charset="0"/>
                <a:cs typeface="Consolas" pitchFamily="49" charset="0"/>
              </a:rPr>
              <a:t>1 </a:t>
            </a: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to </a:t>
            </a:r>
            <a:r>
              <a:rPr lang="en-US" sz="2000" dirty="0" err="1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row_no</a:t>
            </a: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-1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{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  print " "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}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// Handle stars for each row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for </a:t>
            </a:r>
            <a:r>
              <a:rPr lang="en-US" sz="2000" dirty="0" err="1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col_no</a:t>
            </a: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= 1 to </a:t>
            </a:r>
            <a:r>
              <a:rPr lang="en-US" sz="2000" dirty="0" err="1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no_star_count</a:t>
            </a:r>
            <a:endParaRPr lang="en-US" sz="2000" dirty="0">
              <a:highlight>
                <a:srgbClr val="FFFFFF"/>
              </a:highlight>
              <a:latin typeface="Nunito Sans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{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  if(________________)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  {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      print _______</a:t>
            </a:r>
            <a:endParaRPr lang="en-GB" sz="2000" dirty="0">
              <a:latin typeface="Nunito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10248" y="1785926"/>
            <a:ext cx="521497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}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else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{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    print “*“ 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}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}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print "\n"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</a:t>
            </a:r>
            <a:r>
              <a:rPr lang="en-US" sz="2000" dirty="0" err="1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no_star_count</a:t>
            </a: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= </a:t>
            </a:r>
            <a:r>
              <a:rPr lang="en-US" sz="2000" dirty="0" err="1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no_star_count</a:t>
            </a: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– 2</a:t>
            </a:r>
          </a:p>
          <a:p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num = num -1</a:t>
            </a:r>
            <a:endParaRPr lang="en-US" sz="2000" dirty="0">
              <a:latin typeface="Nunito Sans" charset="0"/>
            </a:endParaRP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}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</a:t>
            </a:r>
          </a:p>
          <a:p>
            <a:pPr lvl="0">
              <a:buNone/>
            </a:pPr>
            <a:endParaRPr lang="en-US" sz="2000" dirty="0">
              <a:latin typeface="Nunito Sans" charset="0"/>
              <a:cs typeface="Consolas" pitchFamily="49" charset="0"/>
            </a:endParaRPr>
          </a:p>
          <a:p>
            <a:endParaRPr lang="en-GB" sz="2000" dirty="0">
              <a:latin typeface="Nunito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52530" y="5529220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Nunito Sans" charset="0"/>
              </a:rPr>
              <a:t>col_no</a:t>
            </a:r>
            <a:r>
              <a:rPr lang="en-US" sz="2000" dirty="0">
                <a:latin typeface="Nunito Sans" charset="0"/>
              </a:rPr>
              <a:t> % 2 == 1</a:t>
            </a:r>
            <a:r>
              <a:rPr lang="en-US" sz="2000" b="1" dirty="0">
                <a:latin typeface="Nunito Sans" charset="0"/>
              </a:rPr>
              <a:t> </a:t>
            </a:r>
            <a:endParaRPr lang="en-GB" sz="2000" dirty="0">
              <a:latin typeface="Nunito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66910" y="614364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num  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  <p:bldP spid="2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5274" y="3214686"/>
            <a:ext cx="22206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CBE43-1DB4-4C4C-9FF2-8EE11427A74B}"/>
              </a:ext>
            </a:extLst>
          </p:cNvPr>
          <p:cNvSpPr txBox="1"/>
          <p:nvPr/>
        </p:nvSpPr>
        <p:spPr>
          <a:xfrm>
            <a:off x="595274" y="3786190"/>
            <a:ext cx="5040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		</a:t>
            </a:r>
            <a:r>
              <a:rPr lang="en-US" sz="2500" dirty="0">
                <a:latin typeface="Nunito Sans" charset="0"/>
              </a:rPr>
              <a:t>N =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24628" y="3214686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738810" y="3687901"/>
            <a:ext cx="50400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500" dirty="0">
                <a:solidFill>
                  <a:srgbClr val="000000"/>
                </a:solidFill>
                <a:latin typeface="Nunito Sans" charset="0"/>
              </a:rPr>
              <a:t>                       1</a:t>
            </a:r>
          </a:p>
          <a:p>
            <a:pPr>
              <a:buNone/>
            </a:pPr>
            <a:r>
              <a:rPr lang="en-US" sz="2500" dirty="0">
                <a:solidFill>
                  <a:srgbClr val="000000"/>
                </a:solidFill>
                <a:latin typeface="Nunito Sans" charset="0"/>
              </a:rPr>
              <a:t>		2*2</a:t>
            </a:r>
          </a:p>
          <a:p>
            <a:pPr>
              <a:buNone/>
            </a:pPr>
            <a:r>
              <a:rPr lang="en-US" sz="2500" dirty="0">
                <a:solidFill>
                  <a:srgbClr val="000000"/>
                </a:solidFill>
                <a:latin typeface="Nunito Sans" charset="0"/>
              </a:rPr>
              <a:t>		3*3*3</a:t>
            </a:r>
          </a:p>
          <a:p>
            <a:pPr>
              <a:buNone/>
            </a:pPr>
            <a:r>
              <a:rPr lang="en-US" sz="2500" dirty="0">
                <a:solidFill>
                  <a:srgbClr val="000000"/>
                </a:solidFill>
                <a:latin typeface="Nunito Sans" charset="0"/>
              </a:rPr>
              <a:t>		4*4*4*4</a:t>
            </a:r>
          </a:p>
          <a:p>
            <a:pPr>
              <a:buNone/>
            </a:pPr>
            <a:r>
              <a:rPr lang="en-US" sz="2500" dirty="0">
                <a:solidFill>
                  <a:srgbClr val="000000"/>
                </a:solidFill>
                <a:latin typeface="Nunito Sans" charset="0"/>
              </a:rPr>
              <a:t>		4*4*4*4</a:t>
            </a:r>
          </a:p>
          <a:p>
            <a:pPr>
              <a:buNone/>
            </a:pPr>
            <a:r>
              <a:rPr lang="en-US" sz="2500" dirty="0">
                <a:solidFill>
                  <a:srgbClr val="000000"/>
                </a:solidFill>
                <a:latin typeface="Nunito Sans" charset="0"/>
              </a:rPr>
              <a:t>		3*3*3</a:t>
            </a:r>
          </a:p>
          <a:p>
            <a:pPr>
              <a:buNone/>
            </a:pPr>
            <a:r>
              <a:rPr lang="en-US" sz="2500" dirty="0">
                <a:solidFill>
                  <a:srgbClr val="000000"/>
                </a:solidFill>
                <a:latin typeface="Nunito Sans" charset="0"/>
              </a:rPr>
              <a:t>		2*2</a:t>
            </a:r>
          </a:p>
          <a:p>
            <a:pPr>
              <a:buNone/>
            </a:pPr>
            <a:r>
              <a:rPr lang="en-US" sz="2500" dirty="0">
                <a:solidFill>
                  <a:srgbClr val="000000"/>
                </a:solidFill>
                <a:latin typeface="Nunito Sans" charset="0"/>
              </a:rPr>
              <a:t>		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49" y="228602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charset="0"/>
              </a:rPr>
              <a:t>Triangle </a:t>
            </a:r>
            <a:r>
              <a:rPr lang="en-IN" sz="2500" b="1" dirty="0">
                <a:latin typeface="Nunito Sans" charset="0"/>
              </a:rPr>
              <a:t>pattern – Nos. and Stars </a:t>
            </a:r>
            <a:endParaRPr lang="en-US" sz="2500" b="1" dirty="0">
              <a:latin typeface="Nuni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0007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5" y="769163"/>
            <a:ext cx="111363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>
                <a:latin typeface="Nunito Sans" panose="00000500000000000000" pitchFamily="2" charset="0"/>
              </a:rPr>
              <a:t>Pseudocode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2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95274" y="1571612"/>
            <a:ext cx="5429288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Input: N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for </a:t>
            </a:r>
            <a:r>
              <a:rPr lang="en-US" sz="2000" dirty="0" err="1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row_no</a:t>
            </a: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= </a:t>
            </a:r>
            <a:r>
              <a:rPr lang="en-US" sz="2000" dirty="0">
                <a:latin typeface="Nunito Sans" charset="0"/>
                <a:cs typeface="Consolas" pitchFamily="49" charset="0"/>
              </a:rPr>
              <a:t>1 </a:t>
            </a: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to N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// Handle spaces for each row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for space = </a:t>
            </a:r>
            <a:r>
              <a:rPr lang="en-US" sz="2000" dirty="0">
                <a:latin typeface="Nunito Sans" charset="0"/>
                <a:cs typeface="Consolas" pitchFamily="49" charset="0"/>
              </a:rPr>
              <a:t>1</a:t>
            </a: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to N – </a:t>
            </a:r>
            <a:r>
              <a:rPr lang="en-US" sz="2000" dirty="0" err="1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row_no</a:t>
            </a:r>
            <a:endParaRPr lang="en-US" sz="2000" dirty="0">
              <a:highlight>
                <a:srgbClr val="FFFFFF"/>
              </a:highlight>
              <a:latin typeface="Nunito Sans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{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print “ “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}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// Handle stars for each row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for </a:t>
            </a:r>
            <a:r>
              <a:rPr lang="en-US" sz="2000" dirty="0" err="1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col_no</a:t>
            </a: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= </a:t>
            </a:r>
            <a:r>
              <a:rPr lang="en-US" sz="2000" dirty="0">
                <a:latin typeface="Nunito Sans" charset="0"/>
                <a:cs typeface="Consolas" pitchFamily="49" charset="0"/>
              </a:rPr>
              <a:t>1</a:t>
            </a: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to 2 * </a:t>
            </a:r>
            <a:r>
              <a:rPr lang="en-US" sz="2000" dirty="0" err="1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row_no</a:t>
            </a: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– 1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{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if(_________________)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{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    print ________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24562" y="1571612"/>
            <a:ext cx="55007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else</a:t>
            </a:r>
          </a:p>
          <a:p>
            <a:pPr lvl="0"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{</a:t>
            </a:r>
          </a:p>
          <a:p>
            <a:pPr lvl="0"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    print "*“</a:t>
            </a:r>
          </a:p>
          <a:p>
            <a:pPr lvl="0"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}</a:t>
            </a:r>
          </a:p>
          <a:p>
            <a:pPr lvl="0"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}</a:t>
            </a:r>
          </a:p>
          <a:p>
            <a:pPr lvl="0"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print "\n“</a:t>
            </a:r>
          </a:p>
          <a:p>
            <a:pPr lvl="0"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}</a:t>
            </a:r>
          </a:p>
          <a:p>
            <a:pPr>
              <a:buNone/>
            </a:pPr>
            <a:endParaRPr lang="en-US" sz="2000" dirty="0">
              <a:highlight>
                <a:srgbClr val="FFFFFF"/>
              </a:highlight>
              <a:latin typeface="Nunito Sans" charset="0"/>
              <a:cs typeface="Consolas" pitchFamily="49" charset="0"/>
            </a:endParaRPr>
          </a:p>
          <a:p>
            <a:endParaRPr lang="en-GB" sz="2000" dirty="0">
              <a:latin typeface="Nunito Sans" charset="0"/>
            </a:endParaRP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5524496" y="4357694"/>
            <a:ext cx="2714644" cy="20002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    1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             2*2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                 3*3*3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	   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4*4*4*4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 	      3*3*3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	                   2*2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	          1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7453322" y="4000504"/>
            <a:ext cx="403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0000"/>
                </a:solidFill>
              </a:rPr>
              <a:t>		1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</a:rPr>
              <a:t>		2*2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</a:rPr>
              <a:t>		3*3*3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</a:rPr>
              <a:t>		4*4*4*4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</a:rPr>
              <a:t>		4*4*4*4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</a:rPr>
              <a:t>		3*3*3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</a:rPr>
              <a:t>		2*2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</a:rPr>
              <a:t>		1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024826" y="521495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6524628" y="4143380"/>
            <a:ext cx="1285884" cy="121444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Triangle 22"/>
          <p:cNvSpPr/>
          <p:nvPr/>
        </p:nvSpPr>
        <p:spPr>
          <a:xfrm>
            <a:off x="9310710" y="3929066"/>
            <a:ext cx="1643074" cy="1214446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1309654" y="4857760"/>
            <a:ext cx="2286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Nunito Sans" charset="0"/>
              </a:rPr>
              <a:t>col_no</a:t>
            </a:r>
            <a:r>
              <a:rPr lang="en-US" sz="2000" dirty="0">
                <a:latin typeface="Nunito Sans" charset="0"/>
              </a:rPr>
              <a:t> % 2 == 1</a:t>
            </a:r>
            <a:endParaRPr lang="en-GB" sz="2000" dirty="0">
              <a:latin typeface="Nunito Sans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</a:t>
            </a:r>
            <a:endParaRPr lang="en-US" sz="2800" dirty="0">
              <a:latin typeface="Nunito San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09720" y="5457782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Nunito Sans" charset="0"/>
              </a:rPr>
              <a:t>row_no</a:t>
            </a:r>
            <a:r>
              <a:rPr lang="en-US" sz="2000" dirty="0">
                <a:latin typeface="Nunito Sans" charset="0"/>
              </a:rPr>
              <a:t> </a:t>
            </a:r>
            <a:endParaRPr lang="en-US" sz="2800" dirty="0">
              <a:latin typeface="Nuni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631061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CBE43-1DB4-4C4C-9FF2-8EE11427A74B}"/>
              </a:ext>
            </a:extLst>
          </p:cNvPr>
          <p:cNvSpPr txBox="1"/>
          <p:nvPr/>
        </p:nvSpPr>
        <p:spPr>
          <a:xfrm>
            <a:off x="598714" y="4039825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	N =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631061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4039825"/>
            <a:ext cx="563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	1,2,3,4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Printing numbers from 1 to N with comma</a:t>
            </a:r>
          </a:p>
        </p:txBody>
      </p:sp>
    </p:spTree>
    <p:extLst>
      <p:ext uri="{BB962C8B-B14F-4D97-AF65-F5344CB8AC3E}">
        <p14:creationId xmlns:p14="http://schemas.microsoft.com/office/powerpoint/2010/main" val="10790007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5" y="769163"/>
            <a:ext cx="111363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>
                <a:latin typeface="Nunito Sans" panose="00000500000000000000" pitchFamily="2" charset="0"/>
              </a:rPr>
              <a:t>Pseudocode</a:t>
            </a:r>
            <a:r>
              <a:rPr lang="en-US" sz="4500" b="1" dirty="0">
                <a:latin typeface="Nunito Sans" panose="00000500000000000000" pitchFamily="2" charset="0"/>
              </a:rPr>
              <a:t> </a:t>
            </a:r>
            <a:r>
              <a:rPr lang="en-US" sz="4500" b="1" dirty="0" err="1">
                <a:latin typeface="Nunito Sans" panose="00000500000000000000" pitchFamily="2" charset="0"/>
              </a:rPr>
              <a:t>Contd</a:t>
            </a:r>
            <a:r>
              <a:rPr lang="en-US" sz="4500" b="1" dirty="0">
                <a:latin typeface="Nunito Sans" panose="00000500000000000000" pitchFamily="2" charset="0"/>
              </a:rPr>
              <a:t>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2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95274" y="1571612"/>
            <a:ext cx="571504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num = N -1 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N-- 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</a:t>
            </a:r>
            <a:r>
              <a:rPr lang="en-US" sz="2000" dirty="0" err="1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no_star_count</a:t>
            </a: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= (2*N) - 1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for </a:t>
            </a:r>
            <a:r>
              <a:rPr lang="en-US" sz="2000" dirty="0" err="1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row_no</a:t>
            </a: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= </a:t>
            </a:r>
            <a:r>
              <a:rPr lang="en-US" sz="2000" dirty="0">
                <a:latin typeface="Nunito Sans" charset="0"/>
                <a:cs typeface="Consolas" pitchFamily="49" charset="0"/>
              </a:rPr>
              <a:t>1 </a:t>
            </a: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to N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{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// Handle spaces for each row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for space = </a:t>
            </a:r>
            <a:r>
              <a:rPr lang="en-US" sz="2000" dirty="0">
                <a:latin typeface="Nunito Sans" charset="0"/>
                <a:cs typeface="Consolas" pitchFamily="49" charset="0"/>
              </a:rPr>
              <a:t>1 </a:t>
            </a: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to </a:t>
            </a:r>
            <a:r>
              <a:rPr lang="en-US" sz="2000" dirty="0" err="1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row_no</a:t>
            </a: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-1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{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  print " "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}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// Handle stars for each row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for </a:t>
            </a:r>
            <a:r>
              <a:rPr lang="en-US" sz="2000" dirty="0" err="1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col_no</a:t>
            </a: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= 1 to </a:t>
            </a:r>
            <a:r>
              <a:rPr lang="en-US" sz="2000" dirty="0" err="1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no_star_count</a:t>
            </a:r>
            <a:endParaRPr lang="en-US" sz="2000" dirty="0">
              <a:highlight>
                <a:srgbClr val="FFFFFF"/>
              </a:highlight>
              <a:latin typeface="Nunito Sans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{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  if(________________)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  {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      print _____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  }</a:t>
            </a:r>
          </a:p>
          <a:p>
            <a:pPr lvl="0">
              <a:buNone/>
            </a:pPr>
            <a:endParaRPr lang="en-US" sz="2000" dirty="0">
              <a:latin typeface="Nunito Sans" charset="0"/>
              <a:cs typeface="Consolas" pitchFamily="49" charset="0"/>
            </a:endParaRPr>
          </a:p>
          <a:p>
            <a:pPr lvl="0">
              <a:buNone/>
            </a:pPr>
            <a:endParaRPr lang="en-US" sz="2000" dirty="0">
              <a:latin typeface="Nunito Sans" charset="0"/>
              <a:cs typeface="Consolas" pitchFamily="49" charset="0"/>
            </a:endParaRPr>
          </a:p>
          <a:p>
            <a:pPr>
              <a:buNone/>
            </a:pPr>
            <a:endParaRPr lang="en-US" sz="2000" dirty="0">
              <a:highlight>
                <a:srgbClr val="FFFFFF"/>
              </a:highlight>
              <a:latin typeface="Nunito Sans" charset="0"/>
              <a:cs typeface="Consolas" pitchFamily="49" charset="0"/>
            </a:endParaRP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5524496" y="4500570"/>
            <a:ext cx="2714644" cy="20002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    1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             2*2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                 3*3*3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	   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4*4*4*4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 	      3*3*3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	                   2*2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	          1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7453322" y="4214818"/>
            <a:ext cx="403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0000"/>
                </a:solidFill>
              </a:rPr>
              <a:t>		1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</a:rPr>
              <a:t>		2*2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</a:rPr>
              <a:t>		3*3*3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</a:rPr>
              <a:t>		4*4*4*4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</a:rPr>
              <a:t>		4*4*4*4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</a:rPr>
              <a:t>		3*3*3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</a:rPr>
              <a:t>		2*2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</a:rPr>
              <a:t>		1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024826" y="521495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 rot="10800000">
            <a:off x="6453190" y="5286388"/>
            <a:ext cx="1285884" cy="107157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Triangle 11"/>
          <p:cNvSpPr/>
          <p:nvPr/>
        </p:nvSpPr>
        <p:spPr>
          <a:xfrm rot="5400000">
            <a:off x="9405954" y="5167318"/>
            <a:ext cx="1309710" cy="1643074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6596066" y="1714488"/>
            <a:ext cx="464347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 else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  {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      print “*“ 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  }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}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print "\n"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</a:t>
            </a:r>
            <a:r>
              <a:rPr lang="en-US" sz="2000" dirty="0" err="1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star_count</a:t>
            </a: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= </a:t>
            </a:r>
            <a:r>
              <a:rPr lang="en-US" sz="2000" dirty="0" err="1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no_star_count</a:t>
            </a: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– 2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  num = num - 1</a:t>
            </a: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sz="2000" dirty="0">
              <a:highlight>
                <a:srgbClr val="FFFFFF"/>
              </a:highlight>
              <a:latin typeface="Nunito Sans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>
                <a:highlight>
                  <a:srgbClr val="FFFFFF"/>
                </a:highlight>
                <a:latin typeface="Nunito Sans" charset="0"/>
                <a:cs typeface="Consolas" pitchFamily="49" charset="0"/>
              </a:rPr>
              <a:t>   </a:t>
            </a:r>
            <a:endParaRPr lang="en-GB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381092" y="5429264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Nunito Sans" charset="0"/>
              </a:rPr>
              <a:t>col_no</a:t>
            </a:r>
            <a:r>
              <a:rPr lang="en-US" sz="2000" dirty="0">
                <a:latin typeface="Nunito Sans" charset="0"/>
              </a:rPr>
              <a:t> % 2 == 1</a:t>
            </a:r>
            <a:r>
              <a:rPr lang="en-US" sz="2000" b="1" dirty="0">
                <a:latin typeface="Nunito Sans" charset="0"/>
              </a:rPr>
              <a:t> </a:t>
            </a:r>
            <a:endParaRPr lang="en-GB" sz="2000" dirty="0">
              <a:latin typeface="Nunito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52596" y="6072206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Sans" charset="0"/>
              </a:rPr>
              <a:t>num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5274" y="3214686"/>
            <a:ext cx="22206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CBE43-1DB4-4C4C-9FF2-8EE11427A74B}"/>
              </a:ext>
            </a:extLst>
          </p:cNvPr>
          <p:cNvSpPr txBox="1"/>
          <p:nvPr/>
        </p:nvSpPr>
        <p:spPr>
          <a:xfrm>
            <a:off x="595274" y="3786190"/>
            <a:ext cx="5040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		</a:t>
            </a:r>
            <a:r>
              <a:rPr lang="en-US" sz="2500" dirty="0">
                <a:latin typeface="Nunito Sans" charset="0"/>
              </a:rPr>
              <a:t>N =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24628" y="3214686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738810" y="3687901"/>
            <a:ext cx="50400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500" dirty="0">
                <a:solidFill>
                  <a:srgbClr val="000000"/>
                </a:solidFill>
                <a:latin typeface="Nunito Sans" charset="0"/>
              </a:rPr>
              <a:t>                      1112</a:t>
            </a:r>
          </a:p>
          <a:p>
            <a:pPr>
              <a:buNone/>
            </a:pPr>
            <a:r>
              <a:rPr lang="en-US" sz="2500" dirty="0">
                <a:solidFill>
                  <a:srgbClr val="000000"/>
                </a:solidFill>
                <a:latin typeface="Nunito Sans" charset="0"/>
              </a:rPr>
              <a:t>		3222</a:t>
            </a:r>
          </a:p>
          <a:p>
            <a:pPr>
              <a:buNone/>
            </a:pPr>
            <a:r>
              <a:rPr lang="en-US" sz="2500" dirty="0">
                <a:solidFill>
                  <a:srgbClr val="000000"/>
                </a:solidFill>
                <a:latin typeface="Nunito Sans" charset="0"/>
              </a:rPr>
              <a:t>		3334</a:t>
            </a:r>
          </a:p>
          <a:p>
            <a:pPr>
              <a:buNone/>
            </a:pPr>
            <a:r>
              <a:rPr lang="en-US" sz="2500" dirty="0">
                <a:solidFill>
                  <a:srgbClr val="000000"/>
                </a:solidFill>
                <a:latin typeface="Nunito Sans" charset="0"/>
              </a:rPr>
              <a:t>		5444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49" y="228602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charset="0"/>
              </a:rPr>
              <a:t>Printing custom number pattern</a:t>
            </a:r>
            <a:r>
              <a:rPr lang="en-IN" sz="2500" b="1" dirty="0">
                <a:latin typeface="Nunito Sans" charset="0"/>
              </a:rPr>
              <a:t> </a:t>
            </a:r>
            <a:endParaRPr lang="en-US" sz="2500" b="1" dirty="0">
              <a:latin typeface="Nuni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0007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33400" y="1752600"/>
            <a:ext cx="9525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Nunito Sans" pitchFamily="2" charset="0"/>
              </a:rPr>
              <a:t>Input: N</a:t>
            </a:r>
          </a:p>
          <a:p>
            <a:r>
              <a:rPr lang="en-IN" sz="2000" dirty="0">
                <a:latin typeface="Nunito Sans" pitchFamily="2" charset="0"/>
              </a:rPr>
              <a:t>num = 1</a:t>
            </a:r>
          </a:p>
          <a:p>
            <a:r>
              <a:rPr lang="en-IN" sz="2000" dirty="0">
                <a:latin typeface="Nunito Sans" pitchFamily="2" charset="0"/>
              </a:rPr>
              <a:t>for </a:t>
            </a:r>
            <a:r>
              <a:rPr lang="en-IN" sz="2000" dirty="0" err="1">
                <a:latin typeface="Nunito Sans" pitchFamily="2" charset="0"/>
              </a:rPr>
              <a:t>row_no</a:t>
            </a:r>
            <a:r>
              <a:rPr lang="en-IN" sz="2000" dirty="0">
                <a:latin typeface="Nunito Sans" pitchFamily="2" charset="0"/>
              </a:rPr>
              <a:t> = </a:t>
            </a:r>
            <a:r>
              <a:rPr lang="en-IN" sz="2000" b="1" dirty="0">
                <a:latin typeface="Nunito Sans" pitchFamily="2" charset="0"/>
              </a:rPr>
              <a:t>1</a:t>
            </a:r>
            <a:r>
              <a:rPr lang="en-IN" sz="2000" dirty="0">
                <a:latin typeface="Nunito Sans" pitchFamily="2" charset="0"/>
              </a:rPr>
              <a:t> to </a:t>
            </a:r>
            <a:r>
              <a:rPr lang="en-IN" sz="2000" b="1" dirty="0">
                <a:latin typeface="Nunito Sans" pitchFamily="2" charset="0"/>
              </a:rPr>
              <a:t>N</a:t>
            </a:r>
          </a:p>
          <a:p>
            <a:r>
              <a:rPr lang="en-IN" sz="2000" dirty="0">
                <a:latin typeface="Nunito Sans" pitchFamily="2" charset="0"/>
              </a:rPr>
              <a:t>{</a:t>
            </a:r>
          </a:p>
          <a:p>
            <a:r>
              <a:rPr lang="en-IN" sz="2000" dirty="0">
                <a:latin typeface="Nunito Sans" pitchFamily="2" charset="0"/>
              </a:rPr>
              <a:t>	for </a:t>
            </a:r>
            <a:r>
              <a:rPr lang="en-IN" sz="2000" dirty="0" err="1">
                <a:latin typeface="Nunito Sans" pitchFamily="2" charset="0"/>
              </a:rPr>
              <a:t>col_no</a:t>
            </a:r>
            <a:r>
              <a:rPr lang="en-IN" sz="2000" dirty="0">
                <a:latin typeface="Nunito Sans" pitchFamily="2" charset="0"/>
              </a:rPr>
              <a:t> = </a:t>
            </a:r>
            <a:r>
              <a:rPr lang="en-IN" sz="2000" b="1" dirty="0">
                <a:latin typeface="Nunito Sans" pitchFamily="2" charset="0"/>
              </a:rPr>
              <a:t>1</a:t>
            </a:r>
            <a:r>
              <a:rPr lang="en-IN" sz="2000" dirty="0">
                <a:latin typeface="Nunito Sans" pitchFamily="2" charset="0"/>
              </a:rPr>
              <a:t> to  </a:t>
            </a:r>
            <a:r>
              <a:rPr lang="en-IN" sz="2000" b="1" dirty="0">
                <a:latin typeface="Nunito Sans" pitchFamily="2" charset="0"/>
              </a:rPr>
              <a:t>N</a:t>
            </a:r>
            <a:r>
              <a:rPr lang="en-IN" sz="2000" dirty="0">
                <a:latin typeface="Nunito Sans" pitchFamily="2" charset="0"/>
              </a:rPr>
              <a:t>{</a:t>
            </a:r>
          </a:p>
          <a:p>
            <a:r>
              <a:rPr lang="en-IN" sz="2000" dirty="0">
                <a:latin typeface="Nunito Sans" pitchFamily="2" charset="0"/>
              </a:rPr>
              <a:t>		Print </a:t>
            </a:r>
            <a:r>
              <a:rPr lang="en-IN" sz="2000" dirty="0" err="1">
                <a:latin typeface="Nunito Sans" pitchFamily="2" charset="0"/>
              </a:rPr>
              <a:t>row_no</a:t>
            </a:r>
            <a:endParaRPr lang="en-IN" sz="2000" dirty="0">
              <a:latin typeface="Nunito Sans" pitchFamily="2" charset="0"/>
            </a:endParaRPr>
          </a:p>
          <a:p>
            <a:r>
              <a:rPr lang="en-IN" sz="2000" dirty="0">
                <a:latin typeface="Nunito Sans" pitchFamily="2" charset="0"/>
              </a:rPr>
              <a:t>	</a:t>
            </a:r>
          </a:p>
          <a:p>
            <a:r>
              <a:rPr lang="en-IN" sz="2000" dirty="0">
                <a:latin typeface="Nunito Sans" pitchFamily="2" charset="0"/>
              </a:rPr>
              <a:t>	</a:t>
            </a:r>
          </a:p>
          <a:p>
            <a:endParaRPr lang="en-IN" sz="2000" dirty="0">
              <a:latin typeface="Nunito Sans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47800" y="3638490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prstClr val="black"/>
                </a:solidFill>
                <a:latin typeface="Nunito Sans" pitchFamily="2" charset="0"/>
              </a:rPr>
              <a:t>}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1417425" y="401949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prstClr val="black"/>
                </a:solidFill>
                <a:latin typeface="Nunito Sans" pitchFamily="2" charset="0"/>
              </a:rPr>
              <a:t>Print “\n”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533400" y="4324290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prstClr val="black"/>
                </a:solidFill>
                <a:latin typeface="Nunito Sans" pitchFamily="2" charset="0"/>
              </a:rPr>
              <a:t>}</a:t>
            </a:r>
            <a:endParaRPr lang="en-US" sz="2000" dirty="0"/>
          </a:p>
        </p:txBody>
      </p:sp>
      <p:sp>
        <p:nvSpPr>
          <p:cNvPr id="41" name="Content Placeholder 3"/>
          <p:cNvSpPr txBox="1">
            <a:spLocks/>
          </p:cNvSpPr>
          <p:nvPr/>
        </p:nvSpPr>
        <p:spPr>
          <a:xfrm>
            <a:off x="7467584" y="3600449"/>
            <a:ext cx="2209816" cy="1657351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1 1 1 1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2 2 2 2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3 3 3 3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4 4 4 4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8429700" y="762000"/>
            <a:ext cx="1019100" cy="1357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1112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3222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3334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5444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rot="5400000" flipH="1" flipV="1">
            <a:off x="8458068" y="3048132"/>
            <a:ext cx="763397" cy="1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8305800" y="4905386"/>
            <a:ext cx="395238" cy="4286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305800" y="4067186"/>
            <a:ext cx="395238" cy="4286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367738" y="2085986"/>
            <a:ext cx="395238" cy="4286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8367762" y="1219200"/>
            <a:ext cx="395238" cy="4286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010616" y="3629034"/>
            <a:ext cx="438184" cy="40956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9010616" y="4495800"/>
            <a:ext cx="438184" cy="40956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934416" y="762000"/>
            <a:ext cx="438184" cy="40956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915400" y="1676400"/>
            <a:ext cx="438184" cy="40956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676400" y="3352800"/>
            <a:ext cx="58128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 if (_____________________________________ || </a:t>
            </a:r>
          </a:p>
          <a:p>
            <a:pPr lvl="0"/>
            <a:r>
              <a:rPr lang="en-US" sz="20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     _____________________________________)</a:t>
            </a:r>
          </a:p>
          <a:p>
            <a:pPr lvl="0"/>
            <a:r>
              <a:rPr lang="en-US" sz="20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 {</a:t>
            </a:r>
          </a:p>
          <a:p>
            <a:pPr lvl="0"/>
            <a:r>
              <a:rPr lang="en-US" sz="20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     print </a:t>
            </a:r>
            <a:r>
              <a:rPr lang="en-US" sz="20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row_no</a:t>
            </a:r>
            <a:r>
              <a:rPr lang="en-US" sz="20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+ 1</a:t>
            </a:r>
          </a:p>
          <a:p>
            <a:pPr lvl="0"/>
            <a:r>
              <a:rPr lang="en-US" sz="20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 }</a:t>
            </a:r>
          </a:p>
          <a:p>
            <a:pPr lvl="0"/>
            <a:r>
              <a:rPr lang="en-US" sz="20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 else</a:t>
            </a:r>
          </a:p>
          <a:p>
            <a:pPr lvl="0"/>
            <a:r>
              <a:rPr lang="en-US" sz="20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 {</a:t>
            </a:r>
          </a:p>
          <a:p>
            <a:pPr lvl="0"/>
            <a:r>
              <a:rPr lang="en-US" sz="20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     print </a:t>
            </a:r>
            <a:r>
              <a:rPr lang="en-US" sz="2000" dirty="0" err="1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row_no</a:t>
            </a:r>
            <a:endParaRPr lang="en-US" sz="2000" dirty="0">
              <a:highlight>
                <a:srgbClr val="FFFFFF"/>
              </a:highlight>
              <a:latin typeface="Nunito Sans" pitchFamily="2" charset="0"/>
              <a:cs typeface="Consolas" pitchFamily="49" charset="0"/>
            </a:endParaRPr>
          </a:p>
          <a:p>
            <a:pPr lvl="0"/>
            <a:r>
              <a:rPr lang="en-US" sz="2000" dirty="0">
                <a:highlight>
                  <a:srgbClr val="FFFFFF"/>
                </a:highlight>
                <a:latin typeface="Nunito Sans" pitchFamily="2" charset="0"/>
                <a:cs typeface="Consolas" pitchFamily="49" charset="0"/>
              </a:rPr>
              <a:t>     }</a:t>
            </a:r>
            <a:endParaRPr lang="en-US" sz="2000" dirty="0">
              <a:latin typeface="Nunito Sans" pitchFamily="2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295492" y="3581400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((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row_no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% 2 == 1) &amp;&amp;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col_no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== N))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295492" y="3276600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((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row_no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% 2 == 0) &amp;&amp;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col_no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== 1)) 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372600" y="1057276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9372600" y="1495428"/>
            <a:ext cx="509590" cy="276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9872666" y="914400"/>
            <a:ext cx="2014534" cy="100013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row_no</a:t>
            </a:r>
            <a:r>
              <a:rPr lang="en-US" sz="2000" dirty="0"/>
              <a:t> = odd </a:t>
            </a:r>
          </a:p>
          <a:p>
            <a:pPr algn="ctr"/>
            <a:r>
              <a:rPr lang="en-US" sz="2000" dirty="0"/>
              <a:t>and </a:t>
            </a:r>
          </a:p>
          <a:p>
            <a:pPr algn="ctr"/>
            <a:r>
              <a:rPr lang="en-US" sz="2000" dirty="0" err="1"/>
              <a:t>col_no</a:t>
            </a:r>
            <a:r>
              <a:rPr lang="en-US" sz="2000" dirty="0"/>
              <a:t> = N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 rot="10800000" flipV="1">
            <a:off x="7848640" y="1428742"/>
            <a:ext cx="500066" cy="2143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0800000">
            <a:off x="7848640" y="1928809"/>
            <a:ext cx="500066" cy="285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5867400" y="1285866"/>
            <a:ext cx="1981240" cy="100013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row_no</a:t>
            </a:r>
            <a:r>
              <a:rPr lang="en-US" sz="2000" dirty="0"/>
              <a:t> = even </a:t>
            </a:r>
          </a:p>
          <a:p>
            <a:pPr algn="ctr"/>
            <a:r>
              <a:rPr lang="en-US" sz="2000" dirty="0"/>
              <a:t>and </a:t>
            </a:r>
          </a:p>
          <a:p>
            <a:pPr algn="ctr"/>
            <a:r>
              <a:rPr lang="en-US" sz="2000" dirty="0" err="1"/>
              <a:t>col_no</a:t>
            </a:r>
            <a:r>
              <a:rPr lang="en-US" sz="2000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85549E-6 L 2.08333E-6 0.35098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52601E-6 L 4.16667E-6 0.33988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62428E-7 L 2.08333E-6 0.30659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7" grpId="0" animBg="1"/>
      <p:bldP spid="48" grpId="0" animBg="1"/>
      <p:bldP spid="49" grpId="0" animBg="1"/>
      <p:bldP spid="50" grpId="0" animBg="1"/>
      <p:bldP spid="51" grpId="0" animBg="1"/>
      <p:bldP spid="59" grpId="0" animBg="1"/>
      <p:bldP spid="62" grpId="0" animBg="1"/>
      <p:bldP spid="64" grpId="0" animBg="1"/>
      <p:bldP spid="81" grpId="0"/>
      <p:bldP spid="82" grpId="0"/>
      <p:bldP spid="86" grpId="0" animBg="1"/>
      <p:bldP spid="8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>
                <a:latin typeface="Nunito Sans" panose="00000500000000000000" pitchFamily="2" charset="0"/>
              </a:rPr>
              <a:t>Pseudocode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33400" y="1752600"/>
            <a:ext cx="9525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Nunito Sans" pitchFamily="2" charset="0"/>
              </a:rPr>
              <a:t>Input: N</a:t>
            </a:r>
          </a:p>
          <a:p>
            <a:endParaRPr lang="en-IN" sz="2800" dirty="0">
              <a:latin typeface="Nunito Sans" pitchFamily="2" charset="0"/>
            </a:endParaRPr>
          </a:p>
          <a:p>
            <a:r>
              <a:rPr lang="en-IN" sz="2800" dirty="0">
                <a:latin typeface="Nunito Sans" pitchFamily="2" charset="0"/>
              </a:rPr>
              <a:t>for num =  ___ to ___ </a:t>
            </a:r>
          </a:p>
          <a:p>
            <a:r>
              <a:rPr lang="en-IN" sz="2800" dirty="0">
                <a:latin typeface="Nunito Sans" pitchFamily="2" charset="0"/>
              </a:rPr>
              <a:t>{</a:t>
            </a:r>
          </a:p>
          <a:p>
            <a:r>
              <a:rPr lang="en-IN" sz="2800" dirty="0">
                <a:latin typeface="Nunito Sans" pitchFamily="2" charset="0"/>
              </a:rPr>
              <a:t>	Print  num</a:t>
            </a:r>
          </a:p>
          <a:p>
            <a:r>
              <a:rPr lang="en-IN" sz="2800" dirty="0">
                <a:latin typeface="Nunito Sans" pitchFamily="2" charset="0"/>
              </a:rPr>
              <a:t>	Print “,”</a:t>
            </a:r>
          </a:p>
          <a:p>
            <a:r>
              <a:rPr lang="en-IN" sz="2800" dirty="0">
                <a:latin typeface="Nunito Sans" pitchFamily="2" charset="0"/>
              </a:rPr>
              <a:t>}</a:t>
            </a:r>
          </a:p>
          <a:p>
            <a:endParaRPr lang="en-IN" sz="2800" dirty="0">
              <a:latin typeface="Nunito San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7391400" y="1981200"/>
            <a:ext cx="472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Nunito Sans" pitchFamily="2" charset="0"/>
              </a:rPr>
              <a:t>Sample Input :</a:t>
            </a:r>
          </a:p>
          <a:p>
            <a:r>
              <a:rPr lang="en-IN" sz="2800" dirty="0">
                <a:latin typeface="Nunito Sans" pitchFamily="2" charset="0"/>
              </a:rPr>
              <a:t>		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7315200" y="3160693"/>
            <a:ext cx="472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Nunito Sans" pitchFamily="2" charset="0"/>
              </a:rPr>
              <a:t>Actual Output :</a:t>
            </a:r>
          </a:p>
          <a:p>
            <a:r>
              <a:rPr lang="en-IN" sz="2800" dirty="0">
                <a:latin typeface="Nunito Sans" pitchFamily="2" charset="0"/>
              </a:rPr>
              <a:t>		1,2,3,4,</a:t>
            </a:r>
          </a:p>
        </p:txBody>
      </p:sp>
      <p:sp>
        <p:nvSpPr>
          <p:cNvPr id="12" name="Oval 11"/>
          <p:cNvSpPr/>
          <p:nvPr/>
        </p:nvSpPr>
        <p:spPr>
          <a:xfrm>
            <a:off x="10287000" y="3810000"/>
            <a:ext cx="3048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50388" y="2590800"/>
            <a:ext cx="292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unito Sans" pitchFamily="2" charset="0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29000" y="2590800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Nunito Sans" pitchFamily="2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>
                <a:latin typeface="Nunito Sans" panose="00000500000000000000" pitchFamily="2" charset="0"/>
              </a:rPr>
              <a:t>Pseudocode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33400" y="1752600"/>
            <a:ext cx="9525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Nunito Sans" pitchFamily="2" charset="0"/>
              </a:rPr>
              <a:t>Input: N</a:t>
            </a:r>
          </a:p>
          <a:p>
            <a:endParaRPr lang="en-IN" sz="2800" dirty="0">
              <a:latin typeface="Nunito Sans" pitchFamily="2" charset="0"/>
            </a:endParaRPr>
          </a:p>
          <a:p>
            <a:r>
              <a:rPr lang="en-IN" sz="2800" dirty="0">
                <a:latin typeface="Nunito Sans" pitchFamily="2" charset="0"/>
              </a:rPr>
              <a:t>for num =  ___ to ___ </a:t>
            </a:r>
          </a:p>
          <a:p>
            <a:r>
              <a:rPr lang="en-IN" sz="2800" dirty="0">
                <a:latin typeface="Nunito Sans" pitchFamily="2" charset="0"/>
              </a:rPr>
              <a:t>{</a:t>
            </a:r>
          </a:p>
          <a:p>
            <a:r>
              <a:rPr lang="en-IN" sz="2800" dirty="0">
                <a:latin typeface="Nunito Sans" pitchFamily="2" charset="0"/>
              </a:rPr>
              <a:t>	Print  num</a:t>
            </a:r>
          </a:p>
          <a:p>
            <a:r>
              <a:rPr lang="en-IN" sz="2800" dirty="0">
                <a:latin typeface="Nunito Sans" pitchFamily="2" charset="0"/>
              </a:rPr>
              <a:t>	If(num != N){</a:t>
            </a:r>
          </a:p>
          <a:p>
            <a:r>
              <a:rPr lang="en-IN" sz="2800" dirty="0">
                <a:latin typeface="Nunito Sans" pitchFamily="2" charset="0"/>
              </a:rPr>
              <a:t>		Print “,”</a:t>
            </a:r>
          </a:p>
          <a:p>
            <a:r>
              <a:rPr lang="en-IN" sz="2800" dirty="0">
                <a:latin typeface="Nunito Sans" pitchFamily="2" charset="0"/>
              </a:rPr>
              <a:t>	}</a:t>
            </a:r>
          </a:p>
          <a:p>
            <a:r>
              <a:rPr lang="en-IN" sz="2800" dirty="0">
                <a:latin typeface="Nunito Sans" pitchFamily="2" charset="0"/>
              </a:rPr>
              <a:t>}</a:t>
            </a:r>
          </a:p>
          <a:p>
            <a:endParaRPr lang="en-IN" sz="2800" dirty="0">
              <a:latin typeface="Nunito Sans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50388" y="2590800"/>
            <a:ext cx="292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unito Sans" pitchFamily="2" charset="0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29000" y="2590800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Nunito Sans" pitchFamily="2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2206</TotalTime>
  <Words>5527</Words>
  <Application>Microsoft Office PowerPoint</Application>
  <PresentationFormat>Widescreen</PresentationFormat>
  <Paragraphs>1674</Paragraphs>
  <Slides>73</Slides>
  <Notes>73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73</vt:i4>
      </vt:variant>
    </vt:vector>
  </HeadingPairs>
  <TitlesOfParts>
    <vt:vector size="81" baseType="lpstr">
      <vt:lpstr>Arial</vt:lpstr>
      <vt:lpstr>Consolas</vt:lpstr>
      <vt:lpstr>Nunito Sans</vt:lpstr>
      <vt:lpstr>Calibri</vt:lpstr>
      <vt:lpstr>Courier New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pavani reddy</cp:lastModifiedBy>
  <cp:revision>222</cp:revision>
  <dcterms:created xsi:type="dcterms:W3CDTF">2006-08-16T00:00:00Z</dcterms:created>
  <dcterms:modified xsi:type="dcterms:W3CDTF">2023-05-22T10:59:31Z</dcterms:modified>
</cp:coreProperties>
</file>