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7"/>
  </p:notesMasterIdLst>
  <p:sldIdLst>
    <p:sldId id="299" r:id="rId2"/>
    <p:sldId id="300" r:id="rId3"/>
    <p:sldId id="301" r:id="rId4"/>
    <p:sldId id="302" r:id="rId5"/>
    <p:sldId id="303" r:id="rId6"/>
    <p:sldId id="304" r:id="rId7"/>
    <p:sldId id="308" r:id="rId8"/>
    <p:sldId id="309" r:id="rId9"/>
    <p:sldId id="310" r:id="rId10"/>
    <p:sldId id="312" r:id="rId11"/>
    <p:sldId id="313" r:id="rId12"/>
    <p:sldId id="314" r:id="rId13"/>
    <p:sldId id="315" r:id="rId14"/>
    <p:sldId id="311" r:id="rId15"/>
    <p:sldId id="289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Nunito Sans" pitchFamily="2" charset="0"/>
      <p:regular r:id="rId22"/>
      <p:bold r:id="rId23"/>
      <p:italic r:id="rId24"/>
      <p:boldItalic r:id="rId25"/>
    </p:embeddedFont>
    <p:embeddedFont>
      <p:font typeface="Nunito Sans Light" pitchFamily="2" charset="0"/>
      <p:regular r:id="rId26"/>
      <p:italic r:id="rId27"/>
    </p:embeddedFont>
    <p:embeddedFont>
      <p:font typeface="Nunito Sans SemiBold" pitchFamily="2" charset="0"/>
      <p:bold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136"/>
    <a:srgbClr val="FBD0C9"/>
    <a:srgbClr val="303030"/>
    <a:srgbClr val="F05136"/>
    <a:srgbClr val="4A4A4A"/>
    <a:srgbClr val="3D3D3D"/>
    <a:srgbClr val="212121"/>
    <a:srgbClr val="000000"/>
    <a:srgbClr val="131313"/>
    <a:srgbClr val="F69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1" autoAdjust="0"/>
    <p:restoredTop sz="93190" autoAdjust="0"/>
  </p:normalViewPr>
  <p:slideViewPr>
    <p:cSldViewPr>
      <p:cViewPr varScale="1">
        <p:scale>
          <a:sx n="59" d="100"/>
          <a:sy n="59" d="100"/>
        </p:scale>
        <p:origin x="756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i reddy" userId="9ee5723d0cf64798" providerId="LiveId" clId="{C0E9B559-8016-4B02-8001-1886AE64AC68}"/>
    <pc:docChg chg="custSel delSld modSld">
      <pc:chgData name="pavani reddy" userId="9ee5723d0cf64798" providerId="LiveId" clId="{C0E9B559-8016-4B02-8001-1886AE64AC68}" dt="2023-05-22T19:40:20.401" v="11" actId="478"/>
      <pc:docMkLst>
        <pc:docMk/>
      </pc:docMkLst>
      <pc:sldChg chg="del">
        <pc:chgData name="pavani reddy" userId="9ee5723d0cf64798" providerId="LiveId" clId="{C0E9B559-8016-4B02-8001-1886AE64AC68}" dt="2023-05-22T11:00:21.982" v="0" actId="2696"/>
        <pc:sldMkLst>
          <pc:docMk/>
          <pc:sldMk cId="1596884915" sldId="272"/>
        </pc:sldMkLst>
      </pc:sldChg>
      <pc:sldChg chg="delSp mod">
        <pc:chgData name="pavani reddy" userId="9ee5723d0cf64798" providerId="LiveId" clId="{C0E9B559-8016-4B02-8001-1886AE64AC68}" dt="2023-05-22T11:00:45.762" v="10" actId="478"/>
        <pc:sldMkLst>
          <pc:docMk/>
          <pc:sldMk cId="3124136678" sldId="289"/>
        </pc:sldMkLst>
        <pc:picChg chg="del">
          <ac:chgData name="pavani reddy" userId="9ee5723d0cf64798" providerId="LiveId" clId="{C0E9B559-8016-4B02-8001-1886AE64AC68}" dt="2023-05-22T11:00:45.762" v="10" actId="478"/>
          <ac:picMkLst>
            <pc:docMk/>
            <pc:sldMk cId="3124136678" sldId="289"/>
            <ac:picMk id="5" creationId="{00000000-0000-0000-0000-000000000000}"/>
          </ac:picMkLst>
        </pc:picChg>
      </pc:sldChg>
      <pc:sldChg chg="delSp mod">
        <pc:chgData name="pavani reddy" userId="9ee5723d0cf64798" providerId="LiveId" clId="{C0E9B559-8016-4B02-8001-1886AE64AC68}" dt="2023-05-22T11:00:24.636" v="1" actId="478"/>
        <pc:sldMkLst>
          <pc:docMk/>
          <pc:sldMk cId="2312932922" sldId="299"/>
        </pc:sldMkLst>
        <pc:picChg chg="del">
          <ac:chgData name="pavani reddy" userId="9ee5723d0cf64798" providerId="LiveId" clId="{C0E9B559-8016-4B02-8001-1886AE64AC68}" dt="2023-05-22T11:00:24.636" v="1" actId="478"/>
          <ac:picMkLst>
            <pc:docMk/>
            <pc:sldMk cId="2312932922" sldId="299"/>
            <ac:picMk id="6" creationId="{00000000-0000-0000-0000-000000000000}"/>
          </ac:picMkLst>
        </pc:picChg>
      </pc:sldChg>
      <pc:sldChg chg="delSp mod">
        <pc:chgData name="pavani reddy" userId="9ee5723d0cf64798" providerId="LiveId" clId="{C0E9B559-8016-4B02-8001-1886AE64AC68}" dt="2023-05-22T11:00:26.670" v="2" actId="478"/>
        <pc:sldMkLst>
          <pc:docMk/>
          <pc:sldMk cId="2312932922" sldId="300"/>
        </pc:sldMkLst>
        <pc:picChg chg="del">
          <ac:chgData name="pavani reddy" userId="9ee5723d0cf64798" providerId="LiveId" clId="{C0E9B559-8016-4B02-8001-1886AE64AC68}" dt="2023-05-22T11:00:26.670" v="2" actId="478"/>
          <ac:picMkLst>
            <pc:docMk/>
            <pc:sldMk cId="2312932922" sldId="300"/>
            <ac:picMk id="6" creationId="{00000000-0000-0000-0000-000000000000}"/>
          </ac:picMkLst>
        </pc:picChg>
      </pc:sldChg>
      <pc:sldChg chg="delSp mod">
        <pc:chgData name="pavani reddy" userId="9ee5723d0cf64798" providerId="LiveId" clId="{C0E9B559-8016-4B02-8001-1886AE64AC68}" dt="2023-05-22T19:40:20.401" v="11" actId="478"/>
        <pc:sldMkLst>
          <pc:docMk/>
          <pc:sldMk cId="1202823834" sldId="308"/>
        </pc:sldMkLst>
        <pc:picChg chg="del">
          <ac:chgData name="pavani reddy" userId="9ee5723d0cf64798" providerId="LiveId" clId="{C0E9B559-8016-4B02-8001-1886AE64AC68}" dt="2023-05-22T19:40:20.401" v="11" actId="478"/>
          <ac:picMkLst>
            <pc:docMk/>
            <pc:sldMk cId="1202823834" sldId="308"/>
            <ac:picMk id="25" creationId="{00000000-0000-0000-0000-000000000000}"/>
          </ac:picMkLst>
        </pc:picChg>
      </pc:sldChg>
      <pc:sldChg chg="delSp mod">
        <pc:chgData name="pavani reddy" userId="9ee5723d0cf64798" providerId="LiveId" clId="{C0E9B559-8016-4B02-8001-1886AE64AC68}" dt="2023-05-22T11:00:33.418" v="3" actId="478"/>
        <pc:sldMkLst>
          <pc:docMk/>
          <pc:sldMk cId="1202823834" sldId="309"/>
        </pc:sldMkLst>
        <pc:picChg chg="del">
          <ac:chgData name="pavani reddy" userId="9ee5723d0cf64798" providerId="LiveId" clId="{C0E9B559-8016-4B02-8001-1886AE64AC68}" dt="2023-05-22T11:00:33.418" v="3" actId="478"/>
          <ac:picMkLst>
            <pc:docMk/>
            <pc:sldMk cId="1202823834" sldId="309"/>
            <ac:picMk id="25" creationId="{00000000-0000-0000-0000-000000000000}"/>
          </ac:picMkLst>
        </pc:picChg>
      </pc:sldChg>
      <pc:sldChg chg="delSp mod">
        <pc:chgData name="pavani reddy" userId="9ee5723d0cf64798" providerId="LiveId" clId="{C0E9B559-8016-4B02-8001-1886AE64AC68}" dt="2023-05-22T11:00:35.254" v="4" actId="478"/>
        <pc:sldMkLst>
          <pc:docMk/>
          <pc:sldMk cId="2312932922" sldId="310"/>
        </pc:sldMkLst>
        <pc:picChg chg="del">
          <ac:chgData name="pavani reddy" userId="9ee5723d0cf64798" providerId="LiveId" clId="{C0E9B559-8016-4B02-8001-1886AE64AC68}" dt="2023-05-22T11:00:35.254" v="4" actId="478"/>
          <ac:picMkLst>
            <pc:docMk/>
            <pc:sldMk cId="2312932922" sldId="310"/>
            <ac:picMk id="6" creationId="{00000000-0000-0000-0000-000000000000}"/>
          </ac:picMkLst>
        </pc:picChg>
      </pc:sldChg>
      <pc:sldChg chg="delSp mod">
        <pc:chgData name="pavani reddy" userId="9ee5723d0cf64798" providerId="LiveId" clId="{C0E9B559-8016-4B02-8001-1886AE64AC68}" dt="2023-05-22T11:00:43.937" v="9" actId="478"/>
        <pc:sldMkLst>
          <pc:docMk/>
          <pc:sldMk cId="2312932922" sldId="311"/>
        </pc:sldMkLst>
        <pc:picChg chg="del">
          <ac:chgData name="pavani reddy" userId="9ee5723d0cf64798" providerId="LiveId" clId="{C0E9B559-8016-4B02-8001-1886AE64AC68}" dt="2023-05-22T11:00:43.937" v="9" actId="478"/>
          <ac:picMkLst>
            <pc:docMk/>
            <pc:sldMk cId="2312932922" sldId="311"/>
            <ac:picMk id="6" creationId="{00000000-0000-0000-0000-000000000000}"/>
          </ac:picMkLst>
        </pc:picChg>
      </pc:sldChg>
      <pc:sldChg chg="delSp mod">
        <pc:chgData name="pavani reddy" userId="9ee5723d0cf64798" providerId="LiveId" clId="{C0E9B559-8016-4B02-8001-1886AE64AC68}" dt="2023-05-22T11:00:37.039" v="5" actId="478"/>
        <pc:sldMkLst>
          <pc:docMk/>
          <pc:sldMk cId="2312932922" sldId="312"/>
        </pc:sldMkLst>
        <pc:picChg chg="del">
          <ac:chgData name="pavani reddy" userId="9ee5723d0cf64798" providerId="LiveId" clId="{C0E9B559-8016-4B02-8001-1886AE64AC68}" dt="2023-05-22T11:00:37.039" v="5" actId="478"/>
          <ac:picMkLst>
            <pc:docMk/>
            <pc:sldMk cId="2312932922" sldId="312"/>
            <ac:picMk id="6" creationId="{00000000-0000-0000-0000-000000000000}"/>
          </ac:picMkLst>
        </pc:picChg>
      </pc:sldChg>
      <pc:sldChg chg="delSp mod">
        <pc:chgData name="pavani reddy" userId="9ee5723d0cf64798" providerId="LiveId" clId="{C0E9B559-8016-4B02-8001-1886AE64AC68}" dt="2023-05-22T11:00:38.603" v="6" actId="478"/>
        <pc:sldMkLst>
          <pc:docMk/>
          <pc:sldMk cId="2312932922" sldId="313"/>
        </pc:sldMkLst>
        <pc:picChg chg="del">
          <ac:chgData name="pavani reddy" userId="9ee5723d0cf64798" providerId="LiveId" clId="{C0E9B559-8016-4B02-8001-1886AE64AC68}" dt="2023-05-22T11:00:38.603" v="6" actId="478"/>
          <ac:picMkLst>
            <pc:docMk/>
            <pc:sldMk cId="2312932922" sldId="313"/>
            <ac:picMk id="6" creationId="{00000000-0000-0000-0000-000000000000}"/>
          </ac:picMkLst>
        </pc:picChg>
      </pc:sldChg>
      <pc:sldChg chg="delSp mod">
        <pc:chgData name="pavani reddy" userId="9ee5723d0cf64798" providerId="LiveId" clId="{C0E9B559-8016-4B02-8001-1886AE64AC68}" dt="2023-05-22T11:00:40.385" v="7" actId="478"/>
        <pc:sldMkLst>
          <pc:docMk/>
          <pc:sldMk cId="2312932922" sldId="314"/>
        </pc:sldMkLst>
        <pc:picChg chg="del">
          <ac:chgData name="pavani reddy" userId="9ee5723d0cf64798" providerId="LiveId" clId="{C0E9B559-8016-4B02-8001-1886AE64AC68}" dt="2023-05-22T11:00:40.385" v="7" actId="478"/>
          <ac:picMkLst>
            <pc:docMk/>
            <pc:sldMk cId="2312932922" sldId="314"/>
            <ac:picMk id="6" creationId="{00000000-0000-0000-0000-000000000000}"/>
          </ac:picMkLst>
        </pc:picChg>
      </pc:sldChg>
      <pc:sldChg chg="delSp mod">
        <pc:chgData name="pavani reddy" userId="9ee5723d0cf64798" providerId="LiveId" clId="{C0E9B559-8016-4B02-8001-1886AE64AC68}" dt="2023-05-22T11:00:42.037" v="8" actId="478"/>
        <pc:sldMkLst>
          <pc:docMk/>
          <pc:sldMk cId="2312932922" sldId="315"/>
        </pc:sldMkLst>
        <pc:picChg chg="del">
          <ac:chgData name="pavani reddy" userId="9ee5723d0cf64798" providerId="LiveId" clId="{C0E9B559-8016-4B02-8001-1886AE64AC68}" dt="2023-05-22T11:00:42.037" v="8" actId="478"/>
          <ac:picMkLst>
            <pc:docMk/>
            <pc:sldMk cId="2312932922" sldId="315"/>
            <ac:picMk id="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5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57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Pointers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1514" y="1818144"/>
            <a:ext cx="1058608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800" dirty="0"/>
              <a:t>To accessing the address directly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b="1" dirty="0"/>
              <a:t>Advantage: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/>
              <a:t>	No copy of data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/>
              <a:t>Pointer is a variable which holds the address of another variable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/>
              <a:t>		</a:t>
            </a:r>
            <a:r>
              <a:rPr lang="en-US" sz="2800" dirty="0" err="1"/>
              <a:t>int</a:t>
            </a:r>
            <a:r>
              <a:rPr lang="en-US" sz="2800" dirty="0"/>
              <a:t> *a;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b="1" dirty="0"/>
              <a:t>Syntax:</a:t>
            </a:r>
          </a:p>
          <a:p>
            <a:pPr marL="342900" indent="-342900">
              <a:lnSpc>
                <a:spcPct val="150000"/>
              </a:lnSpc>
            </a:pPr>
            <a:r>
              <a:rPr lang="en-US" sz="2800" dirty="0"/>
              <a:t>		</a:t>
            </a:r>
            <a:r>
              <a:rPr lang="en-US" sz="2800" dirty="0" err="1"/>
              <a:t>datatype</a:t>
            </a:r>
            <a:r>
              <a:rPr lang="en-US" sz="2800" dirty="0"/>
              <a:t>*</a:t>
            </a:r>
            <a:r>
              <a:rPr lang="en-US" sz="2800" dirty="0" err="1"/>
              <a:t>var_name</a:t>
            </a:r>
            <a:r>
              <a:rPr lang="en-US" sz="2800" dirty="0"/>
              <a:t>;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3332979" y="4572000"/>
            <a:ext cx="25398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Pointer to an integer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19400" y="4800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629400" y="4724400"/>
            <a:ext cx="2209800" cy="6858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303030"/>
                </a:solidFill>
              </a:rPr>
              <a:t>Size..??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/>
      <p:bldP spid="18" grpId="0"/>
      <p:bldP spid="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Dynamic Memory Allocation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800600" y="1647885"/>
            <a:ext cx="2209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en-US" sz="3600" dirty="0" err="1"/>
              <a:t>malloc</a:t>
            </a:r>
            <a:endParaRPr lang="en-US" sz="3600" dirty="0"/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en-US" sz="3600" dirty="0" err="1"/>
              <a:t>calloc</a:t>
            </a:r>
            <a:endParaRPr lang="en-US" sz="3600" dirty="0"/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en-US" sz="3600" dirty="0" err="1"/>
              <a:t>realloc</a:t>
            </a:r>
            <a:endParaRPr lang="en-US" sz="3600" dirty="0"/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en-US" sz="3600" dirty="0"/>
              <a:t>free</a:t>
            </a:r>
          </a:p>
        </p:txBody>
      </p:sp>
      <p:sp>
        <p:nvSpPr>
          <p:cNvPr id="27" name="Right Brace 26"/>
          <p:cNvSpPr/>
          <p:nvPr/>
        </p:nvSpPr>
        <p:spPr>
          <a:xfrm>
            <a:off x="7239000" y="2257485"/>
            <a:ext cx="361315" cy="2438400"/>
          </a:xfrm>
          <a:prstGeom prst="rightBrace">
            <a:avLst>
              <a:gd name="adj1" fmla="val 38438"/>
              <a:gd name="adj2" fmla="val 48316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7848600" y="3200400"/>
            <a:ext cx="24343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Allocates memory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553200" y="5686485"/>
            <a:ext cx="541020" cy="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128917" y="5457885"/>
            <a:ext cx="3234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Deallocates the memory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bldLvl="0" animBg="1"/>
      <p:bldP spid="28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>
                <a:latin typeface="Nunito Sans" panose="00000500000000000000" pitchFamily="2" charset="0"/>
              </a:rPr>
              <a:t>malloc</a:t>
            </a:r>
            <a:r>
              <a:rPr lang="en-US" sz="4500" b="1" dirty="0">
                <a:latin typeface="Nunito Sans" panose="00000500000000000000" pitchFamily="2" charset="0"/>
              </a:rPr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9600" y="1752600"/>
            <a:ext cx="7055329" cy="3367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0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800" dirty="0">
                <a:sym typeface="+mn-ea"/>
              </a:rPr>
              <a:t>Allocates single block of requested memory.</a:t>
            </a:r>
          </a:p>
          <a:p>
            <a:pPr marL="457200" lvl="0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800" dirty="0">
                <a:sym typeface="+mn-ea"/>
              </a:rPr>
              <a:t>It returns NULL if memory is not sufficient.</a:t>
            </a:r>
          </a:p>
          <a:p>
            <a:pPr marL="457200" lvl="0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800" dirty="0">
                <a:sym typeface="+mn-ea"/>
              </a:rPr>
              <a:t>Syntax:</a:t>
            </a:r>
          </a:p>
          <a:p>
            <a:pPr marL="457200" lvl="0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2800" dirty="0">
                <a:sym typeface="+mn-ea"/>
              </a:rPr>
              <a:t>		</a:t>
            </a:r>
            <a:r>
              <a:rPr lang="en-US" sz="2800" b="1" dirty="0" err="1">
                <a:sym typeface="+mn-ea"/>
              </a:rPr>
              <a:t>ptr</a:t>
            </a:r>
            <a:r>
              <a:rPr lang="en-US" sz="2800" b="1" dirty="0">
                <a:sym typeface="+mn-ea"/>
              </a:rPr>
              <a:t>=(cast-type*)</a:t>
            </a:r>
            <a:r>
              <a:rPr lang="en-US" sz="2800" b="1" dirty="0" err="1">
                <a:sym typeface="+mn-ea"/>
              </a:rPr>
              <a:t>malloc</a:t>
            </a:r>
            <a:r>
              <a:rPr lang="en-US" sz="2800" b="1" dirty="0">
                <a:sym typeface="+mn-ea"/>
              </a:rPr>
              <a:t>(byte-size)</a:t>
            </a:r>
            <a:r>
              <a:rPr lang="en-US" sz="2800" dirty="0">
                <a:sym typeface="+mn-ea"/>
              </a:rPr>
              <a:t> 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>
                <a:latin typeface="Nunito Sans" panose="00000500000000000000" pitchFamily="2" charset="0"/>
              </a:rPr>
              <a:t>calloc</a:t>
            </a:r>
            <a:r>
              <a:rPr lang="en-US" sz="4500" b="1" dirty="0">
                <a:latin typeface="Nunito Sans" panose="00000500000000000000" pitchFamily="2" charset="0"/>
              </a:rPr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9600" y="1752600"/>
            <a:ext cx="759445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ym typeface="+mn-ea"/>
              </a:rPr>
              <a:t>Allocates multiple block of requested memory.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ym typeface="+mn-ea"/>
              </a:rPr>
              <a:t>It initially initialize all bytes to zero.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ym typeface="+mn-ea"/>
              </a:rPr>
              <a:t>It returns NULL if memory is not sufficient.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>
                <a:sym typeface="+mn-ea"/>
              </a:rPr>
              <a:t>Syntax: 		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ym typeface="+mn-ea"/>
              </a:rPr>
              <a:t>	</a:t>
            </a:r>
            <a:r>
              <a:rPr lang="en-US" sz="2800" b="1" dirty="0" err="1">
                <a:sym typeface="+mn-ea"/>
              </a:rPr>
              <a:t>ptr</a:t>
            </a:r>
            <a:r>
              <a:rPr lang="en-US" sz="2800" b="1" dirty="0">
                <a:sym typeface="+mn-ea"/>
              </a:rPr>
              <a:t>=(cast-type*)</a:t>
            </a:r>
            <a:r>
              <a:rPr lang="en-US" sz="2800" b="1" dirty="0" err="1">
                <a:sym typeface="+mn-ea"/>
              </a:rPr>
              <a:t>calloc</a:t>
            </a:r>
            <a:r>
              <a:rPr lang="en-US" sz="2800" b="1" dirty="0">
                <a:sym typeface="+mn-ea"/>
              </a:rPr>
              <a:t>(number, byte-size)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>
                <a:latin typeface="Nunito Sans" panose="00000500000000000000" pitchFamily="2" charset="0"/>
              </a:rPr>
              <a:t>realloc</a:t>
            </a:r>
            <a:r>
              <a:rPr lang="en-US" sz="4500" b="1" dirty="0">
                <a:latin typeface="Nunito Sans" panose="00000500000000000000" pitchFamily="2" charset="0"/>
              </a:rPr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9600" y="1752600"/>
            <a:ext cx="847725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ym typeface="+mn-ea"/>
              </a:rPr>
              <a:t>If memory is not sufficient for </a:t>
            </a:r>
            <a:r>
              <a:rPr lang="en-US" sz="2800" dirty="0" err="1">
                <a:sym typeface="+mn-ea"/>
              </a:rPr>
              <a:t>malloc</a:t>
            </a:r>
            <a:r>
              <a:rPr lang="en-US" sz="2800" dirty="0">
                <a:sym typeface="+mn-ea"/>
              </a:rPr>
              <a:t>() or </a:t>
            </a:r>
            <a:r>
              <a:rPr lang="en-US" sz="2800" dirty="0" err="1">
                <a:sym typeface="+mn-ea"/>
              </a:rPr>
              <a:t>calloc</a:t>
            </a:r>
            <a:r>
              <a:rPr lang="en-US" sz="2800" dirty="0">
                <a:sym typeface="+mn-ea"/>
              </a:rPr>
              <a:t>(),  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sz="2800" dirty="0">
                <a:sym typeface="+mn-ea"/>
              </a:rPr>
              <a:t>you can reallocate the memory by </a:t>
            </a:r>
            <a:r>
              <a:rPr lang="en-US" sz="2800" dirty="0" err="1">
                <a:sym typeface="+mn-ea"/>
              </a:rPr>
              <a:t>realloc</a:t>
            </a:r>
            <a:r>
              <a:rPr lang="en-US" sz="2800" dirty="0">
                <a:sym typeface="+mn-ea"/>
              </a:rPr>
              <a:t>() function. 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ym typeface="+mn-ea"/>
              </a:rPr>
              <a:t>In short, it changes the memory size.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ym typeface="+mn-ea"/>
              </a:rPr>
              <a:t>Syntax:		</a:t>
            </a:r>
          </a:p>
          <a:p>
            <a:pPr lvl="0">
              <a:lnSpc>
                <a:spcPct val="150000"/>
              </a:lnSpc>
            </a:pPr>
            <a:r>
              <a:rPr lang="en-US" sz="2800" b="1" dirty="0">
                <a:sym typeface="+mn-ea"/>
              </a:rPr>
              <a:t>		</a:t>
            </a:r>
            <a:r>
              <a:rPr lang="en-US" sz="2800" b="1" dirty="0" err="1">
                <a:sym typeface="+mn-ea"/>
              </a:rPr>
              <a:t>ptr</a:t>
            </a:r>
            <a:r>
              <a:rPr lang="en-US" sz="2800" b="1" dirty="0">
                <a:sym typeface="+mn-ea"/>
              </a:rPr>
              <a:t>=</a:t>
            </a:r>
            <a:r>
              <a:rPr lang="en-US" sz="2800" b="1" dirty="0" err="1">
                <a:sym typeface="+mn-ea"/>
              </a:rPr>
              <a:t>realloc</a:t>
            </a:r>
            <a:r>
              <a:rPr lang="en-US" sz="2800" b="1" dirty="0">
                <a:sym typeface="+mn-ea"/>
              </a:rPr>
              <a:t>(</a:t>
            </a:r>
            <a:r>
              <a:rPr lang="en-US" sz="2800" b="1" dirty="0" err="1">
                <a:sym typeface="+mn-ea"/>
              </a:rPr>
              <a:t>ptr</a:t>
            </a:r>
            <a:r>
              <a:rPr lang="en-US" sz="2800" b="1" dirty="0">
                <a:sym typeface="+mn-ea"/>
              </a:rPr>
              <a:t>, new-size) </a:t>
            </a:r>
            <a:r>
              <a:rPr lang="en-US" sz="2800" dirty="0">
                <a:sym typeface="+mn-ea"/>
              </a:rPr>
              <a:t> </a:t>
            </a:r>
          </a:p>
          <a:p>
            <a:pPr marL="457200" indent="-457200"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620000" y="685800"/>
          <a:ext cx="1905003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dirty="0"/>
                        <a:t>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dirty="0"/>
                        <a:t>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dirty="0"/>
                        <a:t>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Dynamic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5"/>
          <p:cNvSpPr txBox="1"/>
          <p:nvPr/>
        </p:nvSpPr>
        <p:spPr>
          <a:xfrm>
            <a:off x="7010400" y="99060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2000</a:t>
            </a:r>
          </a:p>
        </p:txBody>
      </p:sp>
      <p:sp>
        <p:nvSpPr>
          <p:cNvPr id="13" name="TextBox 15"/>
          <p:cNvSpPr txBox="1"/>
          <p:nvPr/>
        </p:nvSpPr>
        <p:spPr>
          <a:xfrm>
            <a:off x="7010400" y="139791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2001</a:t>
            </a:r>
          </a:p>
        </p:txBody>
      </p:sp>
      <p:sp>
        <p:nvSpPr>
          <p:cNvPr id="14" name="TextBox 15"/>
          <p:cNvSpPr txBox="1"/>
          <p:nvPr/>
        </p:nvSpPr>
        <p:spPr>
          <a:xfrm>
            <a:off x="7010400" y="281940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3001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010400" y="320040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3002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10400" y="177891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2002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7010400" y="215991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  ..</a:t>
            </a:r>
          </a:p>
        </p:txBody>
      </p:sp>
      <p:sp>
        <p:nvSpPr>
          <p:cNvPr id="19" name="TextBox 15"/>
          <p:cNvSpPr txBox="1"/>
          <p:nvPr/>
        </p:nvSpPr>
        <p:spPr>
          <a:xfrm>
            <a:off x="7010400" y="254091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  ..</a:t>
            </a:r>
          </a:p>
        </p:txBody>
      </p:sp>
      <p:sp>
        <p:nvSpPr>
          <p:cNvPr id="21" name="TextBox 15"/>
          <p:cNvSpPr txBox="1"/>
          <p:nvPr/>
        </p:nvSpPr>
        <p:spPr>
          <a:xfrm>
            <a:off x="7010400" y="360771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3003</a:t>
            </a:r>
          </a:p>
        </p:txBody>
      </p:sp>
      <p:sp>
        <p:nvSpPr>
          <p:cNvPr id="23" name="TextBox 15"/>
          <p:cNvSpPr txBox="1"/>
          <p:nvPr/>
        </p:nvSpPr>
        <p:spPr>
          <a:xfrm>
            <a:off x="7010400" y="398871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3004</a:t>
            </a:r>
          </a:p>
        </p:txBody>
      </p:sp>
      <p:sp>
        <p:nvSpPr>
          <p:cNvPr id="24" name="TextBox 15"/>
          <p:cNvSpPr txBox="1"/>
          <p:nvPr/>
        </p:nvSpPr>
        <p:spPr>
          <a:xfrm>
            <a:off x="7010400" y="434340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3005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811980" y="1021080"/>
            <a:ext cx="171302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811980" y="2819400"/>
            <a:ext cx="171302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778412" y="1066800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753600" y="2982575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+ 0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152165" y="1143000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3001</a:t>
            </a:r>
          </a:p>
        </p:txBody>
      </p:sp>
      <p:sp>
        <p:nvSpPr>
          <p:cNvPr id="38" name="TextBox 15"/>
          <p:cNvSpPr txBox="1"/>
          <p:nvPr/>
        </p:nvSpPr>
        <p:spPr>
          <a:xfrm>
            <a:off x="7010400" y="467451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3006</a:t>
            </a:r>
          </a:p>
        </p:txBody>
      </p:sp>
      <p:sp>
        <p:nvSpPr>
          <p:cNvPr id="39" name="TextBox 15"/>
          <p:cNvSpPr txBox="1"/>
          <p:nvPr/>
        </p:nvSpPr>
        <p:spPr>
          <a:xfrm>
            <a:off x="7010400" y="505551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3007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3400" y="1518106"/>
            <a:ext cx="8001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itchFamily="2" charset="0"/>
              </a:rPr>
              <a:t>   #include&lt;</a:t>
            </a:r>
            <a:r>
              <a:rPr lang="en-US" sz="2400" dirty="0" err="1">
                <a:latin typeface="Nunito Sans" pitchFamily="2" charset="0"/>
              </a:rPr>
              <a:t>stdio.h</a:t>
            </a:r>
            <a:r>
              <a:rPr lang="en-US" sz="2400" dirty="0">
                <a:latin typeface="Nunito Sans" pitchFamily="2" charset="0"/>
              </a:rPr>
              <a:t>&gt;</a:t>
            </a:r>
          </a:p>
          <a:p>
            <a:r>
              <a:rPr lang="en-US" sz="2400" dirty="0">
                <a:latin typeface="Nunito Sans" pitchFamily="2" charset="0"/>
              </a:rPr>
              <a:t>   </a:t>
            </a:r>
            <a:r>
              <a:rPr lang="en-US" sz="2400" dirty="0" err="1">
                <a:latin typeface="Nunito Sans" pitchFamily="2" charset="0"/>
              </a:rPr>
              <a:t>int</a:t>
            </a:r>
            <a:r>
              <a:rPr lang="en-US" sz="2400" dirty="0">
                <a:latin typeface="Nunito Sans" pitchFamily="2" charset="0"/>
              </a:rPr>
              <a:t> main(){</a:t>
            </a:r>
          </a:p>
          <a:p>
            <a:r>
              <a:rPr lang="en-US" sz="2400" dirty="0">
                <a:latin typeface="Nunito Sans" pitchFamily="2" charset="0"/>
              </a:rPr>
              <a:t>	</a:t>
            </a:r>
            <a:r>
              <a:rPr lang="en-US" sz="2400" dirty="0" err="1">
                <a:latin typeface="Nunito Sans" pitchFamily="2" charset="0"/>
              </a:rPr>
              <a:t>int</a:t>
            </a:r>
            <a:r>
              <a:rPr lang="en-US" sz="2400" dirty="0">
                <a:latin typeface="Nunito Sans" pitchFamily="2" charset="0"/>
              </a:rPr>
              <a:t> *a;</a:t>
            </a:r>
          </a:p>
          <a:p>
            <a:r>
              <a:rPr lang="en-US" sz="2400" dirty="0">
                <a:latin typeface="Nunito Sans" pitchFamily="2" charset="0"/>
              </a:rPr>
              <a:t>	</a:t>
            </a:r>
            <a:r>
              <a:rPr lang="en-US" sz="2400" dirty="0" err="1">
                <a:latin typeface="Nunito Sans" pitchFamily="2" charset="0"/>
              </a:rPr>
              <a:t>int</a:t>
            </a:r>
            <a:r>
              <a:rPr lang="en-US" sz="2400" dirty="0">
                <a:latin typeface="Nunito Sans" pitchFamily="2" charset="0"/>
              </a:rPr>
              <a:t> n;</a:t>
            </a:r>
          </a:p>
          <a:p>
            <a:r>
              <a:rPr lang="en-US" sz="2400" dirty="0">
                <a:latin typeface="Nunito Sans" pitchFamily="2" charset="0"/>
              </a:rPr>
              <a:t>	</a:t>
            </a:r>
            <a:r>
              <a:rPr lang="en-US" sz="2400" dirty="0" err="1">
                <a:latin typeface="Nunito Sans" pitchFamily="2" charset="0"/>
              </a:rPr>
              <a:t>scanf</a:t>
            </a:r>
            <a:r>
              <a:rPr lang="en-US" sz="2400" dirty="0">
                <a:latin typeface="Nunito Sans" pitchFamily="2" charset="0"/>
              </a:rPr>
              <a:t>(“%d”, &amp;n);</a:t>
            </a:r>
          </a:p>
          <a:p>
            <a:r>
              <a:rPr lang="en-US" sz="2400" dirty="0">
                <a:latin typeface="Nunito Sans" pitchFamily="2" charset="0"/>
              </a:rPr>
              <a:t>	</a:t>
            </a:r>
          </a:p>
          <a:p>
            <a:r>
              <a:rPr lang="en-US" sz="2400" dirty="0">
                <a:latin typeface="Nunito Sans" pitchFamily="2" charset="0"/>
              </a:rPr>
              <a:t>	</a:t>
            </a:r>
          </a:p>
          <a:p>
            <a:endParaRPr lang="en-US" sz="2400" dirty="0">
              <a:latin typeface="Nunito Sans" pitchFamily="2" charset="0"/>
            </a:endParaRPr>
          </a:p>
          <a:p>
            <a:endParaRPr lang="en-US" sz="2400" dirty="0">
              <a:latin typeface="Nunito Sans" pitchFamily="2" charset="0"/>
            </a:endParaRPr>
          </a:p>
          <a:p>
            <a:endParaRPr lang="en-US" sz="2400" dirty="0">
              <a:latin typeface="Nunito Sans" pitchFamily="2" charset="0"/>
            </a:endParaRPr>
          </a:p>
          <a:p>
            <a:endParaRPr lang="en-US" sz="2400" dirty="0">
              <a:latin typeface="Nunito Sans" pitchFamily="2" charset="0"/>
            </a:endParaRPr>
          </a:p>
          <a:p>
            <a:endParaRPr lang="en-US" sz="2400" dirty="0">
              <a:latin typeface="Nunito Sans" pitchFamily="2" charset="0"/>
            </a:endParaRPr>
          </a:p>
          <a:p>
            <a:r>
              <a:rPr lang="en-US" sz="2400" dirty="0">
                <a:latin typeface="Nunito Sans" pitchFamily="2" charset="0"/>
              </a:rPr>
              <a:t>  	return 0;</a:t>
            </a:r>
          </a:p>
          <a:p>
            <a:r>
              <a:rPr lang="en-US" sz="2400" dirty="0">
                <a:latin typeface="Nunito Sans" pitchFamily="2" charset="0"/>
              </a:rPr>
              <a:t>  }</a:t>
            </a:r>
          </a:p>
          <a:p>
            <a:r>
              <a:rPr lang="en-US" sz="2400" dirty="0">
                <a:latin typeface="Nunito Sans" pitchFamily="2" charset="0"/>
              </a:rPr>
              <a:t>   	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33800" y="3028890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// 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47800" y="3424535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" pitchFamily="2" charset="0"/>
              </a:rPr>
              <a:t>a =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81200" y="3424535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" pitchFamily="2" charset="0"/>
              </a:rPr>
              <a:t>(         )</a:t>
            </a:r>
            <a:r>
              <a:rPr lang="en-US" sz="2400" dirty="0" err="1">
                <a:latin typeface="Nunito Sans" pitchFamily="2" charset="0"/>
              </a:rPr>
              <a:t>malloc</a:t>
            </a:r>
            <a:r>
              <a:rPr lang="en-US" sz="2400" dirty="0">
                <a:latin typeface="Nunito Sans" pitchFamily="2" charset="0"/>
              </a:rPr>
              <a:t>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799205" y="3429000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" pitchFamily="2" charset="0"/>
              </a:rPr>
              <a:t>( n *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23917" y="3429000"/>
            <a:ext cx="1784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Nunito Sans" pitchFamily="2" charset="0"/>
              </a:rPr>
              <a:t>sizeof</a:t>
            </a:r>
            <a:r>
              <a:rPr lang="en-US" sz="2400" dirty="0">
                <a:latin typeface="Nunito Sans" pitchFamily="2" charset="0"/>
              </a:rPr>
              <a:t>(</a:t>
            </a:r>
            <a:r>
              <a:rPr lang="en-US" sz="2400" dirty="0" err="1">
                <a:latin typeface="Nunito Sans" pitchFamily="2" charset="0"/>
              </a:rPr>
              <a:t>int</a:t>
            </a:r>
            <a:r>
              <a:rPr lang="en-US" sz="2400" dirty="0">
                <a:latin typeface="Nunito Sans" pitchFamily="2" charset="0"/>
              </a:rPr>
              <a:t>));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811980" y="3581400"/>
            <a:ext cx="171302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811980" y="4343400"/>
            <a:ext cx="171302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753600" y="3667780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+ 1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753600" y="4429780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+ 2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114800" y="914400"/>
            <a:ext cx="18020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&amp;a[</a:t>
            </a:r>
            <a:r>
              <a:rPr lang="en-US" sz="2400" dirty="0" err="1"/>
              <a:t>i</a:t>
            </a:r>
            <a:r>
              <a:rPr lang="en-US" sz="2400" dirty="0"/>
              <a:t>] = a + </a:t>
            </a:r>
            <a:r>
              <a:rPr lang="en-US" sz="2400" dirty="0" err="1"/>
              <a:t>i</a:t>
            </a:r>
            <a:endParaRPr lang="en-US" sz="2400" dirty="0"/>
          </a:p>
          <a:p>
            <a:r>
              <a:rPr lang="en-US" sz="2400" dirty="0"/>
              <a:t>a[</a:t>
            </a:r>
            <a:r>
              <a:rPr lang="en-US" sz="2400" dirty="0" err="1"/>
              <a:t>i</a:t>
            </a:r>
            <a:r>
              <a:rPr lang="en-US" sz="2400" dirty="0"/>
              <a:t>] = *(a + </a:t>
            </a:r>
            <a:r>
              <a:rPr lang="en-US" sz="2400" dirty="0" err="1"/>
              <a:t>i</a:t>
            </a:r>
            <a:r>
              <a:rPr lang="en-US" sz="2400" dirty="0"/>
              <a:t>)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133600" y="3429000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Nunito Sans" pitchFamily="2" charset="0"/>
              </a:rPr>
              <a:t>int</a:t>
            </a:r>
            <a:r>
              <a:rPr lang="en-US" sz="2400" dirty="0">
                <a:latin typeface="Nunito Sans" pitchFamily="2" charset="0"/>
              </a:rPr>
              <a:t>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569126" y="3429000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" pitchFamily="2" charset="0"/>
              </a:rPr>
              <a:t>*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447800" y="3805535"/>
            <a:ext cx="3546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" pitchFamily="2" charset="0"/>
              </a:rPr>
              <a:t>for(</a:t>
            </a:r>
            <a:r>
              <a:rPr lang="en-US" sz="2400" dirty="0" err="1">
                <a:latin typeface="Nunito Sans" pitchFamily="2" charset="0"/>
              </a:rPr>
              <a:t>int</a:t>
            </a:r>
            <a:r>
              <a:rPr lang="en-US" sz="2400" dirty="0">
                <a:latin typeface="Nunito Sans" pitchFamily="2" charset="0"/>
              </a:rPr>
              <a:t> </a:t>
            </a:r>
            <a:r>
              <a:rPr lang="en-US" sz="2400" dirty="0" err="1">
                <a:latin typeface="Nunito Sans" pitchFamily="2" charset="0"/>
              </a:rPr>
              <a:t>i</a:t>
            </a:r>
            <a:r>
              <a:rPr lang="en-US" sz="2400" dirty="0">
                <a:latin typeface="Nunito Sans" pitchFamily="2" charset="0"/>
              </a:rPr>
              <a:t> = 0; </a:t>
            </a:r>
            <a:r>
              <a:rPr lang="en-US" sz="2400" dirty="0" err="1">
                <a:latin typeface="Nunito Sans" pitchFamily="2" charset="0"/>
              </a:rPr>
              <a:t>i</a:t>
            </a:r>
            <a:r>
              <a:rPr lang="en-US" sz="2400" dirty="0">
                <a:latin typeface="Nunito Sans" pitchFamily="2" charset="0"/>
              </a:rPr>
              <a:t>&lt; n; </a:t>
            </a:r>
            <a:r>
              <a:rPr lang="en-US" sz="2400" dirty="0" err="1">
                <a:latin typeface="Nunito Sans" pitchFamily="2" charset="0"/>
              </a:rPr>
              <a:t>i</a:t>
            </a:r>
            <a:r>
              <a:rPr lang="en-US" sz="2400" dirty="0">
                <a:latin typeface="Nunito Sans" pitchFamily="2" charset="0"/>
              </a:rPr>
              <a:t>++){</a:t>
            </a:r>
          </a:p>
          <a:p>
            <a:r>
              <a:rPr lang="en-US" sz="2400" dirty="0">
                <a:latin typeface="Nunito Sans" pitchFamily="2" charset="0"/>
              </a:rPr>
              <a:t>	</a:t>
            </a:r>
            <a:r>
              <a:rPr lang="en-US" sz="2400" dirty="0" err="1">
                <a:latin typeface="Nunito Sans" pitchFamily="2" charset="0"/>
              </a:rPr>
              <a:t>scanf</a:t>
            </a:r>
            <a:r>
              <a:rPr lang="en-US" sz="2400" dirty="0">
                <a:latin typeface="Nunito Sans" pitchFamily="2" charset="0"/>
              </a:rPr>
              <a:t>(“%d”, a + </a:t>
            </a:r>
            <a:r>
              <a:rPr lang="en-US" sz="2400" dirty="0" err="1">
                <a:latin typeface="Nunito Sans" pitchFamily="2" charset="0"/>
              </a:rPr>
              <a:t>i</a:t>
            </a:r>
            <a:r>
              <a:rPr lang="en-US" sz="2400" dirty="0">
                <a:latin typeface="Nunito Sans" pitchFamily="2" charset="0"/>
              </a:rPr>
              <a:t>);</a:t>
            </a:r>
          </a:p>
          <a:p>
            <a:r>
              <a:rPr lang="en-US" sz="2400" dirty="0">
                <a:latin typeface="Nunito Sans" pitchFamily="2" charset="0"/>
              </a:rPr>
              <a:t>}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447800" y="4876800"/>
            <a:ext cx="38827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" pitchFamily="2" charset="0"/>
              </a:rPr>
              <a:t>for(</a:t>
            </a:r>
            <a:r>
              <a:rPr lang="en-US" sz="2400" dirty="0" err="1">
                <a:latin typeface="Nunito Sans" pitchFamily="2" charset="0"/>
              </a:rPr>
              <a:t>int</a:t>
            </a:r>
            <a:r>
              <a:rPr lang="en-US" sz="2400" dirty="0">
                <a:latin typeface="Nunito Sans" pitchFamily="2" charset="0"/>
              </a:rPr>
              <a:t> </a:t>
            </a:r>
            <a:r>
              <a:rPr lang="en-US" sz="2400" dirty="0" err="1">
                <a:latin typeface="Nunito Sans" pitchFamily="2" charset="0"/>
              </a:rPr>
              <a:t>i</a:t>
            </a:r>
            <a:r>
              <a:rPr lang="en-US" sz="2400" dirty="0">
                <a:latin typeface="Nunito Sans" pitchFamily="2" charset="0"/>
              </a:rPr>
              <a:t> = 0; </a:t>
            </a:r>
            <a:r>
              <a:rPr lang="en-US" sz="2400" dirty="0" err="1">
                <a:latin typeface="Nunito Sans" pitchFamily="2" charset="0"/>
              </a:rPr>
              <a:t>i</a:t>
            </a:r>
            <a:r>
              <a:rPr lang="en-US" sz="2400" dirty="0">
                <a:latin typeface="Nunito Sans" pitchFamily="2" charset="0"/>
              </a:rPr>
              <a:t>&lt; n; </a:t>
            </a:r>
            <a:r>
              <a:rPr lang="en-US" sz="2400" dirty="0" err="1">
                <a:latin typeface="Nunito Sans" pitchFamily="2" charset="0"/>
              </a:rPr>
              <a:t>i</a:t>
            </a:r>
            <a:r>
              <a:rPr lang="en-US" sz="2400" dirty="0">
                <a:latin typeface="Nunito Sans" pitchFamily="2" charset="0"/>
              </a:rPr>
              <a:t>++){</a:t>
            </a:r>
          </a:p>
          <a:p>
            <a:r>
              <a:rPr lang="en-US" sz="2400" dirty="0">
                <a:latin typeface="Nunito Sans" pitchFamily="2" charset="0"/>
              </a:rPr>
              <a:t>	</a:t>
            </a:r>
            <a:r>
              <a:rPr lang="en-US" sz="2400" dirty="0" err="1">
                <a:latin typeface="Nunito Sans" pitchFamily="2" charset="0"/>
              </a:rPr>
              <a:t>printf</a:t>
            </a:r>
            <a:r>
              <a:rPr lang="en-US" sz="2400" dirty="0">
                <a:latin typeface="Nunito Sans" pitchFamily="2" charset="0"/>
              </a:rPr>
              <a:t>(“%d”, *(a + </a:t>
            </a:r>
            <a:r>
              <a:rPr lang="en-US" sz="2400" dirty="0" err="1">
                <a:latin typeface="Nunito Sans" pitchFamily="2" charset="0"/>
              </a:rPr>
              <a:t>i</a:t>
            </a:r>
            <a:r>
              <a:rPr lang="en-US" sz="2400" dirty="0">
                <a:latin typeface="Nunito Sans" pitchFamily="2" charset="0"/>
              </a:rPr>
              <a:t>));</a:t>
            </a:r>
          </a:p>
          <a:p>
            <a:r>
              <a:rPr lang="en-US" sz="2400" dirty="0">
                <a:latin typeface="Nunito Sans" pitchFamily="2" charset="0"/>
              </a:rPr>
              <a:t>}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95592" y="2971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382000" y="37439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382000" y="44196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  <p:bldP spid="16" grpId="0"/>
      <p:bldP spid="17" grpId="0"/>
      <p:bldP spid="19" grpId="0"/>
      <p:bldP spid="21" grpId="0"/>
      <p:bldP spid="23" grpId="0"/>
      <p:bldP spid="24" grpId="0"/>
      <p:bldP spid="25" grpId="0" animBg="1"/>
      <p:bldP spid="29" grpId="0" animBg="1"/>
      <p:bldP spid="30" grpId="0"/>
      <p:bldP spid="32" grpId="0"/>
      <p:bldP spid="33" grpId="0"/>
      <p:bldP spid="38" grpId="0"/>
      <p:bldP spid="39" grpId="0"/>
      <p:bldP spid="34" grpId="0"/>
      <p:bldP spid="36" grpId="0"/>
      <p:bldP spid="37" grpId="0"/>
      <p:bldP spid="41" grpId="0"/>
      <p:bldP spid="42" grpId="0"/>
      <p:bldP spid="43" grpId="0" animBg="1"/>
      <p:bldP spid="44" grpId="0" animBg="1"/>
      <p:bldP spid="45" grpId="0"/>
      <p:bldP spid="47" grpId="0"/>
      <p:bldP spid="54" grpId="0"/>
      <p:bldP spid="55" grpId="0"/>
      <p:bldP spid="58" grpId="0"/>
      <p:bldP spid="59" grpId="0"/>
      <p:bldP spid="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239000" y="685800"/>
          <a:ext cx="1905003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dirty="0"/>
                        <a:t>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dirty="0"/>
                        <a:t>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dirty="0"/>
                        <a:t>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7430980" y="5029200"/>
            <a:ext cx="171302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Pointers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6314" y="1931075"/>
            <a:ext cx="471868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800" dirty="0" err="1"/>
              <a:t>int</a:t>
            </a:r>
            <a:r>
              <a:rPr lang="en-US" sz="2800" dirty="0"/>
              <a:t> a = 10;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err="1"/>
              <a:t>int</a:t>
            </a:r>
            <a:r>
              <a:rPr lang="en-US" sz="2800" dirty="0"/>
              <a:t> *p;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/>
              <a:t>p = &amp;a;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err="1"/>
              <a:t>int</a:t>
            </a:r>
            <a:r>
              <a:rPr lang="en-US" sz="2800" dirty="0"/>
              <a:t> **c;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/>
              <a:t>c = &amp;p;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err="1"/>
              <a:t>int</a:t>
            </a:r>
            <a:r>
              <a:rPr lang="en-US" sz="2800" dirty="0"/>
              <a:t> ***d;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/>
              <a:t>d = &amp;c;</a:t>
            </a:r>
          </a:p>
        </p:txBody>
      </p:sp>
      <p:sp>
        <p:nvSpPr>
          <p:cNvPr id="11" name="TextBox 15"/>
          <p:cNvSpPr txBox="1"/>
          <p:nvPr/>
        </p:nvSpPr>
        <p:spPr>
          <a:xfrm>
            <a:off x="6629400" y="99060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1000</a:t>
            </a:r>
          </a:p>
        </p:txBody>
      </p:sp>
      <p:sp>
        <p:nvSpPr>
          <p:cNvPr id="13" name="TextBox 15"/>
          <p:cNvSpPr txBox="1"/>
          <p:nvPr/>
        </p:nvSpPr>
        <p:spPr>
          <a:xfrm>
            <a:off x="6629400" y="139791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1001</a:t>
            </a:r>
          </a:p>
        </p:txBody>
      </p:sp>
      <p:sp>
        <p:nvSpPr>
          <p:cNvPr id="14" name="TextBox 15"/>
          <p:cNvSpPr txBox="1"/>
          <p:nvPr/>
        </p:nvSpPr>
        <p:spPr>
          <a:xfrm>
            <a:off x="6629400" y="281940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2000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29400" y="320040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2001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29400" y="177891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1002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6629400" y="215991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  ..</a:t>
            </a:r>
          </a:p>
        </p:txBody>
      </p:sp>
      <p:sp>
        <p:nvSpPr>
          <p:cNvPr id="19" name="TextBox 15"/>
          <p:cNvSpPr txBox="1"/>
          <p:nvPr/>
        </p:nvSpPr>
        <p:spPr>
          <a:xfrm>
            <a:off x="6629400" y="254091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  ..</a:t>
            </a:r>
          </a:p>
        </p:txBody>
      </p:sp>
      <p:sp>
        <p:nvSpPr>
          <p:cNvPr id="21" name="TextBox 15"/>
          <p:cNvSpPr txBox="1"/>
          <p:nvPr/>
        </p:nvSpPr>
        <p:spPr>
          <a:xfrm>
            <a:off x="6629400" y="360771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  ..</a:t>
            </a:r>
          </a:p>
        </p:txBody>
      </p:sp>
      <p:sp>
        <p:nvSpPr>
          <p:cNvPr id="23" name="TextBox 15"/>
          <p:cNvSpPr txBox="1"/>
          <p:nvPr/>
        </p:nvSpPr>
        <p:spPr>
          <a:xfrm>
            <a:off x="6629400" y="398871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3000</a:t>
            </a:r>
          </a:p>
        </p:txBody>
      </p:sp>
      <p:sp>
        <p:nvSpPr>
          <p:cNvPr id="24" name="TextBox 15"/>
          <p:cNvSpPr txBox="1"/>
          <p:nvPr/>
        </p:nvSpPr>
        <p:spPr>
          <a:xfrm>
            <a:off x="6629400" y="434340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3001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430980" y="1021080"/>
            <a:ext cx="171302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430980" y="2895600"/>
            <a:ext cx="171302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397412" y="1066800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372600" y="298257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772400" y="3048000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1000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430980" y="3962400"/>
            <a:ext cx="171302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372600" y="403860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71165" y="4124980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2000</a:t>
            </a:r>
          </a:p>
        </p:txBody>
      </p:sp>
      <p:sp>
        <p:nvSpPr>
          <p:cNvPr id="38" name="TextBox 15"/>
          <p:cNvSpPr txBox="1"/>
          <p:nvPr/>
        </p:nvSpPr>
        <p:spPr>
          <a:xfrm>
            <a:off x="6629400" y="467451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  ..</a:t>
            </a:r>
          </a:p>
        </p:txBody>
      </p:sp>
      <p:sp>
        <p:nvSpPr>
          <p:cNvPr id="39" name="TextBox 15"/>
          <p:cNvSpPr txBox="1"/>
          <p:nvPr/>
        </p:nvSpPr>
        <p:spPr>
          <a:xfrm>
            <a:off x="6629400" y="5005626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4000</a:t>
            </a:r>
          </a:p>
        </p:txBody>
      </p:sp>
      <p:sp>
        <p:nvSpPr>
          <p:cNvPr id="40" name="TextBox 15"/>
          <p:cNvSpPr txBox="1"/>
          <p:nvPr/>
        </p:nvSpPr>
        <p:spPr>
          <a:xfrm>
            <a:off x="6629400" y="536031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4001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16648" y="510540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400" y="5191780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3000</a:t>
            </a:r>
          </a:p>
        </p:txBody>
      </p:sp>
      <p:graphicFrame>
        <p:nvGraphicFramePr>
          <p:cNvPr id="86" name="Content Placeholder 3"/>
          <p:cNvGraphicFramePr/>
          <p:nvPr/>
        </p:nvGraphicFramePr>
        <p:xfrm>
          <a:off x="3657600" y="304800"/>
          <a:ext cx="2057400" cy="6400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       =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&amp;a    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       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&amp;p    =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*p     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        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&amp;c     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*c      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**c    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d        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&amp;d     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*d      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**d    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***d  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7" name="Rectangle 86"/>
          <p:cNvSpPr/>
          <p:nvPr/>
        </p:nvSpPr>
        <p:spPr>
          <a:xfrm>
            <a:off x="4572000" y="304800"/>
            <a:ext cx="6103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10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572000" y="788313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1000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572000" y="1245513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1000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572000" y="1702713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2000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572000" y="2159913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10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572000" y="2590800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2000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572000" y="3074313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3000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572000" y="3531513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1000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572000" y="3988713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10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572000" y="4445913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3000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572000" y="4903113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4000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572000" y="5360313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2000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572000" y="5817513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1000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572000" y="6274713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2" grpId="0" uiExpand="1" build="allAtOnce"/>
      <p:bldP spid="11" grpId="0" uiExpand="1"/>
      <p:bldP spid="11" grpId="1" uiExpand="1"/>
      <p:bldP spid="13" grpId="0" uiExpand="1"/>
      <p:bldP spid="13" grpId="1" uiExpand="1"/>
      <p:bldP spid="14" grpId="0" uiExpand="1"/>
      <p:bldP spid="15" grpId="0" uiExpand="1"/>
      <p:bldP spid="16" grpId="0" uiExpand="1"/>
      <p:bldP spid="16" grpId="1" uiExpand="1"/>
      <p:bldP spid="17" grpId="0" uiExpand="1"/>
      <p:bldP spid="17" grpId="1" uiExpand="1"/>
      <p:bldP spid="19" grpId="0" uiExpand="1"/>
      <p:bldP spid="19" grpId="1" uiExpand="1"/>
      <p:bldP spid="21" grpId="0" uiExpand="1"/>
      <p:bldP spid="23" grpId="0" uiExpand="1"/>
      <p:bldP spid="24" grpId="0" uiExpand="1"/>
      <p:bldP spid="25" grpId="0" uiExpand="1" animBg="1"/>
      <p:bldP spid="29" grpId="0" uiExpand="1" animBg="1"/>
      <p:bldP spid="30" grpId="0" uiExpand="1"/>
      <p:bldP spid="32" grpId="0" uiExpand="1"/>
      <p:bldP spid="33" grpId="0" uiExpand="1"/>
      <p:bldP spid="35" grpId="0" uiExpand="1" animBg="1"/>
      <p:bldP spid="36" grpId="0" uiExpand="1"/>
      <p:bldP spid="37" grpId="0" uiExpand="1"/>
      <p:bldP spid="38" grpId="0" uiExpand="1"/>
      <p:bldP spid="39" grpId="0" uiExpand="1"/>
      <p:bldP spid="40" grpId="0" uiExpand="1"/>
      <p:bldP spid="42" grpId="0" uiExpand="1"/>
      <p:bldP spid="43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Pointers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941840" y="1820043"/>
            <a:ext cx="1059160" cy="5612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162056" y="1900470"/>
            <a:ext cx="6103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10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010400" y="2407557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1000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00800" y="1950357"/>
            <a:ext cx="60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/>
              <a:t>a</a:t>
            </a:r>
            <a:r>
              <a:rPr lang="en-US" sz="2000" dirty="0"/>
              <a:t> </a:t>
            </a:r>
            <a:endParaRPr lang="en-IN" sz="2000" dirty="0"/>
          </a:p>
        </p:txBody>
      </p:sp>
      <p:sp>
        <p:nvSpPr>
          <p:cNvPr id="46" name="Rectangle 45"/>
          <p:cNvSpPr/>
          <p:nvPr/>
        </p:nvSpPr>
        <p:spPr>
          <a:xfrm>
            <a:off x="8618240" y="1797957"/>
            <a:ext cx="1059160" cy="5832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838456" y="1900470"/>
            <a:ext cx="6103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20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686800" y="2385471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2000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077200" y="1928271"/>
            <a:ext cx="60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/>
              <a:t>b</a:t>
            </a:r>
            <a:r>
              <a:rPr lang="en-US" sz="2000" dirty="0"/>
              <a:t> </a:t>
            </a:r>
            <a:endParaRPr lang="en-IN" sz="2000" dirty="0"/>
          </a:p>
        </p:txBody>
      </p:sp>
      <p:sp>
        <p:nvSpPr>
          <p:cNvPr id="50" name="Rectangle 49"/>
          <p:cNvSpPr/>
          <p:nvPr/>
        </p:nvSpPr>
        <p:spPr>
          <a:xfrm>
            <a:off x="6941840" y="3524244"/>
            <a:ext cx="1059160" cy="5875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010400" y="3600444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1000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010400" y="4111758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3000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400800" y="3654558"/>
            <a:ext cx="60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/>
              <a:t>p</a:t>
            </a:r>
            <a:r>
              <a:rPr lang="en-US" sz="2000" dirty="0"/>
              <a:t> </a:t>
            </a:r>
            <a:endParaRPr lang="en-IN" sz="2000" dirty="0"/>
          </a:p>
        </p:txBody>
      </p:sp>
      <p:sp>
        <p:nvSpPr>
          <p:cNvPr id="54" name="Rectangle 53"/>
          <p:cNvSpPr/>
          <p:nvPr/>
        </p:nvSpPr>
        <p:spPr>
          <a:xfrm>
            <a:off x="8618240" y="3524244"/>
            <a:ext cx="1059160" cy="5875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686800" y="3600444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2000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86800" y="4111758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4000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077200" y="3654558"/>
            <a:ext cx="60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/>
              <a:t>q</a:t>
            </a:r>
            <a:r>
              <a:rPr lang="en-US" sz="2000" dirty="0"/>
              <a:t> </a:t>
            </a:r>
            <a:endParaRPr lang="en-IN" sz="2000" dirty="0"/>
          </a:p>
        </p:txBody>
      </p:sp>
      <p:sp>
        <p:nvSpPr>
          <p:cNvPr id="58" name="Rectangle 57"/>
          <p:cNvSpPr/>
          <p:nvPr/>
        </p:nvSpPr>
        <p:spPr>
          <a:xfrm>
            <a:off x="8618240" y="5200644"/>
            <a:ext cx="1059160" cy="5597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686800" y="5760357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6000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077200" y="5303157"/>
            <a:ext cx="60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/>
              <a:t>qq</a:t>
            </a:r>
            <a:r>
              <a:rPr lang="en-US" sz="2000" dirty="0"/>
              <a:t> </a:t>
            </a:r>
            <a:endParaRPr lang="en-IN" sz="2000" dirty="0"/>
          </a:p>
        </p:txBody>
      </p:sp>
      <p:sp>
        <p:nvSpPr>
          <p:cNvPr id="61" name="Rectangle 60"/>
          <p:cNvSpPr/>
          <p:nvPr/>
        </p:nvSpPr>
        <p:spPr>
          <a:xfrm>
            <a:off x="7018040" y="5200644"/>
            <a:ext cx="1059160" cy="511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086600" y="5711958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5000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477000" y="5254758"/>
            <a:ext cx="60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/>
              <a:t>pp</a:t>
            </a:r>
            <a:r>
              <a:rPr lang="en-US" sz="2000" dirty="0"/>
              <a:t> </a:t>
            </a:r>
            <a:endParaRPr lang="en-IN" sz="2000" dirty="0"/>
          </a:p>
        </p:txBody>
      </p:sp>
      <p:sp>
        <p:nvSpPr>
          <p:cNvPr id="64" name="Rectangle 63"/>
          <p:cNvSpPr/>
          <p:nvPr/>
        </p:nvSpPr>
        <p:spPr>
          <a:xfrm>
            <a:off x="7086600" y="5276844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3000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686800" y="5276844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4000</a:t>
            </a:r>
          </a:p>
        </p:txBody>
      </p:sp>
      <p:sp>
        <p:nvSpPr>
          <p:cNvPr id="66" name="Up Arrow 65"/>
          <p:cNvSpPr/>
          <p:nvPr/>
        </p:nvSpPr>
        <p:spPr>
          <a:xfrm>
            <a:off x="7315200" y="2838444"/>
            <a:ext cx="274320" cy="548640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Up Arrow 66"/>
          <p:cNvSpPr/>
          <p:nvPr/>
        </p:nvSpPr>
        <p:spPr>
          <a:xfrm>
            <a:off x="9022080" y="2838444"/>
            <a:ext cx="274320" cy="548640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Up Arrow 67"/>
          <p:cNvSpPr/>
          <p:nvPr/>
        </p:nvSpPr>
        <p:spPr>
          <a:xfrm>
            <a:off x="9022080" y="4514844"/>
            <a:ext cx="274320" cy="548640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Up Arrow 68"/>
          <p:cNvSpPr/>
          <p:nvPr/>
        </p:nvSpPr>
        <p:spPr>
          <a:xfrm>
            <a:off x="7269480" y="4514844"/>
            <a:ext cx="274320" cy="548640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0" name="Content Placeholder 3"/>
          <p:cNvGraphicFramePr/>
          <p:nvPr/>
        </p:nvGraphicFramePr>
        <p:xfrm>
          <a:off x="1905000" y="1600200"/>
          <a:ext cx="2057400" cy="51206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/>
                        <a:t>a       = 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p  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&amp;p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*p     = 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pp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&amp;pp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*pp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**pp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b   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q   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*q 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**qq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1" name="Rectangle 70"/>
          <p:cNvSpPr/>
          <p:nvPr/>
        </p:nvSpPr>
        <p:spPr>
          <a:xfrm>
            <a:off x="2667000" y="1600200"/>
            <a:ext cx="6103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10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666256" y="2007513"/>
            <a:ext cx="838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1000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667000" y="2438400"/>
            <a:ext cx="838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3000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590800" y="2895600"/>
            <a:ext cx="838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10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742456" y="3321957"/>
            <a:ext cx="838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3000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742456" y="3760113"/>
            <a:ext cx="838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5000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742456" y="4191000"/>
            <a:ext cx="838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1000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667000" y="4572000"/>
            <a:ext cx="838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10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667000" y="5055513"/>
            <a:ext cx="838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20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743200" y="5436513"/>
            <a:ext cx="838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2000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666256" y="5867400"/>
            <a:ext cx="838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667000" y="6324600"/>
            <a:ext cx="838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Pointers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0" name="Content Placeholder 3"/>
          <p:cNvGraphicFramePr/>
          <p:nvPr/>
        </p:nvGraphicFramePr>
        <p:xfrm>
          <a:off x="1905000" y="1600200"/>
          <a:ext cx="2057400" cy="51206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rgbClr val="F15136"/>
                          </a:solidFill>
                        </a:rPr>
                        <a:t>p  =</a:t>
                      </a:r>
                      <a:r>
                        <a:rPr lang="en-US" sz="2200" b="1" baseline="0" dirty="0">
                          <a:solidFill>
                            <a:srgbClr val="F15136"/>
                          </a:solidFill>
                        </a:rPr>
                        <a:t> q;</a:t>
                      </a:r>
                      <a:r>
                        <a:rPr lang="en-US" sz="2200" b="1" dirty="0">
                          <a:solidFill>
                            <a:srgbClr val="F15136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a 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p 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&amp;p    = 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*p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pp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*pp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**pp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b   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q   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*q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**</a:t>
                      </a:r>
                      <a:r>
                        <a:rPr lang="en-US" sz="2200" b="1" dirty="0" err="1"/>
                        <a:t>qq</a:t>
                      </a:r>
                      <a:r>
                        <a:rPr lang="en-US" sz="2200" b="1" dirty="0"/>
                        <a:t>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2" name="Rectangle 111"/>
          <p:cNvSpPr/>
          <p:nvPr/>
        </p:nvSpPr>
        <p:spPr>
          <a:xfrm>
            <a:off x="6941840" y="1820043"/>
            <a:ext cx="1059160" cy="5612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162056" y="1900470"/>
            <a:ext cx="6103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10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7010400" y="2407557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1000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6400800" y="1950357"/>
            <a:ext cx="60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/>
              <a:t>a</a:t>
            </a:r>
            <a:r>
              <a:rPr lang="en-US" sz="2000" dirty="0"/>
              <a:t> </a:t>
            </a:r>
            <a:endParaRPr lang="en-IN" sz="2000" dirty="0"/>
          </a:p>
        </p:txBody>
      </p:sp>
      <p:sp>
        <p:nvSpPr>
          <p:cNvPr id="116" name="Rectangle 115"/>
          <p:cNvSpPr/>
          <p:nvPr/>
        </p:nvSpPr>
        <p:spPr>
          <a:xfrm>
            <a:off x="8618240" y="1797957"/>
            <a:ext cx="1059160" cy="5832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8838456" y="1900470"/>
            <a:ext cx="6103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20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8686800" y="2385471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2000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8077200" y="1928271"/>
            <a:ext cx="60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/>
              <a:t>b</a:t>
            </a:r>
            <a:r>
              <a:rPr lang="en-US" sz="2000" dirty="0"/>
              <a:t> </a:t>
            </a:r>
            <a:endParaRPr lang="en-IN" sz="2000" dirty="0"/>
          </a:p>
        </p:txBody>
      </p:sp>
      <p:sp>
        <p:nvSpPr>
          <p:cNvPr id="120" name="Rectangle 119"/>
          <p:cNvSpPr/>
          <p:nvPr/>
        </p:nvSpPr>
        <p:spPr>
          <a:xfrm>
            <a:off x="6941840" y="3524244"/>
            <a:ext cx="1059160" cy="5875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7010400" y="3600444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1000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7010400" y="4111758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3000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6400800" y="3654558"/>
            <a:ext cx="60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/>
              <a:t>p</a:t>
            </a:r>
            <a:r>
              <a:rPr lang="en-US" sz="2000" dirty="0"/>
              <a:t> </a:t>
            </a:r>
            <a:endParaRPr lang="en-IN" sz="2000" dirty="0"/>
          </a:p>
        </p:txBody>
      </p:sp>
      <p:sp>
        <p:nvSpPr>
          <p:cNvPr id="124" name="Rectangle 123"/>
          <p:cNvSpPr/>
          <p:nvPr/>
        </p:nvSpPr>
        <p:spPr>
          <a:xfrm>
            <a:off x="8618240" y="3524244"/>
            <a:ext cx="1059160" cy="5875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686800" y="3600444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2000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8686800" y="4111758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4000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8077200" y="3654558"/>
            <a:ext cx="60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/>
              <a:t>q</a:t>
            </a:r>
            <a:r>
              <a:rPr lang="en-US" sz="2000" dirty="0"/>
              <a:t> </a:t>
            </a:r>
            <a:endParaRPr lang="en-IN" sz="2000" dirty="0"/>
          </a:p>
        </p:txBody>
      </p:sp>
      <p:sp>
        <p:nvSpPr>
          <p:cNvPr id="128" name="Rectangle 127"/>
          <p:cNvSpPr/>
          <p:nvPr/>
        </p:nvSpPr>
        <p:spPr>
          <a:xfrm>
            <a:off x="8618240" y="5200644"/>
            <a:ext cx="1059160" cy="5597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686800" y="5760357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6000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8077200" y="5303157"/>
            <a:ext cx="60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/>
              <a:t>qq</a:t>
            </a:r>
            <a:r>
              <a:rPr lang="en-US" sz="2000" dirty="0"/>
              <a:t> </a:t>
            </a:r>
            <a:endParaRPr lang="en-IN" sz="2000" dirty="0"/>
          </a:p>
        </p:txBody>
      </p:sp>
      <p:sp>
        <p:nvSpPr>
          <p:cNvPr id="131" name="Rectangle 130"/>
          <p:cNvSpPr/>
          <p:nvPr/>
        </p:nvSpPr>
        <p:spPr>
          <a:xfrm>
            <a:off x="7018040" y="5200644"/>
            <a:ext cx="1059160" cy="511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086600" y="5711958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5000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6477000" y="5254758"/>
            <a:ext cx="60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/>
              <a:t>pp</a:t>
            </a:r>
            <a:r>
              <a:rPr lang="en-US" sz="2000" dirty="0"/>
              <a:t> </a:t>
            </a:r>
            <a:endParaRPr lang="en-IN" sz="2000" dirty="0"/>
          </a:p>
        </p:txBody>
      </p:sp>
      <p:sp>
        <p:nvSpPr>
          <p:cNvPr id="134" name="Rectangle 133"/>
          <p:cNvSpPr/>
          <p:nvPr/>
        </p:nvSpPr>
        <p:spPr>
          <a:xfrm>
            <a:off x="7086600" y="5276844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3000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8686800" y="5276844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4000</a:t>
            </a:r>
          </a:p>
        </p:txBody>
      </p:sp>
      <p:sp>
        <p:nvSpPr>
          <p:cNvPr id="136" name="Up Arrow 135"/>
          <p:cNvSpPr/>
          <p:nvPr/>
        </p:nvSpPr>
        <p:spPr>
          <a:xfrm>
            <a:off x="7315200" y="2838444"/>
            <a:ext cx="274320" cy="548640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Up Arrow 136"/>
          <p:cNvSpPr/>
          <p:nvPr/>
        </p:nvSpPr>
        <p:spPr>
          <a:xfrm>
            <a:off x="9022080" y="2838444"/>
            <a:ext cx="274320" cy="548640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Up Arrow 137"/>
          <p:cNvSpPr/>
          <p:nvPr/>
        </p:nvSpPr>
        <p:spPr>
          <a:xfrm>
            <a:off x="9022080" y="4514844"/>
            <a:ext cx="274320" cy="548640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Up Arrow 138"/>
          <p:cNvSpPr/>
          <p:nvPr/>
        </p:nvSpPr>
        <p:spPr>
          <a:xfrm>
            <a:off x="7269480" y="4514844"/>
            <a:ext cx="274320" cy="548640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ight Arrow 139"/>
          <p:cNvSpPr/>
          <p:nvPr/>
        </p:nvSpPr>
        <p:spPr>
          <a:xfrm rot="18709152">
            <a:off x="7752768" y="2835645"/>
            <a:ext cx="1188720" cy="274320"/>
          </a:xfrm>
          <a:prstGeom prst="rightArrow">
            <a:avLst>
              <a:gd name="adj1" fmla="val 50000"/>
              <a:gd name="adj2" fmla="val 5164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7010400" y="3607713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2000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2667000" y="1600200"/>
            <a:ext cx="13723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p = 2000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2819400" y="2057400"/>
            <a:ext cx="838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10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2820144" y="2464713"/>
            <a:ext cx="838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2000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2820144" y="2895600"/>
            <a:ext cx="838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3000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2820144" y="3302913"/>
            <a:ext cx="838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20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2820144" y="3760113"/>
            <a:ext cx="838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3000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2820144" y="4191000"/>
            <a:ext cx="838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2000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2820144" y="4598313"/>
            <a:ext cx="838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20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2819400" y="5029200"/>
            <a:ext cx="838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20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2819400" y="5436513"/>
            <a:ext cx="838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2000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2819400" y="5867400"/>
            <a:ext cx="838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20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2819400" y="6274713"/>
            <a:ext cx="838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36" grpId="0" animBg="1"/>
      <p:bldP spid="140" grpId="0" animBg="1"/>
      <p:bldP spid="140" grpId="1" animBg="1"/>
      <p:bldP spid="141" grpId="0"/>
      <p:bldP spid="142" grpId="0"/>
      <p:bldP spid="143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Pointers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0" name="Content Placeholder 3"/>
          <p:cNvGraphicFramePr/>
          <p:nvPr/>
        </p:nvGraphicFramePr>
        <p:xfrm>
          <a:off x="1905000" y="1600200"/>
          <a:ext cx="2057400" cy="51206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rgbClr val="F15136"/>
                          </a:solidFill>
                        </a:rPr>
                        <a:t>*p  =</a:t>
                      </a:r>
                      <a:r>
                        <a:rPr lang="en-US" sz="2200" b="1" baseline="0" dirty="0">
                          <a:solidFill>
                            <a:srgbClr val="F15136"/>
                          </a:solidFill>
                        </a:rPr>
                        <a:t> 300;</a:t>
                      </a:r>
                      <a:r>
                        <a:rPr lang="en-US" sz="2200" b="1" dirty="0">
                          <a:solidFill>
                            <a:srgbClr val="F15136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a  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p  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&amp;p    = 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*p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pp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&amp;pp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*pp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**pp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b   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q   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*q 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2" name="Rectangle 111"/>
          <p:cNvSpPr/>
          <p:nvPr/>
        </p:nvSpPr>
        <p:spPr>
          <a:xfrm>
            <a:off x="6941840" y="1820043"/>
            <a:ext cx="1059160" cy="5612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010400" y="2407557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1000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6400800" y="1950357"/>
            <a:ext cx="60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/>
              <a:t>a</a:t>
            </a:r>
            <a:r>
              <a:rPr lang="en-US" sz="2000" dirty="0"/>
              <a:t> </a:t>
            </a:r>
            <a:endParaRPr lang="en-IN" sz="2000" dirty="0"/>
          </a:p>
        </p:txBody>
      </p:sp>
      <p:sp>
        <p:nvSpPr>
          <p:cNvPr id="116" name="Rectangle 115"/>
          <p:cNvSpPr/>
          <p:nvPr/>
        </p:nvSpPr>
        <p:spPr>
          <a:xfrm>
            <a:off x="8618240" y="1797957"/>
            <a:ext cx="1059160" cy="5832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8838456" y="1900470"/>
            <a:ext cx="6103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20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8686800" y="2385471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2000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8077200" y="1928271"/>
            <a:ext cx="60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/>
              <a:t>b</a:t>
            </a:r>
            <a:r>
              <a:rPr lang="en-US" sz="2000" dirty="0"/>
              <a:t> </a:t>
            </a:r>
            <a:endParaRPr lang="en-IN" sz="2000" dirty="0"/>
          </a:p>
        </p:txBody>
      </p:sp>
      <p:sp>
        <p:nvSpPr>
          <p:cNvPr id="120" name="Rectangle 119"/>
          <p:cNvSpPr/>
          <p:nvPr/>
        </p:nvSpPr>
        <p:spPr>
          <a:xfrm>
            <a:off x="6941840" y="3524244"/>
            <a:ext cx="1059160" cy="5875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7010400" y="3600444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1000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7010400" y="4111758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3000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6400800" y="3654558"/>
            <a:ext cx="60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/>
              <a:t>p</a:t>
            </a:r>
            <a:r>
              <a:rPr lang="en-US" sz="2000" dirty="0"/>
              <a:t> </a:t>
            </a:r>
            <a:endParaRPr lang="en-IN" sz="2000" dirty="0"/>
          </a:p>
        </p:txBody>
      </p:sp>
      <p:sp>
        <p:nvSpPr>
          <p:cNvPr id="124" name="Rectangle 123"/>
          <p:cNvSpPr/>
          <p:nvPr/>
        </p:nvSpPr>
        <p:spPr>
          <a:xfrm>
            <a:off x="8618240" y="3524244"/>
            <a:ext cx="1059160" cy="5875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686800" y="3600444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2000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8686800" y="4111758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4000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8077200" y="3654558"/>
            <a:ext cx="60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/>
              <a:t>q</a:t>
            </a:r>
            <a:r>
              <a:rPr lang="en-US" sz="2000" dirty="0"/>
              <a:t> </a:t>
            </a:r>
            <a:endParaRPr lang="en-IN" sz="2000" dirty="0"/>
          </a:p>
        </p:txBody>
      </p:sp>
      <p:sp>
        <p:nvSpPr>
          <p:cNvPr id="128" name="Rectangle 127"/>
          <p:cNvSpPr/>
          <p:nvPr/>
        </p:nvSpPr>
        <p:spPr>
          <a:xfrm>
            <a:off x="8618240" y="5200644"/>
            <a:ext cx="1059160" cy="5597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686800" y="5760357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6000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8077200" y="5303157"/>
            <a:ext cx="60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/>
              <a:t>qq</a:t>
            </a:r>
            <a:r>
              <a:rPr lang="en-US" sz="2000" dirty="0"/>
              <a:t> </a:t>
            </a:r>
            <a:endParaRPr lang="en-IN" sz="2000" dirty="0"/>
          </a:p>
        </p:txBody>
      </p:sp>
      <p:sp>
        <p:nvSpPr>
          <p:cNvPr id="131" name="Rectangle 130"/>
          <p:cNvSpPr/>
          <p:nvPr/>
        </p:nvSpPr>
        <p:spPr>
          <a:xfrm>
            <a:off x="7018040" y="5200644"/>
            <a:ext cx="1059160" cy="511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086600" y="5711958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5000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6477000" y="5254758"/>
            <a:ext cx="60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/>
              <a:t>pp</a:t>
            </a:r>
            <a:r>
              <a:rPr lang="en-US" sz="2000" dirty="0"/>
              <a:t> </a:t>
            </a:r>
            <a:endParaRPr lang="en-IN" sz="2000" dirty="0"/>
          </a:p>
        </p:txBody>
      </p:sp>
      <p:sp>
        <p:nvSpPr>
          <p:cNvPr id="134" name="Rectangle 133"/>
          <p:cNvSpPr/>
          <p:nvPr/>
        </p:nvSpPr>
        <p:spPr>
          <a:xfrm>
            <a:off x="7086600" y="5276844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3000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8686800" y="5276844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4000</a:t>
            </a:r>
          </a:p>
        </p:txBody>
      </p:sp>
      <p:sp>
        <p:nvSpPr>
          <p:cNvPr id="136" name="Up Arrow 135"/>
          <p:cNvSpPr/>
          <p:nvPr/>
        </p:nvSpPr>
        <p:spPr>
          <a:xfrm>
            <a:off x="7315200" y="2838444"/>
            <a:ext cx="274320" cy="548640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Up Arrow 136"/>
          <p:cNvSpPr/>
          <p:nvPr/>
        </p:nvSpPr>
        <p:spPr>
          <a:xfrm>
            <a:off x="9022080" y="2838444"/>
            <a:ext cx="274320" cy="548640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Up Arrow 137"/>
          <p:cNvSpPr/>
          <p:nvPr/>
        </p:nvSpPr>
        <p:spPr>
          <a:xfrm>
            <a:off x="9022080" y="4514844"/>
            <a:ext cx="274320" cy="548640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Up Arrow 138"/>
          <p:cNvSpPr/>
          <p:nvPr/>
        </p:nvSpPr>
        <p:spPr>
          <a:xfrm>
            <a:off x="7269480" y="4514844"/>
            <a:ext cx="274320" cy="548640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7010400" y="1905000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300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2819400" y="2057400"/>
            <a:ext cx="838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300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2820144" y="2464713"/>
            <a:ext cx="838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1000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2820144" y="2895600"/>
            <a:ext cx="838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3000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2820144" y="3302913"/>
            <a:ext cx="838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300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2820144" y="3760113"/>
            <a:ext cx="838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3000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2820144" y="4191000"/>
            <a:ext cx="838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5000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2820144" y="4598313"/>
            <a:ext cx="838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1000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2819400" y="5029200"/>
            <a:ext cx="838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300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2819400" y="5436513"/>
            <a:ext cx="838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20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2819400" y="5867400"/>
            <a:ext cx="838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2000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2819400" y="6274713"/>
            <a:ext cx="838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143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Pointers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0" name="Content Placeholder 3"/>
          <p:cNvGraphicFramePr/>
          <p:nvPr/>
        </p:nvGraphicFramePr>
        <p:xfrm>
          <a:off x="1905000" y="1600200"/>
          <a:ext cx="2057400" cy="51206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rgbClr val="F15136"/>
                          </a:solidFill>
                        </a:rPr>
                        <a:t>p  =</a:t>
                      </a:r>
                      <a:r>
                        <a:rPr lang="en-US" sz="2200" b="1" baseline="0" dirty="0">
                          <a:solidFill>
                            <a:srgbClr val="F15136"/>
                          </a:solidFill>
                        </a:rPr>
                        <a:t> 300;</a:t>
                      </a:r>
                      <a:r>
                        <a:rPr lang="en-US" sz="2200" b="1" dirty="0">
                          <a:solidFill>
                            <a:srgbClr val="F15136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a  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p  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&amp;p    = 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*p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pp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&amp;pp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*pp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**pp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b   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q   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US" sz="2200" b="1" dirty="0"/>
                        <a:t>*q      =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2" name="Rectangle 111"/>
          <p:cNvSpPr/>
          <p:nvPr/>
        </p:nvSpPr>
        <p:spPr>
          <a:xfrm>
            <a:off x="6941840" y="1820043"/>
            <a:ext cx="1059160" cy="5612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7010400" y="2407557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1000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6400800" y="1950357"/>
            <a:ext cx="60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/>
              <a:t>a</a:t>
            </a:r>
            <a:r>
              <a:rPr lang="en-US" sz="2000" dirty="0"/>
              <a:t> </a:t>
            </a:r>
            <a:endParaRPr lang="en-IN" sz="2000" dirty="0"/>
          </a:p>
        </p:txBody>
      </p:sp>
      <p:sp>
        <p:nvSpPr>
          <p:cNvPr id="116" name="Rectangle 115"/>
          <p:cNvSpPr/>
          <p:nvPr/>
        </p:nvSpPr>
        <p:spPr>
          <a:xfrm>
            <a:off x="8618240" y="1797957"/>
            <a:ext cx="1059160" cy="5832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8838456" y="1900470"/>
            <a:ext cx="6103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20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8686800" y="2385471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2000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8077200" y="1928271"/>
            <a:ext cx="60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/>
              <a:t>b</a:t>
            </a:r>
            <a:r>
              <a:rPr lang="en-US" sz="2000" dirty="0"/>
              <a:t> </a:t>
            </a:r>
            <a:endParaRPr lang="en-IN" sz="2000" dirty="0"/>
          </a:p>
        </p:txBody>
      </p:sp>
      <p:sp>
        <p:nvSpPr>
          <p:cNvPr id="120" name="Rectangle 119"/>
          <p:cNvSpPr/>
          <p:nvPr/>
        </p:nvSpPr>
        <p:spPr>
          <a:xfrm>
            <a:off x="6941840" y="3524244"/>
            <a:ext cx="1059160" cy="5875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7010400" y="3581400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1000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7010400" y="4111758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3000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6400800" y="3654558"/>
            <a:ext cx="60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/>
              <a:t>p</a:t>
            </a:r>
            <a:r>
              <a:rPr lang="en-US" sz="2000" dirty="0"/>
              <a:t> </a:t>
            </a:r>
            <a:endParaRPr lang="en-IN" sz="2000" dirty="0"/>
          </a:p>
        </p:txBody>
      </p:sp>
      <p:sp>
        <p:nvSpPr>
          <p:cNvPr id="124" name="Rectangle 123"/>
          <p:cNvSpPr/>
          <p:nvPr/>
        </p:nvSpPr>
        <p:spPr>
          <a:xfrm>
            <a:off x="8618240" y="3524244"/>
            <a:ext cx="1059160" cy="5875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686800" y="3600444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2000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8686800" y="4111758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4000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8077200" y="3654558"/>
            <a:ext cx="60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/>
              <a:t>q</a:t>
            </a:r>
            <a:r>
              <a:rPr lang="en-US" sz="2000" dirty="0"/>
              <a:t> </a:t>
            </a:r>
            <a:endParaRPr lang="en-IN" sz="2000" dirty="0"/>
          </a:p>
        </p:txBody>
      </p:sp>
      <p:sp>
        <p:nvSpPr>
          <p:cNvPr id="128" name="Rectangle 127"/>
          <p:cNvSpPr/>
          <p:nvPr/>
        </p:nvSpPr>
        <p:spPr>
          <a:xfrm>
            <a:off x="8618240" y="5200644"/>
            <a:ext cx="1059160" cy="5597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686800" y="5760357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6000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8077200" y="5303157"/>
            <a:ext cx="60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/>
              <a:t>qq</a:t>
            </a:r>
            <a:r>
              <a:rPr lang="en-US" sz="2000" dirty="0"/>
              <a:t> </a:t>
            </a:r>
            <a:endParaRPr lang="en-IN" sz="2000" dirty="0"/>
          </a:p>
        </p:txBody>
      </p:sp>
      <p:sp>
        <p:nvSpPr>
          <p:cNvPr id="131" name="Rectangle 130"/>
          <p:cNvSpPr/>
          <p:nvPr/>
        </p:nvSpPr>
        <p:spPr>
          <a:xfrm>
            <a:off x="7018040" y="5200644"/>
            <a:ext cx="1059160" cy="511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086600" y="5711958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5000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6477000" y="5254758"/>
            <a:ext cx="60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/>
              <a:t>pp</a:t>
            </a:r>
            <a:r>
              <a:rPr lang="en-US" sz="2000" dirty="0"/>
              <a:t> </a:t>
            </a:r>
            <a:endParaRPr lang="en-IN" sz="2000" dirty="0"/>
          </a:p>
        </p:txBody>
      </p:sp>
      <p:sp>
        <p:nvSpPr>
          <p:cNvPr id="134" name="Rectangle 133"/>
          <p:cNvSpPr/>
          <p:nvPr/>
        </p:nvSpPr>
        <p:spPr>
          <a:xfrm>
            <a:off x="7086600" y="5276844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3000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8686800" y="5276844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4000</a:t>
            </a:r>
          </a:p>
        </p:txBody>
      </p:sp>
      <p:sp>
        <p:nvSpPr>
          <p:cNvPr id="136" name="Up Arrow 135"/>
          <p:cNvSpPr/>
          <p:nvPr/>
        </p:nvSpPr>
        <p:spPr>
          <a:xfrm>
            <a:off x="7315200" y="2838444"/>
            <a:ext cx="274320" cy="548640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Up Arrow 136"/>
          <p:cNvSpPr/>
          <p:nvPr/>
        </p:nvSpPr>
        <p:spPr>
          <a:xfrm>
            <a:off x="9022080" y="2838444"/>
            <a:ext cx="274320" cy="548640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Up Arrow 137"/>
          <p:cNvSpPr/>
          <p:nvPr/>
        </p:nvSpPr>
        <p:spPr>
          <a:xfrm>
            <a:off x="9022080" y="4514844"/>
            <a:ext cx="274320" cy="548640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Up Arrow 138"/>
          <p:cNvSpPr/>
          <p:nvPr/>
        </p:nvSpPr>
        <p:spPr>
          <a:xfrm>
            <a:off x="7269480" y="4514844"/>
            <a:ext cx="274320" cy="548640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819400" y="2057400"/>
            <a:ext cx="838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10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2820144" y="2464713"/>
            <a:ext cx="838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300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2820144" y="2895600"/>
            <a:ext cx="838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3000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2820144" y="3302913"/>
            <a:ext cx="838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GV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2820144" y="3760113"/>
            <a:ext cx="838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3000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2820144" y="4191000"/>
            <a:ext cx="838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5000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2820144" y="4598313"/>
            <a:ext cx="838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300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2819400" y="5029200"/>
            <a:ext cx="838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GV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2819400" y="5436513"/>
            <a:ext cx="838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20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2819400" y="5867400"/>
            <a:ext cx="838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2000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2819400" y="6274713"/>
            <a:ext cx="838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20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808240" y="2155686"/>
            <a:ext cx="1059160" cy="5612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GV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876800" y="2743200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300</a:t>
            </a:r>
          </a:p>
        </p:txBody>
      </p:sp>
      <p:sp>
        <p:nvSpPr>
          <p:cNvPr id="46" name="Right Arrow 45"/>
          <p:cNvSpPr/>
          <p:nvPr/>
        </p:nvSpPr>
        <p:spPr>
          <a:xfrm rot="13223710">
            <a:off x="5898427" y="2916966"/>
            <a:ext cx="1188720" cy="274320"/>
          </a:xfrm>
          <a:prstGeom prst="rightArrow">
            <a:avLst>
              <a:gd name="adj1" fmla="val 50000"/>
              <a:gd name="adj2" fmla="val 5164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010400" y="3581400"/>
            <a:ext cx="91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300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36" grpId="0" animBg="1"/>
      <p:bldP spid="143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44" grpId="0" animBg="1"/>
      <p:bldP spid="45" grpId="0"/>
      <p:bldP spid="46" grpId="0" animBg="1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4917" y="59436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4916" y="64008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What is the output?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-4917" y="4572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9144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3716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18288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 = 10;	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22860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7432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p = &amp;a;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32004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*&amp;*p);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36576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41148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45720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50292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4916" y="54864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4A7BF1-D760-4AE4-95CD-77E7730244BE}"/>
              </a:ext>
            </a:extLst>
          </p:cNvPr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01000" y="1460718"/>
            <a:ext cx="274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 SemiBold" pitchFamily="2" charset="0"/>
              </a:rPr>
              <a:t>Output:</a:t>
            </a:r>
          </a:p>
          <a:p>
            <a:endParaRPr lang="en-US" sz="2400" dirty="0">
              <a:latin typeface="Nunito Sans Light" pitchFamily="2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400" dirty="0">
                <a:latin typeface="Nunito Sans Light" pitchFamily="2" charset="0"/>
              </a:rPr>
              <a:t>10</a:t>
            </a:r>
          </a:p>
          <a:p>
            <a:pPr marL="457200" indent="-457200">
              <a:buFont typeface="+mj-lt"/>
              <a:buAutoNum type="alphaUcPeriod"/>
            </a:pPr>
            <a:endParaRPr lang="en-US" sz="2400" dirty="0">
              <a:latin typeface="Nunito Sans Light" pitchFamily="2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400" dirty="0">
                <a:latin typeface="Nunito Sans Light" pitchFamily="2" charset="0"/>
              </a:rPr>
              <a:t>Address of a</a:t>
            </a:r>
          </a:p>
          <a:p>
            <a:pPr marL="457200" indent="-457200">
              <a:buFont typeface="+mj-lt"/>
              <a:buAutoNum type="alphaUcPeriod"/>
            </a:pPr>
            <a:endParaRPr lang="en-US" sz="2400" dirty="0">
              <a:latin typeface="Nunito Sans Light" pitchFamily="2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400" dirty="0">
                <a:latin typeface="Nunito Sans Light" pitchFamily="2" charset="0"/>
              </a:rPr>
              <a:t>Error</a:t>
            </a:r>
          </a:p>
          <a:p>
            <a:pPr marL="457200" indent="-457200">
              <a:buFont typeface="+mj-lt"/>
              <a:buAutoNum type="alphaUcPeriod"/>
            </a:pPr>
            <a:endParaRPr lang="en-US" sz="2400" dirty="0">
              <a:latin typeface="Nunito Sans Light" pitchFamily="2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400" dirty="0">
                <a:latin typeface="Nunito Sans Light" pitchFamily="2" charset="0"/>
              </a:rPr>
              <a:t>Address of p</a:t>
            </a:r>
          </a:p>
        </p:txBody>
      </p:sp>
      <p:pic>
        <p:nvPicPr>
          <p:cNvPr id="22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67800" y="1905000"/>
            <a:ext cx="685800" cy="642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282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4917" y="59436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4916" y="64008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What is the output?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-4917" y="4572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9144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3716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18288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10, j = 20;	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22860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*p, *q;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7432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*p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32004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q = &amp;j;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36576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(“%d, %d”, *p, *q);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41148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45720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50292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4916" y="54864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4A7BF1-D760-4AE4-95CD-77E7730244BE}"/>
              </a:ext>
            </a:extLst>
          </p:cNvPr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01000" y="1460718"/>
            <a:ext cx="274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 SemiBold" pitchFamily="2" charset="0"/>
              </a:rPr>
              <a:t>Output:</a:t>
            </a:r>
          </a:p>
          <a:p>
            <a:endParaRPr lang="en-US" sz="2400" dirty="0">
              <a:latin typeface="Nunito Sans Light" pitchFamily="2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400" dirty="0">
                <a:latin typeface="Nunito Sans Light" pitchFamily="2" charset="0"/>
              </a:rPr>
              <a:t>10, 10</a:t>
            </a:r>
          </a:p>
          <a:p>
            <a:pPr marL="457200" indent="-457200">
              <a:buFont typeface="+mj-lt"/>
              <a:buAutoNum type="alphaUcPeriod"/>
            </a:pPr>
            <a:endParaRPr lang="en-US" sz="2400" dirty="0">
              <a:latin typeface="Nunito Sans Light" pitchFamily="2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400" dirty="0">
                <a:latin typeface="Nunito Sans Light" pitchFamily="2" charset="0"/>
              </a:rPr>
              <a:t>10, 20</a:t>
            </a:r>
          </a:p>
          <a:p>
            <a:pPr marL="457200" indent="-457200">
              <a:buFont typeface="+mj-lt"/>
              <a:buAutoNum type="alphaUcPeriod"/>
            </a:pPr>
            <a:endParaRPr lang="en-US" sz="2400" dirty="0">
              <a:latin typeface="Nunito Sans Light" pitchFamily="2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400" dirty="0">
                <a:latin typeface="Nunito Sans Light" pitchFamily="2" charset="0"/>
              </a:rPr>
              <a:t>Error</a:t>
            </a:r>
          </a:p>
          <a:p>
            <a:pPr marL="457200" indent="-457200">
              <a:buFont typeface="+mj-lt"/>
              <a:buAutoNum type="alphaUcPeriod"/>
            </a:pPr>
            <a:endParaRPr lang="en-US" sz="2400" dirty="0">
              <a:latin typeface="Nunito Sans Light" pitchFamily="2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400" dirty="0">
                <a:latin typeface="Nunito Sans Light" pitchFamily="2" charset="0"/>
              </a:rPr>
              <a:t>GV, 10</a:t>
            </a:r>
          </a:p>
        </p:txBody>
      </p:sp>
      <p:pic>
        <p:nvPicPr>
          <p:cNvPr id="22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2667000"/>
            <a:ext cx="685800" cy="642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282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239000" y="685800"/>
          <a:ext cx="1905003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dirty="0"/>
                        <a:t>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dirty="0"/>
                        <a:t>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dirty="0"/>
                        <a:t>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Pointer Arithmetic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6314" y="1752600"/>
            <a:ext cx="47186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800" dirty="0" err="1"/>
              <a:t>int</a:t>
            </a:r>
            <a:r>
              <a:rPr lang="en-US" sz="2800" dirty="0"/>
              <a:t> a = 10;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err="1"/>
              <a:t>int</a:t>
            </a:r>
            <a:r>
              <a:rPr lang="en-US" sz="2800" dirty="0"/>
              <a:t> *p;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/>
              <a:t>p = &amp;a;</a:t>
            </a:r>
          </a:p>
        </p:txBody>
      </p:sp>
      <p:sp>
        <p:nvSpPr>
          <p:cNvPr id="11" name="TextBox 15"/>
          <p:cNvSpPr txBox="1"/>
          <p:nvPr/>
        </p:nvSpPr>
        <p:spPr>
          <a:xfrm>
            <a:off x="6629400" y="99060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2000</a:t>
            </a:r>
          </a:p>
        </p:txBody>
      </p:sp>
      <p:sp>
        <p:nvSpPr>
          <p:cNvPr id="13" name="TextBox 15"/>
          <p:cNvSpPr txBox="1"/>
          <p:nvPr/>
        </p:nvSpPr>
        <p:spPr>
          <a:xfrm>
            <a:off x="6629400" y="139791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2001</a:t>
            </a:r>
          </a:p>
        </p:txBody>
      </p:sp>
      <p:sp>
        <p:nvSpPr>
          <p:cNvPr id="14" name="TextBox 15"/>
          <p:cNvSpPr txBox="1"/>
          <p:nvPr/>
        </p:nvSpPr>
        <p:spPr>
          <a:xfrm>
            <a:off x="6629400" y="281940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3000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29400" y="320040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3001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29400" y="177891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2002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6629400" y="215991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  ..</a:t>
            </a:r>
          </a:p>
        </p:txBody>
      </p:sp>
      <p:sp>
        <p:nvSpPr>
          <p:cNvPr id="19" name="TextBox 15"/>
          <p:cNvSpPr txBox="1"/>
          <p:nvPr/>
        </p:nvSpPr>
        <p:spPr>
          <a:xfrm>
            <a:off x="6629400" y="254091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  ..</a:t>
            </a:r>
          </a:p>
        </p:txBody>
      </p:sp>
      <p:sp>
        <p:nvSpPr>
          <p:cNvPr id="21" name="TextBox 15"/>
          <p:cNvSpPr txBox="1"/>
          <p:nvPr/>
        </p:nvSpPr>
        <p:spPr>
          <a:xfrm>
            <a:off x="6629400" y="360771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  ..</a:t>
            </a:r>
          </a:p>
        </p:txBody>
      </p:sp>
      <p:sp>
        <p:nvSpPr>
          <p:cNvPr id="23" name="TextBox 15"/>
          <p:cNvSpPr txBox="1"/>
          <p:nvPr/>
        </p:nvSpPr>
        <p:spPr>
          <a:xfrm>
            <a:off x="6629400" y="398871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5000</a:t>
            </a:r>
          </a:p>
        </p:txBody>
      </p:sp>
      <p:sp>
        <p:nvSpPr>
          <p:cNvPr id="24" name="TextBox 15"/>
          <p:cNvSpPr txBox="1"/>
          <p:nvPr/>
        </p:nvSpPr>
        <p:spPr>
          <a:xfrm>
            <a:off x="6629400" y="434340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5001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430980" y="1021080"/>
            <a:ext cx="171302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430980" y="2895600"/>
            <a:ext cx="171302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397412" y="1066800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372600" y="298257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772400" y="3048000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2000</a:t>
            </a:r>
          </a:p>
        </p:txBody>
      </p:sp>
      <p:sp>
        <p:nvSpPr>
          <p:cNvPr id="38" name="TextBox 15"/>
          <p:cNvSpPr txBox="1"/>
          <p:nvPr/>
        </p:nvSpPr>
        <p:spPr>
          <a:xfrm>
            <a:off x="6629400" y="467451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  ..</a:t>
            </a:r>
          </a:p>
        </p:txBody>
      </p:sp>
      <p:sp>
        <p:nvSpPr>
          <p:cNvPr id="39" name="TextBox 15"/>
          <p:cNvSpPr txBox="1"/>
          <p:nvPr/>
        </p:nvSpPr>
        <p:spPr>
          <a:xfrm>
            <a:off x="6629400" y="5005626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6000</a:t>
            </a:r>
          </a:p>
        </p:txBody>
      </p:sp>
      <p:sp>
        <p:nvSpPr>
          <p:cNvPr id="40" name="TextBox 15"/>
          <p:cNvSpPr txBox="1"/>
          <p:nvPr/>
        </p:nvSpPr>
        <p:spPr>
          <a:xfrm>
            <a:off x="6629400" y="536031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6001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90600" y="3581400"/>
            <a:ext cx="24384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800" dirty="0"/>
              <a:t>p + 2</a:t>
            </a:r>
          </a:p>
          <a:p>
            <a:pPr marL="342900" indent="-342900" algn="just">
              <a:lnSpc>
                <a:spcPct val="150000"/>
              </a:lnSpc>
            </a:pPr>
            <a:endParaRPr lang="en-US" sz="2800" dirty="0"/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/>
              <a:t>3000  + 2 * 2</a:t>
            </a:r>
          </a:p>
          <a:p>
            <a:pPr marL="342900" indent="-342900" algn="just">
              <a:lnSpc>
                <a:spcPct val="150000"/>
              </a:lnSpc>
            </a:pPr>
            <a:endParaRPr lang="en-US" sz="2800" dirty="0"/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/>
              <a:t>3004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rot="5400000">
            <a:off x="1180306" y="46093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1181894" y="59047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815714" y="3581400"/>
            <a:ext cx="243268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800" dirty="0"/>
              <a:t>p + 4</a:t>
            </a:r>
          </a:p>
          <a:p>
            <a:pPr marL="342900" indent="-342900" algn="just">
              <a:lnSpc>
                <a:spcPct val="150000"/>
              </a:lnSpc>
            </a:pPr>
            <a:endParaRPr lang="en-US" sz="2800" dirty="0"/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/>
              <a:t>3000  + 4 * 2</a:t>
            </a:r>
          </a:p>
          <a:p>
            <a:pPr marL="342900" indent="-342900" algn="just">
              <a:lnSpc>
                <a:spcPct val="150000"/>
              </a:lnSpc>
            </a:pPr>
            <a:endParaRPr lang="en-US" sz="2800" dirty="0"/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/>
              <a:t>3008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3965260" y="4645342"/>
            <a:ext cx="609599" cy="5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3966052" y="5939950"/>
            <a:ext cx="609601" cy="73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allAtOnce"/>
      <p:bldP spid="11" grpId="0" uiExpand="1"/>
      <p:bldP spid="11" grpId="1" uiExpand="1"/>
      <p:bldP spid="13" grpId="0" uiExpand="1"/>
      <p:bldP spid="13" grpId="1" uiExpand="1"/>
      <p:bldP spid="14" grpId="0" uiExpand="1"/>
      <p:bldP spid="15" grpId="0" uiExpand="1"/>
      <p:bldP spid="16" grpId="0" uiExpand="1"/>
      <p:bldP spid="16" grpId="1" uiExpand="1"/>
      <p:bldP spid="17" grpId="0" uiExpand="1"/>
      <p:bldP spid="17" grpId="1" uiExpand="1"/>
      <p:bldP spid="19" grpId="0" uiExpand="1"/>
      <p:bldP spid="19" grpId="1" uiExpand="1"/>
      <p:bldP spid="21" grpId="0" uiExpand="1"/>
      <p:bldP spid="23" grpId="0" uiExpand="1"/>
      <p:bldP spid="24" grpId="0" uiExpand="1"/>
      <p:bldP spid="25" grpId="0" uiExpand="1" animBg="1"/>
      <p:bldP spid="29" grpId="0" uiExpand="1" animBg="1"/>
      <p:bldP spid="30" grpId="0" uiExpand="1"/>
      <p:bldP spid="32" grpId="0" uiExpand="1"/>
      <p:bldP spid="33" grpId="0"/>
      <p:bldP spid="38" grpId="0" uiExpand="1"/>
      <p:bldP spid="39" grpId="0" uiExpand="1"/>
      <p:bldP spid="40" grpId="0" uiExpand="1"/>
      <p:bldP spid="46" grpId="0" uiExpand="1" build="allAtOnce"/>
      <p:bldP spid="50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</TotalTime>
  <Words>977</Words>
  <Application>Microsoft Office PowerPoint</Application>
  <PresentationFormat>Widescreen</PresentationFormat>
  <Paragraphs>452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Nunito Sans Light</vt:lpstr>
      <vt:lpstr>Arial</vt:lpstr>
      <vt:lpstr>Calibri</vt:lpstr>
      <vt:lpstr>Nunito Sans SemiBold</vt:lpstr>
      <vt:lpstr>Nunito Sans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pavani reddy</cp:lastModifiedBy>
  <cp:revision>208</cp:revision>
  <dcterms:created xsi:type="dcterms:W3CDTF">2006-08-16T00:00:00Z</dcterms:created>
  <dcterms:modified xsi:type="dcterms:W3CDTF">2023-05-22T19:40:26Z</dcterms:modified>
</cp:coreProperties>
</file>