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5"/>
  </p:notes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5" r:id="rId12"/>
    <p:sldId id="316" r:id="rId13"/>
    <p:sldId id="289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Nunito Sans" pitchFamily="2" charset="0"/>
      <p:regular r:id="rId20"/>
      <p:bold r:id="rId21"/>
      <p:italic r:id="rId22"/>
      <p:boldItalic r:id="rId23"/>
    </p:embeddedFont>
    <p:embeddedFont>
      <p:font typeface="Nunito Sans Light" pitchFamily="2" charset="0"/>
      <p:regular r:id="rId24"/>
      <p:italic r:id="rId25"/>
    </p:embeddedFont>
    <p:embeddedFont>
      <p:font typeface="Nunito Sans SemiBold" pitchFamily="2" charset="0"/>
      <p:bold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4899" autoAdjust="0"/>
  </p:normalViewPr>
  <p:slideViewPr>
    <p:cSldViewPr>
      <p:cViewPr varScale="1">
        <p:scale>
          <a:sx n="53" d="100"/>
          <a:sy n="53" d="100"/>
        </p:scale>
        <p:origin x="976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i reddy" userId="9ee5723d0cf64798" providerId="LiveId" clId="{D8BE9FC5-2C13-42C8-8E34-CED3C00D9AD3}"/>
    <pc:docChg chg="custSel delSld modSld">
      <pc:chgData name="pavani reddy" userId="9ee5723d0cf64798" providerId="LiveId" clId="{D8BE9FC5-2C13-42C8-8E34-CED3C00D9AD3}" dt="2023-05-22T19:46:19.057" v="13" actId="478"/>
      <pc:docMkLst>
        <pc:docMk/>
      </pc:docMkLst>
      <pc:sldChg chg="del">
        <pc:chgData name="pavani reddy" userId="9ee5723d0cf64798" providerId="LiveId" clId="{D8BE9FC5-2C13-42C8-8E34-CED3C00D9AD3}" dt="2023-05-22T19:45:44.851" v="0" actId="2696"/>
        <pc:sldMkLst>
          <pc:docMk/>
          <pc:sldMk cId="1596884915" sldId="272"/>
        </pc:sldMkLst>
      </pc:sldChg>
      <pc:sldChg chg="delSp mod">
        <pc:chgData name="pavani reddy" userId="9ee5723d0cf64798" providerId="LiveId" clId="{D8BE9FC5-2C13-42C8-8E34-CED3C00D9AD3}" dt="2023-05-22T19:46:19.057" v="13" actId="478"/>
        <pc:sldMkLst>
          <pc:docMk/>
          <pc:sldMk cId="3124136678" sldId="289"/>
        </pc:sldMkLst>
        <pc:picChg chg="del">
          <ac:chgData name="pavani reddy" userId="9ee5723d0cf64798" providerId="LiveId" clId="{D8BE9FC5-2C13-42C8-8E34-CED3C00D9AD3}" dt="2023-05-22T19:46:19.057" v="13" actId="478"/>
          <ac:picMkLst>
            <pc:docMk/>
            <pc:sldMk cId="3124136678" sldId="289"/>
            <ac:picMk id="5" creationId="{00000000-0000-0000-0000-000000000000}"/>
          </ac:picMkLst>
        </pc:picChg>
      </pc:sldChg>
      <pc:sldChg chg="delSp mod">
        <pc:chgData name="pavani reddy" userId="9ee5723d0cf64798" providerId="LiveId" clId="{D8BE9FC5-2C13-42C8-8E34-CED3C00D9AD3}" dt="2023-05-22T19:45:47.959" v="1" actId="478"/>
        <pc:sldMkLst>
          <pc:docMk/>
          <pc:sldMk cId="1079000702" sldId="302"/>
        </pc:sldMkLst>
        <pc:picChg chg="del">
          <ac:chgData name="pavani reddy" userId="9ee5723d0cf64798" providerId="LiveId" clId="{D8BE9FC5-2C13-42C8-8E34-CED3C00D9AD3}" dt="2023-05-22T19:45:47.959" v="1" actId="478"/>
          <ac:picMkLst>
            <pc:docMk/>
            <pc:sldMk cId="1079000702" sldId="302"/>
            <ac:picMk id="10" creationId="{00000000-0000-0000-0000-000000000000}"/>
          </ac:picMkLst>
        </pc:picChg>
      </pc:sldChg>
      <pc:sldChg chg="delSp mod">
        <pc:chgData name="pavani reddy" userId="9ee5723d0cf64798" providerId="LiveId" clId="{D8BE9FC5-2C13-42C8-8E34-CED3C00D9AD3}" dt="2023-05-22T19:45:50.160" v="2" actId="478"/>
        <pc:sldMkLst>
          <pc:docMk/>
          <pc:sldMk cId="2312932922" sldId="303"/>
        </pc:sldMkLst>
        <pc:picChg chg="del">
          <ac:chgData name="pavani reddy" userId="9ee5723d0cf64798" providerId="LiveId" clId="{D8BE9FC5-2C13-42C8-8E34-CED3C00D9AD3}" dt="2023-05-22T19:45:50.160" v="2" actId="478"/>
          <ac:picMkLst>
            <pc:docMk/>
            <pc:sldMk cId="2312932922" sldId="303"/>
            <ac:picMk id="6" creationId="{00000000-0000-0000-0000-000000000000}"/>
          </ac:picMkLst>
        </pc:picChg>
      </pc:sldChg>
      <pc:sldChg chg="delSp mod">
        <pc:chgData name="pavani reddy" userId="9ee5723d0cf64798" providerId="LiveId" clId="{D8BE9FC5-2C13-42C8-8E34-CED3C00D9AD3}" dt="2023-05-22T19:45:53.343" v="3" actId="478"/>
        <pc:sldMkLst>
          <pc:docMk/>
          <pc:sldMk cId="2312932922" sldId="304"/>
        </pc:sldMkLst>
        <pc:picChg chg="del">
          <ac:chgData name="pavani reddy" userId="9ee5723d0cf64798" providerId="LiveId" clId="{D8BE9FC5-2C13-42C8-8E34-CED3C00D9AD3}" dt="2023-05-22T19:45:53.343" v="3" actId="478"/>
          <ac:picMkLst>
            <pc:docMk/>
            <pc:sldMk cId="2312932922" sldId="304"/>
            <ac:picMk id="6" creationId="{00000000-0000-0000-0000-000000000000}"/>
          </ac:picMkLst>
        </pc:picChg>
      </pc:sldChg>
      <pc:sldChg chg="delSp mod">
        <pc:chgData name="pavani reddy" userId="9ee5723d0cf64798" providerId="LiveId" clId="{D8BE9FC5-2C13-42C8-8E34-CED3C00D9AD3}" dt="2023-05-22T19:46:00.837" v="4" actId="478"/>
        <pc:sldMkLst>
          <pc:docMk/>
          <pc:sldMk cId="2312932922" sldId="305"/>
        </pc:sldMkLst>
        <pc:picChg chg="del">
          <ac:chgData name="pavani reddy" userId="9ee5723d0cf64798" providerId="LiveId" clId="{D8BE9FC5-2C13-42C8-8E34-CED3C00D9AD3}" dt="2023-05-22T19:46:00.837" v="4" actId="478"/>
          <ac:picMkLst>
            <pc:docMk/>
            <pc:sldMk cId="2312932922" sldId="305"/>
            <ac:picMk id="6" creationId="{00000000-0000-0000-0000-000000000000}"/>
          </ac:picMkLst>
        </pc:picChg>
      </pc:sldChg>
      <pc:sldChg chg="delSp mod">
        <pc:chgData name="pavani reddy" userId="9ee5723d0cf64798" providerId="LiveId" clId="{D8BE9FC5-2C13-42C8-8E34-CED3C00D9AD3}" dt="2023-05-22T19:46:02.535" v="5" actId="478"/>
        <pc:sldMkLst>
          <pc:docMk/>
          <pc:sldMk cId="1079000702" sldId="306"/>
        </pc:sldMkLst>
        <pc:picChg chg="del">
          <ac:chgData name="pavani reddy" userId="9ee5723d0cf64798" providerId="LiveId" clId="{D8BE9FC5-2C13-42C8-8E34-CED3C00D9AD3}" dt="2023-05-22T19:46:02.535" v="5" actId="478"/>
          <ac:picMkLst>
            <pc:docMk/>
            <pc:sldMk cId="1079000702" sldId="306"/>
            <ac:picMk id="10" creationId="{00000000-0000-0000-0000-000000000000}"/>
          </ac:picMkLst>
        </pc:picChg>
      </pc:sldChg>
      <pc:sldChg chg="delSp mod">
        <pc:chgData name="pavani reddy" userId="9ee5723d0cf64798" providerId="LiveId" clId="{D8BE9FC5-2C13-42C8-8E34-CED3C00D9AD3}" dt="2023-05-22T19:46:04.290" v="6" actId="478"/>
        <pc:sldMkLst>
          <pc:docMk/>
          <pc:sldMk cId="2312932922" sldId="307"/>
        </pc:sldMkLst>
        <pc:picChg chg="del">
          <ac:chgData name="pavani reddy" userId="9ee5723d0cf64798" providerId="LiveId" clId="{D8BE9FC5-2C13-42C8-8E34-CED3C00D9AD3}" dt="2023-05-22T19:46:04.290" v="6" actId="478"/>
          <ac:picMkLst>
            <pc:docMk/>
            <pc:sldMk cId="2312932922" sldId="307"/>
            <ac:picMk id="6" creationId="{00000000-0000-0000-0000-000000000000}"/>
          </ac:picMkLst>
        </pc:picChg>
      </pc:sldChg>
      <pc:sldChg chg="delSp mod">
        <pc:chgData name="pavani reddy" userId="9ee5723d0cf64798" providerId="LiveId" clId="{D8BE9FC5-2C13-42C8-8E34-CED3C00D9AD3}" dt="2023-05-22T19:46:06.130" v="7" actId="478"/>
        <pc:sldMkLst>
          <pc:docMk/>
          <pc:sldMk cId="2312932922" sldId="308"/>
        </pc:sldMkLst>
        <pc:picChg chg="del">
          <ac:chgData name="pavani reddy" userId="9ee5723d0cf64798" providerId="LiveId" clId="{D8BE9FC5-2C13-42C8-8E34-CED3C00D9AD3}" dt="2023-05-22T19:46:06.130" v="7" actId="478"/>
          <ac:picMkLst>
            <pc:docMk/>
            <pc:sldMk cId="2312932922" sldId="308"/>
            <ac:picMk id="6" creationId="{00000000-0000-0000-0000-000000000000}"/>
          </ac:picMkLst>
        </pc:picChg>
      </pc:sldChg>
      <pc:sldChg chg="delSp mod">
        <pc:chgData name="pavani reddy" userId="9ee5723d0cf64798" providerId="LiveId" clId="{D8BE9FC5-2C13-42C8-8E34-CED3C00D9AD3}" dt="2023-05-22T19:46:07.746" v="8" actId="478"/>
        <pc:sldMkLst>
          <pc:docMk/>
          <pc:sldMk cId="1079000702" sldId="309"/>
        </pc:sldMkLst>
        <pc:picChg chg="del">
          <ac:chgData name="pavani reddy" userId="9ee5723d0cf64798" providerId="LiveId" clId="{D8BE9FC5-2C13-42C8-8E34-CED3C00D9AD3}" dt="2023-05-22T19:46:07.746" v="8" actId="478"/>
          <ac:picMkLst>
            <pc:docMk/>
            <pc:sldMk cId="1079000702" sldId="309"/>
            <ac:picMk id="10" creationId="{00000000-0000-0000-0000-000000000000}"/>
          </ac:picMkLst>
        </pc:picChg>
      </pc:sldChg>
      <pc:sldChg chg="delSp mod">
        <pc:chgData name="pavani reddy" userId="9ee5723d0cf64798" providerId="LiveId" clId="{D8BE9FC5-2C13-42C8-8E34-CED3C00D9AD3}" dt="2023-05-22T19:46:09.327" v="9" actId="478"/>
        <pc:sldMkLst>
          <pc:docMk/>
          <pc:sldMk cId="2312932922" sldId="310"/>
        </pc:sldMkLst>
        <pc:picChg chg="del">
          <ac:chgData name="pavani reddy" userId="9ee5723d0cf64798" providerId="LiveId" clId="{D8BE9FC5-2C13-42C8-8E34-CED3C00D9AD3}" dt="2023-05-22T19:46:09.327" v="9" actId="478"/>
          <ac:picMkLst>
            <pc:docMk/>
            <pc:sldMk cId="2312932922" sldId="310"/>
            <ac:picMk id="6" creationId="{00000000-0000-0000-0000-000000000000}"/>
          </ac:picMkLst>
        </pc:picChg>
      </pc:sldChg>
      <pc:sldChg chg="delSp mod">
        <pc:chgData name="pavani reddy" userId="9ee5723d0cf64798" providerId="LiveId" clId="{D8BE9FC5-2C13-42C8-8E34-CED3C00D9AD3}" dt="2023-05-22T19:46:10.795" v="10" actId="478"/>
        <pc:sldMkLst>
          <pc:docMk/>
          <pc:sldMk cId="2312932922" sldId="311"/>
        </pc:sldMkLst>
        <pc:picChg chg="del">
          <ac:chgData name="pavani reddy" userId="9ee5723d0cf64798" providerId="LiveId" clId="{D8BE9FC5-2C13-42C8-8E34-CED3C00D9AD3}" dt="2023-05-22T19:46:10.795" v="10" actId="478"/>
          <ac:picMkLst>
            <pc:docMk/>
            <pc:sldMk cId="2312932922" sldId="311"/>
            <ac:picMk id="6" creationId="{00000000-0000-0000-0000-000000000000}"/>
          </ac:picMkLst>
        </pc:picChg>
      </pc:sldChg>
      <pc:sldChg chg="delSp mod">
        <pc:chgData name="pavani reddy" userId="9ee5723d0cf64798" providerId="LiveId" clId="{D8BE9FC5-2C13-42C8-8E34-CED3C00D9AD3}" dt="2023-05-22T19:46:13.464" v="11" actId="478"/>
        <pc:sldMkLst>
          <pc:docMk/>
          <pc:sldMk cId="2312932922" sldId="315"/>
        </pc:sldMkLst>
        <pc:picChg chg="del">
          <ac:chgData name="pavani reddy" userId="9ee5723d0cf64798" providerId="LiveId" clId="{D8BE9FC5-2C13-42C8-8E34-CED3C00D9AD3}" dt="2023-05-22T19:46:13.464" v="11" actId="478"/>
          <ac:picMkLst>
            <pc:docMk/>
            <pc:sldMk cId="2312932922" sldId="315"/>
            <ac:picMk id="6" creationId="{00000000-0000-0000-0000-000000000000}"/>
          </ac:picMkLst>
        </pc:picChg>
      </pc:sldChg>
      <pc:sldChg chg="delSp mod">
        <pc:chgData name="pavani reddy" userId="9ee5723d0cf64798" providerId="LiveId" clId="{D8BE9FC5-2C13-42C8-8E34-CED3C00D9AD3}" dt="2023-05-22T19:46:16.973" v="12" actId="478"/>
        <pc:sldMkLst>
          <pc:docMk/>
          <pc:sldMk cId="2312932922" sldId="316"/>
        </pc:sldMkLst>
        <pc:picChg chg="del">
          <ac:chgData name="pavani reddy" userId="9ee5723d0cf64798" providerId="LiveId" clId="{D8BE9FC5-2C13-42C8-8E34-CED3C00D9AD3}" dt="2023-05-22T19:46:16.973" v="12" actId="478"/>
          <ac:picMkLst>
            <pc:docMk/>
            <pc:sldMk cId="2312932922" sldId="316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5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Answer:</a:t>
            </a:r>
            <a:r>
              <a:rPr lang="en-US" b="1" baseline="0" dirty="0"/>
              <a:t> Infinite loop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5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5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631061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CBE43-1DB4-4C4C-9FF2-8EE11427A74B}"/>
              </a:ext>
            </a:extLst>
          </p:cNvPr>
          <p:cNvSpPr txBox="1"/>
          <p:nvPr/>
        </p:nvSpPr>
        <p:spPr>
          <a:xfrm>
            <a:off x="598714" y="4039825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        2 3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631061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4039825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Find the power of a number using recursion. </a:t>
            </a:r>
          </a:p>
        </p:txBody>
      </p:sp>
    </p:spTree>
    <p:extLst>
      <p:ext uri="{BB962C8B-B14F-4D97-AF65-F5344CB8AC3E}">
        <p14:creationId xmlns:p14="http://schemas.microsoft.com/office/powerpoint/2010/main" val="107900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5800" y="1371600"/>
            <a:ext cx="9067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#include&lt;</a:t>
            </a:r>
            <a:r>
              <a:rPr lang="en-US" sz="19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stdio.h</a:t>
            </a: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9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fib(</a:t>
            </a:r>
            <a:r>
              <a:rPr lang="en-US" sz="19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19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main () </a:t>
            </a:r>
          </a:p>
          <a:p>
            <a:pPr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{ </a:t>
            </a:r>
          </a:p>
          <a:p>
            <a:pPr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</a:t>
            </a:r>
            <a:r>
              <a:rPr lang="en-US" sz="19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n;</a:t>
            </a:r>
          </a:p>
          <a:p>
            <a:pPr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</a:t>
            </a:r>
            <a:r>
              <a:rPr lang="en-US" sz="19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scanf</a:t>
            </a: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("%</a:t>
            </a:r>
            <a:r>
              <a:rPr lang="en-US" sz="19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d",&amp;n</a:t>
            </a: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</a:t>
            </a:r>
            <a:r>
              <a:rPr lang="en-US" sz="19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printf</a:t>
            </a: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("%d", fib(n)); </a:t>
            </a:r>
          </a:p>
          <a:p>
            <a:pPr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return 0; </a:t>
            </a:r>
          </a:p>
          <a:p>
            <a:pPr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} </a:t>
            </a:r>
          </a:p>
          <a:p>
            <a:pPr>
              <a:buNone/>
            </a:pPr>
            <a:r>
              <a:rPr lang="en-US" sz="19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fib(</a:t>
            </a:r>
            <a:r>
              <a:rPr lang="en-US" sz="19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n) </a:t>
            </a:r>
          </a:p>
          <a:p>
            <a:pPr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{ </a:t>
            </a:r>
          </a:p>
          <a:p>
            <a:pPr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if(n==1)</a:t>
            </a:r>
          </a:p>
          <a:p>
            <a:pPr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return 0;</a:t>
            </a:r>
          </a:p>
          <a:p>
            <a:pPr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else if(n==2)</a:t>
            </a:r>
          </a:p>
          <a:p>
            <a:pPr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 return 1;</a:t>
            </a:r>
          </a:p>
          <a:p>
            <a:pPr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else</a:t>
            </a:r>
          </a:p>
          <a:p>
            <a:pPr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 return fib(n-1) + fib(n-2); </a:t>
            </a:r>
          </a:p>
          <a:p>
            <a:pPr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19600" y="1143000"/>
            <a:ext cx="3038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Recursion in backend: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Predict the output if n =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5800" y="1520618"/>
            <a:ext cx="4419600" cy="400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#include&lt;</a:t>
            </a:r>
            <a:r>
              <a:rPr lang="en-US" sz="19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stdio.h</a:t>
            </a: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&gt;</a:t>
            </a:r>
          </a:p>
          <a:p>
            <a:pPr>
              <a:lnSpc>
                <a:spcPct val="150000"/>
              </a:lnSpc>
              <a:buNone/>
            </a:pPr>
            <a:r>
              <a:rPr lang="en-US" sz="19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f(</a:t>
            </a:r>
            <a:r>
              <a:rPr lang="en-US" sz="19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x);</a:t>
            </a:r>
          </a:p>
          <a:p>
            <a:pPr>
              <a:lnSpc>
                <a:spcPct val="150000"/>
              </a:lnSpc>
              <a:buNone/>
            </a:pPr>
            <a:r>
              <a:rPr lang="en-US" sz="19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main(){</a:t>
            </a:r>
          </a:p>
          <a:p>
            <a:pPr>
              <a:lnSpc>
                <a:spcPct val="150000"/>
              </a:lnSpc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</a:t>
            </a:r>
            <a:r>
              <a:rPr lang="en-US" sz="19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n;</a:t>
            </a:r>
          </a:p>
          <a:p>
            <a:pPr>
              <a:lnSpc>
                <a:spcPct val="150000"/>
              </a:lnSpc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</a:t>
            </a:r>
            <a:r>
              <a:rPr lang="en-US" sz="19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scanf</a:t>
            </a: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("%d", &amp;n);</a:t>
            </a:r>
          </a:p>
          <a:p>
            <a:pPr>
              <a:lnSpc>
                <a:spcPct val="150000"/>
              </a:lnSpc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</a:t>
            </a:r>
            <a:r>
              <a:rPr lang="en-US" sz="19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printf</a:t>
            </a: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("%d", f(n));</a:t>
            </a:r>
          </a:p>
          <a:p>
            <a:pPr>
              <a:lnSpc>
                <a:spcPct val="150000"/>
              </a:lnSpc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return 0;</a:t>
            </a:r>
          </a:p>
          <a:p>
            <a:pPr>
              <a:lnSpc>
                <a:spcPct val="150000"/>
              </a:lnSpc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  <a:buNone/>
            </a:pPr>
            <a:endParaRPr lang="en-US" sz="1900" dirty="0">
              <a:highlight>
                <a:srgbClr val="FFFFFF"/>
              </a:highlight>
              <a:latin typeface="Nunito Sans" pitchFamily="2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8600" y="1444418"/>
            <a:ext cx="4800600" cy="4880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9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f(</a:t>
            </a:r>
            <a:r>
              <a:rPr lang="en-US" sz="19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x) {</a:t>
            </a:r>
          </a:p>
          <a:p>
            <a:pPr>
              <a:lnSpc>
                <a:spcPct val="150000"/>
              </a:lnSpc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if(x == 1) {</a:t>
            </a:r>
          </a:p>
          <a:p>
            <a:pPr>
              <a:lnSpc>
                <a:spcPct val="150000"/>
              </a:lnSpc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 return 1;</a:t>
            </a:r>
          </a:p>
          <a:p>
            <a:pPr>
              <a:lnSpc>
                <a:spcPct val="150000"/>
              </a:lnSpc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}</a:t>
            </a:r>
          </a:p>
          <a:p>
            <a:pPr>
              <a:lnSpc>
                <a:spcPct val="150000"/>
              </a:lnSpc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if(x == 2) {</a:t>
            </a:r>
          </a:p>
          <a:p>
            <a:pPr>
              <a:lnSpc>
                <a:spcPct val="150000"/>
              </a:lnSpc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 return 2;</a:t>
            </a:r>
          </a:p>
          <a:p>
            <a:pPr>
              <a:lnSpc>
                <a:spcPct val="150000"/>
              </a:lnSpc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}</a:t>
            </a:r>
          </a:p>
          <a:p>
            <a:pPr>
              <a:lnSpc>
                <a:spcPct val="150000"/>
              </a:lnSpc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</a:t>
            </a:r>
            <a:r>
              <a:rPr lang="en-US" sz="19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a = f(x-1);</a:t>
            </a:r>
          </a:p>
          <a:p>
            <a:pPr>
              <a:lnSpc>
                <a:spcPct val="150000"/>
              </a:lnSpc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</a:t>
            </a:r>
            <a:r>
              <a:rPr lang="en-US" sz="19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b = f(x-2);</a:t>
            </a:r>
          </a:p>
          <a:p>
            <a:pPr>
              <a:lnSpc>
                <a:spcPct val="150000"/>
              </a:lnSpc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return a + b; </a:t>
            </a:r>
          </a:p>
          <a:p>
            <a:pPr>
              <a:lnSpc>
                <a:spcPct val="150000"/>
              </a:lnSpc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27CB22-0386-4BC2-9A50-01AB40744F57}"/>
              </a:ext>
            </a:extLst>
          </p:cNvPr>
          <p:cNvSpPr txBox="1"/>
          <p:nvPr/>
        </p:nvSpPr>
        <p:spPr>
          <a:xfrm>
            <a:off x="8303342" y="1683821"/>
            <a:ext cx="373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Nunito Sans SemiBold" pitchFamily="2" charset="0"/>
                <a:cs typeface="Courier New" panose="02070309020205020404" pitchFamily="49" charset="0"/>
              </a:rPr>
              <a:t>  Output: 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2400" dirty="0">
                <a:latin typeface="Nunito Sans Light" pitchFamily="2" charset="0"/>
                <a:cs typeface="Courier New" panose="02070309020205020404" pitchFamily="49" charset="0"/>
              </a:rPr>
              <a:t>  8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2400" dirty="0">
                <a:latin typeface="Nunito Sans Light" pitchFamily="2" charset="0"/>
                <a:cs typeface="Courier New" panose="02070309020205020404" pitchFamily="49" charset="0"/>
              </a:rPr>
              <a:t>  5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2400" dirty="0">
                <a:latin typeface="Nunito Sans Light" pitchFamily="2" charset="0"/>
                <a:cs typeface="Courier New" panose="02070309020205020404" pitchFamily="49" charset="0"/>
              </a:rPr>
              <a:t>  3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2400" dirty="0">
                <a:latin typeface="Nunito Sans Light" pitchFamily="2" charset="0"/>
                <a:cs typeface="Courier New" panose="02070309020205020404" pitchFamily="49" charset="0"/>
              </a:rPr>
              <a:t>  Error</a:t>
            </a:r>
          </a:p>
        </p:txBody>
      </p:sp>
      <p:pic>
        <p:nvPicPr>
          <p:cNvPr id="11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00" y="2590800"/>
            <a:ext cx="685800" cy="642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Predict the output if n =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5800" y="1483381"/>
            <a:ext cx="4419600" cy="400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#include&lt;</a:t>
            </a:r>
            <a:r>
              <a:rPr lang="en-US" sz="19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stdio.h</a:t>
            </a: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&gt;</a:t>
            </a:r>
          </a:p>
          <a:p>
            <a:pPr>
              <a:lnSpc>
                <a:spcPct val="150000"/>
              </a:lnSpc>
              <a:buNone/>
            </a:pPr>
            <a:r>
              <a:rPr lang="en-US" sz="19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f(</a:t>
            </a:r>
            <a:r>
              <a:rPr lang="en-US" sz="19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x);</a:t>
            </a:r>
          </a:p>
          <a:p>
            <a:pPr>
              <a:lnSpc>
                <a:spcPct val="150000"/>
              </a:lnSpc>
              <a:buNone/>
            </a:pPr>
            <a:r>
              <a:rPr lang="en-US" sz="19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main(){</a:t>
            </a:r>
          </a:p>
          <a:p>
            <a:pPr>
              <a:lnSpc>
                <a:spcPct val="150000"/>
              </a:lnSpc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</a:t>
            </a:r>
            <a:r>
              <a:rPr lang="en-US" sz="19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n;</a:t>
            </a:r>
          </a:p>
          <a:p>
            <a:pPr>
              <a:lnSpc>
                <a:spcPct val="150000"/>
              </a:lnSpc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</a:t>
            </a:r>
            <a:r>
              <a:rPr lang="en-US" sz="19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scanf</a:t>
            </a: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("%d", &amp;n);</a:t>
            </a:r>
          </a:p>
          <a:p>
            <a:pPr>
              <a:lnSpc>
                <a:spcPct val="150000"/>
              </a:lnSpc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</a:t>
            </a:r>
            <a:r>
              <a:rPr lang="en-US" sz="19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printf</a:t>
            </a: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("%d", f(n));</a:t>
            </a:r>
          </a:p>
          <a:p>
            <a:pPr>
              <a:lnSpc>
                <a:spcPct val="150000"/>
              </a:lnSpc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return 0;</a:t>
            </a:r>
          </a:p>
          <a:p>
            <a:pPr>
              <a:lnSpc>
                <a:spcPct val="150000"/>
              </a:lnSpc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  <a:buNone/>
            </a:pPr>
            <a:endParaRPr lang="en-US" sz="1900" dirty="0">
              <a:highlight>
                <a:srgbClr val="FFFFFF"/>
              </a:highlight>
              <a:latin typeface="Nunito Sans" pitchFamily="2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8600" y="1407181"/>
            <a:ext cx="4800600" cy="3564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9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f(</a:t>
            </a:r>
            <a:r>
              <a:rPr lang="en-US" sz="19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n) {</a:t>
            </a:r>
          </a:p>
          <a:p>
            <a:pPr>
              <a:lnSpc>
                <a:spcPct val="150000"/>
              </a:lnSpc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if(n == 0) {</a:t>
            </a:r>
          </a:p>
          <a:p>
            <a:pPr>
              <a:lnSpc>
                <a:spcPct val="150000"/>
              </a:lnSpc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return 0;</a:t>
            </a:r>
          </a:p>
          <a:p>
            <a:pPr>
              <a:lnSpc>
                <a:spcPct val="150000"/>
              </a:lnSpc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}</a:t>
            </a:r>
          </a:p>
          <a:p>
            <a:pPr>
              <a:lnSpc>
                <a:spcPct val="150000"/>
              </a:lnSpc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</a:t>
            </a:r>
            <a:r>
              <a:rPr lang="en-US" sz="19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w = 1 + f(n - 1);</a:t>
            </a:r>
          </a:p>
          <a:p>
            <a:pPr>
              <a:lnSpc>
                <a:spcPct val="150000"/>
              </a:lnSpc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return w;</a:t>
            </a:r>
          </a:p>
          <a:p>
            <a:pPr>
              <a:lnSpc>
                <a:spcPct val="150000"/>
              </a:lnSpc>
              <a:buNone/>
            </a:pPr>
            <a:r>
              <a:rPr lang="en-US" sz="19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  <a:buNone/>
            </a:pPr>
            <a:endParaRPr lang="en-US" sz="1900" dirty="0">
              <a:highlight>
                <a:srgbClr val="FFFFFF"/>
              </a:highlight>
              <a:latin typeface="Nunito Sans" pitchFamily="2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27CB22-0386-4BC2-9A50-01AB40744F57}"/>
              </a:ext>
            </a:extLst>
          </p:cNvPr>
          <p:cNvSpPr txBox="1"/>
          <p:nvPr/>
        </p:nvSpPr>
        <p:spPr>
          <a:xfrm>
            <a:off x="8303342" y="1683821"/>
            <a:ext cx="373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Nunito Sans SemiBold" pitchFamily="2" charset="0"/>
                <a:cs typeface="Courier New" panose="02070309020205020404" pitchFamily="49" charset="0"/>
              </a:rPr>
              <a:t>  Output: 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2400" dirty="0">
                <a:latin typeface="Nunito Sans Light" pitchFamily="2" charset="0"/>
                <a:cs typeface="Courier New" panose="02070309020205020404" pitchFamily="49" charset="0"/>
              </a:rPr>
              <a:t>  3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2400" dirty="0">
                <a:latin typeface="Nunito Sans Light" pitchFamily="2" charset="0"/>
                <a:cs typeface="Courier New" panose="02070309020205020404" pitchFamily="49" charset="0"/>
              </a:rPr>
              <a:t>  4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2400" dirty="0">
                <a:latin typeface="Nunito Sans Light" pitchFamily="2" charset="0"/>
                <a:cs typeface="Courier New" panose="02070309020205020404" pitchFamily="49" charset="0"/>
              </a:rPr>
              <a:t>  5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2400" dirty="0">
                <a:latin typeface="Nunito Sans Light" pitchFamily="2" charset="0"/>
                <a:cs typeface="Courier New" panose="02070309020205020404" pitchFamily="49" charset="0"/>
              </a:rPr>
              <a:t>  6</a:t>
            </a:r>
          </a:p>
        </p:txBody>
      </p:sp>
      <p:pic>
        <p:nvPicPr>
          <p:cNvPr id="11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96400" y="2743200"/>
            <a:ext cx="685800" cy="642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Computing </a:t>
            </a:r>
            <a:r>
              <a:rPr lang="en-US" sz="4500" b="1" dirty="0" err="1">
                <a:latin typeface="Nunito Sans" panose="00000500000000000000" pitchFamily="2" charset="0"/>
              </a:rPr>
              <a:t>x</a:t>
            </a:r>
            <a:r>
              <a:rPr lang="en-US" sz="4500" b="1" baseline="30000" dirty="0" err="1">
                <a:latin typeface="Nunito Sans" panose="00000500000000000000" pitchFamily="2" charset="0"/>
              </a:rPr>
              <a:t>n</a:t>
            </a:r>
            <a:endParaRPr lang="en-US" sz="4500" b="1" baseline="30000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710334"/>
            <a:ext cx="5181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2^16﻿ = 2 * 2 * 2 ….. * 2 * 2 * 2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Total multiplications = _____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3000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:- Total multiplications = _____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705600" y="1710334"/>
            <a:ext cx="6096000" cy="339506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optimal way is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(reducing number of multiplications)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(2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= (4)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= ﻿(4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= ﻿(16)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= ﻿(16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= ﻿(256)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= 65536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38600" y="25863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5800" y="2971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 - 1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0" y="3424535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/>
              <a:t> </a:t>
            </a:r>
            <a:r>
              <a:rPr lang="en-US" sz="2400" dirty="0"/>
              <a:t>[1</a:t>
            </a:r>
            <a:r>
              <a:rPr lang="en-US" sz="2400" baseline="30000" dirty="0"/>
              <a:t>st</a:t>
            </a:r>
            <a:r>
              <a:rPr lang="en-US" sz="2400" dirty="0"/>
              <a:t> multiplication]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0" y="4338935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/>
              <a:t> </a:t>
            </a:r>
            <a:r>
              <a:rPr lang="en-US" sz="2400" dirty="0"/>
              <a:t>[2</a:t>
            </a:r>
            <a:r>
              <a:rPr lang="en-US" sz="2400" baseline="30000" dirty="0"/>
              <a:t>nd</a:t>
            </a:r>
            <a:r>
              <a:rPr lang="en-US" sz="2400" dirty="0"/>
              <a:t> multiplication]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0" y="51816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/>
              <a:t> </a:t>
            </a:r>
            <a:r>
              <a:rPr lang="en-US" sz="2400" dirty="0"/>
              <a:t>[3</a:t>
            </a:r>
            <a:r>
              <a:rPr lang="en-US" sz="2400" baseline="30000" dirty="0"/>
              <a:t>rd</a:t>
            </a:r>
            <a:r>
              <a:rPr lang="en-US" sz="2400" dirty="0"/>
              <a:t> multiplication]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82000" y="5634335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/>
              <a:t> </a:t>
            </a:r>
            <a:r>
              <a:rPr lang="en-US" sz="2400" dirty="0"/>
              <a:t>[4</a:t>
            </a:r>
            <a:r>
              <a:rPr lang="en-US" sz="2400" baseline="30000" dirty="0"/>
              <a:t>th</a:t>
            </a:r>
            <a:r>
              <a:rPr lang="en-US" sz="2400" dirty="0"/>
              <a:t> multiplication]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1447800" y="4572000"/>
            <a:ext cx="3505200" cy="685800"/>
          </a:xfrm>
          <a:prstGeom prst="wedge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Only 4 Multiplications !!!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Computing </a:t>
            </a:r>
            <a:r>
              <a:rPr lang="en-US" sz="4500" b="1" dirty="0" err="1">
                <a:latin typeface="Nunito Sans" panose="00000500000000000000" pitchFamily="2" charset="0"/>
              </a:rPr>
              <a:t>x</a:t>
            </a:r>
            <a:r>
              <a:rPr lang="en-US" sz="4500" b="1" baseline="30000" dirty="0" err="1">
                <a:latin typeface="Nunito Sans" panose="00000500000000000000" pitchFamily="2" charset="0"/>
              </a:rPr>
              <a:t>n</a:t>
            </a:r>
            <a:endParaRPr lang="en-US" sz="4500" b="1" baseline="30000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3"/>
          <p:cNvSpPr txBox="1">
            <a:spLocks/>
          </p:cNvSpPr>
          <p:nvPr/>
        </p:nvSpPr>
        <p:spPr>
          <a:xfrm>
            <a:off x="609600" y="1710334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Example:    ﻿2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(2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﻿ = (4)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4 * ﻿(4)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﻿</a:t>
            </a:r>
            <a:endParaRPr kumimoji="0" lang="en-US" sz="2400" b="0" i="0" u="none" strike="noStrike" kern="1200" cap="none" spc="0" normalizeH="0" baseline="3000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52600" y="3195935"/>
            <a:ext cx="19050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dirty="0" err="1"/>
              <a:t>x</a:t>
            </a:r>
            <a:r>
              <a:rPr lang="en-US" sz="2400" baseline="30000" dirty="0" err="1"/>
              <a:t>n</a:t>
            </a:r>
            <a:r>
              <a:rPr lang="en-US" sz="2400" dirty="0"/>
              <a:t>  = (x*x)</a:t>
            </a:r>
            <a:r>
              <a:rPr lang="en-US" sz="2400" baseline="30000" dirty="0"/>
              <a:t>n/2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2058194" y="2666206"/>
            <a:ext cx="1066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52800" y="2662535"/>
            <a:ext cx="19050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dirty="0" err="1"/>
              <a:t>x</a:t>
            </a:r>
            <a:r>
              <a:rPr lang="en-US" sz="2400" baseline="30000" dirty="0" err="1"/>
              <a:t>n</a:t>
            </a:r>
            <a:r>
              <a:rPr lang="en-US" sz="2400" dirty="0"/>
              <a:t>  = x * (x)</a:t>
            </a:r>
            <a:r>
              <a:rPr lang="en-US" sz="2400" baseline="30000" dirty="0"/>
              <a:t>n-1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3810794" y="2361406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1800" y="13716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 SemiBold" pitchFamily="2" charset="0"/>
              </a:rPr>
              <a:t>Try to write recurrence equation for this problem</a:t>
            </a:r>
          </a:p>
        </p:txBody>
      </p:sp>
      <p:sp>
        <p:nvSpPr>
          <p:cNvPr id="34" name="Left Brace 33"/>
          <p:cNvSpPr/>
          <p:nvPr/>
        </p:nvSpPr>
        <p:spPr>
          <a:xfrm>
            <a:off x="3048000" y="3886200"/>
            <a:ext cx="609600" cy="24384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3962400" y="5710535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/>
              <a:t>power( _____, ______)            n = even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19200" y="487233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power(x, n) =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29200" y="569142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/>
              <a:t>x*x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19800" y="569142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/>
              <a:t>n/2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10000" y="510093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/>
              <a:t>  power( _____, ______)            n = odd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81600" y="508182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/>
              <a:t>x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19800" y="508182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/>
              <a:t>n 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81400" y="5105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/>
              <a:t>x *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57600" y="440049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/>
              <a:t>                      x                                  n =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49226" y="38862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/>
              <a:t>                      1                                  n = 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81800" y="27432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 SemiBold" pitchFamily="2" charset="0"/>
              </a:rPr>
              <a:t>One more condition???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31" grpId="0"/>
      <p:bldP spid="34" grpId="0" animBg="1"/>
      <p:bldP spid="35" grpId="0"/>
      <p:bldP spid="36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5800" y="1695033"/>
            <a:ext cx="5029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#include&lt;</a:t>
            </a:r>
            <a:r>
              <a:rPr lang="en-US" sz="22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stdio.h</a:t>
            </a: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22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power(</a:t>
            </a:r>
            <a:r>
              <a:rPr lang="en-US" sz="22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x, </a:t>
            </a:r>
            <a:r>
              <a:rPr lang="en-US" sz="22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n);</a:t>
            </a:r>
          </a:p>
          <a:p>
            <a:pPr>
              <a:buNone/>
            </a:pPr>
            <a:r>
              <a:rPr lang="en-US" sz="22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main(){</a:t>
            </a:r>
          </a:p>
          <a:p>
            <a:pPr>
              <a:buNone/>
            </a:pP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</a:t>
            </a:r>
            <a:r>
              <a:rPr lang="en-US" sz="22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x, n;</a:t>
            </a:r>
          </a:p>
          <a:p>
            <a:pPr>
              <a:buNone/>
            </a:pP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</a:t>
            </a:r>
            <a:r>
              <a:rPr lang="en-US" sz="22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scanf</a:t>
            </a: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("%</a:t>
            </a:r>
            <a:r>
              <a:rPr lang="en-US" sz="22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d%d</a:t>
            </a: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", &amp;x, &amp;n);</a:t>
            </a:r>
          </a:p>
          <a:p>
            <a:pPr>
              <a:buNone/>
            </a:pP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</a:t>
            </a:r>
            <a:r>
              <a:rPr lang="en-US" sz="22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printf</a:t>
            </a: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("%d", power(x, n));</a:t>
            </a:r>
          </a:p>
          <a:p>
            <a:pPr>
              <a:buNone/>
            </a:pP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return 0;</a:t>
            </a:r>
          </a:p>
          <a:p>
            <a:pPr>
              <a:buNone/>
            </a:pP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91400" y="1291709"/>
            <a:ext cx="5334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dirty="0" err="1">
                <a:solidFill>
                  <a:prstClr val="black"/>
                </a:solidFill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2200" dirty="0">
                <a:solidFill>
                  <a:prstClr val="black"/>
                </a:solidFill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power(</a:t>
            </a:r>
            <a:r>
              <a:rPr lang="en-US" sz="2200" dirty="0" err="1">
                <a:solidFill>
                  <a:prstClr val="black"/>
                </a:solidFill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2200" dirty="0">
                <a:solidFill>
                  <a:prstClr val="black"/>
                </a:solidFill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x, </a:t>
            </a:r>
            <a:r>
              <a:rPr lang="en-US" sz="2200" dirty="0" err="1">
                <a:solidFill>
                  <a:prstClr val="black"/>
                </a:solidFill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2200" dirty="0">
                <a:solidFill>
                  <a:prstClr val="black"/>
                </a:solidFill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n){</a:t>
            </a:r>
          </a:p>
          <a:p>
            <a:pPr lvl="0"/>
            <a:r>
              <a:rPr lang="en-US" sz="2200" dirty="0">
                <a:solidFill>
                  <a:prstClr val="black"/>
                </a:solidFill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if( n == 0){</a:t>
            </a:r>
          </a:p>
          <a:p>
            <a:pPr lvl="0"/>
            <a:r>
              <a:rPr lang="en-US" sz="2200" dirty="0">
                <a:solidFill>
                  <a:prstClr val="black"/>
                </a:solidFill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   return 1;</a:t>
            </a:r>
          </a:p>
          <a:p>
            <a:pPr lvl="0"/>
            <a:r>
              <a:rPr lang="en-US" sz="2200" dirty="0">
                <a:solidFill>
                  <a:prstClr val="black"/>
                </a:solidFill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}</a:t>
            </a:r>
          </a:p>
          <a:p>
            <a:pPr lvl="0"/>
            <a:r>
              <a:rPr lang="en-US" sz="2200" dirty="0">
                <a:solidFill>
                  <a:prstClr val="black"/>
                </a:solidFill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else if(n == 1){</a:t>
            </a:r>
          </a:p>
          <a:p>
            <a:pPr lvl="0"/>
            <a:r>
              <a:rPr lang="en-US" sz="2200" dirty="0">
                <a:solidFill>
                  <a:prstClr val="black"/>
                </a:solidFill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   return x;</a:t>
            </a:r>
          </a:p>
          <a:p>
            <a:pPr lvl="0"/>
            <a:r>
              <a:rPr lang="en-US" sz="2200" dirty="0">
                <a:solidFill>
                  <a:prstClr val="black"/>
                </a:solidFill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}</a:t>
            </a:r>
          </a:p>
          <a:p>
            <a:pPr lvl="0"/>
            <a:r>
              <a:rPr lang="en-US" sz="2200" dirty="0">
                <a:solidFill>
                  <a:prstClr val="black"/>
                </a:solidFill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else if(n % 2 == 0){</a:t>
            </a:r>
          </a:p>
          <a:p>
            <a:pPr lvl="0"/>
            <a:r>
              <a:rPr lang="en-US" sz="2200" dirty="0">
                <a:solidFill>
                  <a:prstClr val="black"/>
                </a:solidFill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   return power(x * x, n / 2);</a:t>
            </a:r>
          </a:p>
          <a:p>
            <a:pPr lvl="0"/>
            <a:r>
              <a:rPr lang="en-US" sz="2200" dirty="0">
                <a:solidFill>
                  <a:prstClr val="black"/>
                </a:solidFill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}</a:t>
            </a:r>
          </a:p>
          <a:p>
            <a:pPr lvl="0"/>
            <a:r>
              <a:rPr lang="en-US" sz="2200" dirty="0">
                <a:solidFill>
                  <a:prstClr val="black"/>
                </a:solidFill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else{</a:t>
            </a:r>
          </a:p>
          <a:p>
            <a:pPr lvl="0"/>
            <a:r>
              <a:rPr lang="en-US" sz="2200" dirty="0">
                <a:solidFill>
                  <a:prstClr val="black"/>
                </a:solidFill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   return x * power( x, n - 1);</a:t>
            </a:r>
          </a:p>
          <a:p>
            <a:pPr lvl="0"/>
            <a:r>
              <a:rPr lang="en-US" sz="2200" dirty="0">
                <a:solidFill>
                  <a:prstClr val="black"/>
                </a:solidFill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}</a:t>
            </a:r>
          </a:p>
          <a:p>
            <a:pPr lvl="0"/>
            <a:r>
              <a:rPr lang="en-US" sz="2200" dirty="0">
                <a:solidFill>
                  <a:prstClr val="black"/>
                </a:solidFill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631061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CBE43-1DB4-4C4C-9FF2-8EE11427A74B}"/>
              </a:ext>
            </a:extLst>
          </p:cNvPr>
          <p:cNvSpPr txBox="1"/>
          <p:nvPr/>
        </p:nvSpPr>
        <p:spPr>
          <a:xfrm>
            <a:off x="598714" y="4039825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        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631061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4039825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720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Find the Factorial of a number using recursion. </a:t>
            </a:r>
          </a:p>
        </p:txBody>
      </p:sp>
    </p:spTree>
    <p:extLst>
      <p:ext uri="{BB962C8B-B14F-4D97-AF65-F5344CB8AC3E}">
        <p14:creationId xmlns:p14="http://schemas.microsoft.com/office/powerpoint/2010/main" val="107900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Equation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4115522" y="2743200"/>
            <a:ext cx="551727" cy="167430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557770" y="2856807"/>
            <a:ext cx="2020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return 1                                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70" y="3581400"/>
            <a:ext cx="6719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/>
              <a:t>return  n * fact(n - 1)                                 Otherwise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8800" y="3324034"/>
            <a:ext cx="3026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fact(n) =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64987" y="2843830"/>
            <a:ext cx="1226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n == 1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5800" y="1371600"/>
            <a:ext cx="7924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#include &lt;</a:t>
            </a:r>
            <a:r>
              <a:rPr lang="en-US" sz="22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stdio.h</a:t>
            </a: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long </a:t>
            </a:r>
            <a:r>
              <a:rPr lang="en-US" sz="22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</a:t>
            </a:r>
            <a:r>
              <a:rPr lang="en-US" sz="22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multiplyNumbers</a:t>
            </a: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(</a:t>
            </a:r>
            <a:r>
              <a:rPr lang="en-US" sz="22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n);</a:t>
            </a:r>
          </a:p>
          <a:p>
            <a:pPr>
              <a:buNone/>
            </a:pPr>
            <a:r>
              <a:rPr lang="en-US" sz="22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main()</a:t>
            </a:r>
          </a:p>
          <a:p>
            <a:pPr>
              <a:buNone/>
            </a:pP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</a:t>
            </a:r>
            <a:r>
              <a:rPr lang="en-US" sz="22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n;</a:t>
            </a:r>
          </a:p>
          <a:p>
            <a:pPr>
              <a:buNone/>
            </a:pP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</a:t>
            </a:r>
            <a:r>
              <a:rPr lang="en-US" sz="22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scanf</a:t>
            </a: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("%d", &amp;n);</a:t>
            </a:r>
          </a:p>
          <a:p>
            <a:pPr>
              <a:buNone/>
            </a:pP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</a:t>
            </a:r>
            <a:r>
              <a:rPr lang="en-US" sz="22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printf</a:t>
            </a: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("%ld", n, </a:t>
            </a:r>
            <a:r>
              <a:rPr lang="en-US" sz="22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multiplyNumbers</a:t>
            </a: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(n));</a:t>
            </a:r>
          </a:p>
          <a:p>
            <a:pPr>
              <a:buNone/>
            </a:pP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return 0;</a:t>
            </a:r>
          </a:p>
          <a:p>
            <a:pPr>
              <a:buNone/>
            </a:pP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long </a:t>
            </a:r>
            <a:r>
              <a:rPr lang="en-US" sz="22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</a:t>
            </a:r>
            <a:r>
              <a:rPr lang="en-US" sz="22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multiplyNumbers</a:t>
            </a: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(</a:t>
            </a:r>
            <a:r>
              <a:rPr lang="en-US" sz="22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int</a:t>
            </a: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n)</a:t>
            </a:r>
          </a:p>
          <a:p>
            <a:pPr>
              <a:buNone/>
            </a:pP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if (n &gt;= 1)</a:t>
            </a:r>
          </a:p>
          <a:p>
            <a:pPr>
              <a:buNone/>
            </a:pP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   return n*</a:t>
            </a:r>
            <a:r>
              <a:rPr lang="en-US" sz="22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multiplyNumbers</a:t>
            </a: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(n-1);</a:t>
            </a:r>
          </a:p>
          <a:p>
            <a:pPr>
              <a:buNone/>
            </a:pP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else</a:t>
            </a:r>
          </a:p>
          <a:p>
            <a:pPr>
              <a:buNone/>
            </a:pP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   return 1;</a:t>
            </a:r>
          </a:p>
          <a:p>
            <a:pPr>
              <a:buNone/>
            </a:pPr>
            <a:r>
              <a:rPr lang="en-US" sz="22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19800" y="1295400"/>
            <a:ext cx="3038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Recursion in backend: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631061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CBE43-1DB4-4C4C-9FF2-8EE11427A74B}"/>
              </a:ext>
            </a:extLst>
          </p:cNvPr>
          <p:cNvSpPr txBox="1"/>
          <p:nvPr/>
        </p:nvSpPr>
        <p:spPr>
          <a:xfrm>
            <a:off x="598714" y="4039825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        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631061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4039825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Find the Fibonacci of a number using recursion. </a:t>
            </a:r>
          </a:p>
        </p:txBody>
      </p:sp>
    </p:spTree>
    <p:extLst>
      <p:ext uri="{BB962C8B-B14F-4D97-AF65-F5344CB8AC3E}">
        <p14:creationId xmlns:p14="http://schemas.microsoft.com/office/powerpoint/2010/main" val="107900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Equation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2971800" y="2743200"/>
            <a:ext cx="551727" cy="167430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3657600" y="2603777"/>
            <a:ext cx="2020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return 0                                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0" y="3957935"/>
            <a:ext cx="7100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/>
              <a:t>return  fib(n - 1) + fib(n - 2)                                 Otherwise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3324034"/>
            <a:ext cx="3026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fib(n) =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04974" y="2590800"/>
            <a:ext cx="1226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n ==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12587" y="3272135"/>
            <a:ext cx="1226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n ==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71830" y="3272135"/>
            <a:ext cx="1226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return 1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/>
      <p:bldP spid="16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847</Words>
  <Application>Microsoft Office PowerPoint</Application>
  <PresentationFormat>Widescreen</PresentationFormat>
  <Paragraphs>188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Nunito Sans Light</vt:lpstr>
      <vt:lpstr>Arial</vt:lpstr>
      <vt:lpstr>Calibri</vt:lpstr>
      <vt:lpstr>Nunito Sans SemiBold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pavani reddy</cp:lastModifiedBy>
  <cp:revision>178</cp:revision>
  <dcterms:created xsi:type="dcterms:W3CDTF">2006-08-16T00:00:00Z</dcterms:created>
  <dcterms:modified xsi:type="dcterms:W3CDTF">2023-05-22T19:46:23Z</dcterms:modified>
</cp:coreProperties>
</file>