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9"/>
  </p:notesMasterIdLst>
  <p:sldIdLst>
    <p:sldId id="328" r:id="rId2"/>
    <p:sldId id="275" r:id="rId3"/>
    <p:sldId id="290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22" r:id="rId30"/>
    <p:sldId id="323" r:id="rId31"/>
    <p:sldId id="324" r:id="rId32"/>
    <p:sldId id="325" r:id="rId33"/>
    <p:sldId id="327" r:id="rId34"/>
    <p:sldId id="317" r:id="rId35"/>
    <p:sldId id="318" r:id="rId36"/>
    <p:sldId id="320" r:id="rId37"/>
    <p:sldId id="289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Nunito Sans" pitchFamily="2" charset="0"/>
      <p:regular r:id="rId44"/>
      <p:bold r:id="rId45"/>
      <p:italic r:id="rId46"/>
      <p:boldItalic r:id="rId47"/>
    </p:embeddedFont>
    <p:embeddedFont>
      <p:font typeface="Nunito Sans Light" pitchFamily="2" charset="0"/>
      <p:regular r:id="rId48"/>
      <p:italic r:id="rId49"/>
    </p:embeddedFont>
    <p:embeddedFont>
      <p:font typeface="Nunito Sans SemiBold" pitchFamily="2" charset="0"/>
      <p:bold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 varScale="1">
        <p:scale>
          <a:sx n="53" d="100"/>
          <a:sy n="53" d="100"/>
        </p:scale>
        <p:origin x="97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94BA81AD-09D4-47BF-AA1A-FECB439885F2}"/>
    <pc:docChg chg="custSel addSld delSld modSld sldOrd">
      <pc:chgData name="pavani reddy" userId="9ee5723d0cf64798" providerId="LiveId" clId="{94BA81AD-09D4-47BF-AA1A-FECB439885F2}" dt="2023-05-31T08:10:48.870" v="138" actId="207"/>
      <pc:docMkLst>
        <pc:docMk/>
      </pc:docMkLst>
      <pc:sldChg chg="del">
        <pc:chgData name="pavani reddy" userId="9ee5723d0cf64798" providerId="LiveId" clId="{94BA81AD-09D4-47BF-AA1A-FECB439885F2}" dt="2023-05-31T08:09:31.313" v="36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94BA81AD-09D4-47BF-AA1A-FECB439885F2}" dt="2023-05-31T08:07:50.310" v="0" actId="478"/>
        <pc:sldMkLst>
          <pc:docMk/>
          <pc:sldMk cId="2312932922" sldId="275"/>
        </pc:sldMkLst>
        <pc:picChg chg="del">
          <ac:chgData name="pavani reddy" userId="9ee5723d0cf64798" providerId="LiveId" clId="{94BA81AD-09D4-47BF-AA1A-FECB439885F2}" dt="2023-05-31T08:07:50.310" v="0" actId="478"/>
          <ac:picMkLst>
            <pc:docMk/>
            <pc:sldMk cId="2312932922" sldId="27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9:23.268" v="35" actId="478"/>
        <pc:sldMkLst>
          <pc:docMk/>
          <pc:sldMk cId="3124136678" sldId="289"/>
        </pc:sldMkLst>
        <pc:picChg chg="del">
          <ac:chgData name="pavani reddy" userId="9ee5723d0cf64798" providerId="LiveId" clId="{94BA81AD-09D4-47BF-AA1A-FECB439885F2}" dt="2023-05-31T08:09:23.268" v="35" actId="478"/>
          <ac:picMkLst>
            <pc:docMk/>
            <pc:sldMk cId="3124136678" sldId="289"/>
            <ac:picMk id="5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7:52.408" v="1" actId="478"/>
        <pc:sldMkLst>
          <pc:docMk/>
          <pc:sldMk cId="728267499" sldId="290"/>
        </pc:sldMkLst>
        <pc:picChg chg="del">
          <ac:chgData name="pavani reddy" userId="9ee5723d0cf64798" providerId="LiveId" clId="{94BA81AD-09D4-47BF-AA1A-FECB439885F2}" dt="2023-05-31T08:07:52.408" v="1" actId="478"/>
          <ac:picMkLst>
            <pc:docMk/>
            <pc:sldMk cId="728267499" sldId="29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7:53.950" v="2" actId="478"/>
        <pc:sldMkLst>
          <pc:docMk/>
          <pc:sldMk cId="977595922" sldId="291"/>
        </pc:sldMkLst>
        <pc:picChg chg="del">
          <ac:chgData name="pavani reddy" userId="9ee5723d0cf64798" providerId="LiveId" clId="{94BA81AD-09D4-47BF-AA1A-FECB439885F2}" dt="2023-05-31T08:07:53.950" v="2" actId="478"/>
          <ac:picMkLst>
            <pc:docMk/>
            <pc:sldMk cId="977595922" sldId="29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7:55.277" v="3" actId="478"/>
        <pc:sldMkLst>
          <pc:docMk/>
          <pc:sldMk cId="1462757554" sldId="293"/>
        </pc:sldMkLst>
        <pc:picChg chg="del">
          <ac:chgData name="pavani reddy" userId="9ee5723d0cf64798" providerId="LiveId" clId="{94BA81AD-09D4-47BF-AA1A-FECB439885F2}" dt="2023-05-31T08:07:55.277" v="3" actId="478"/>
          <ac:picMkLst>
            <pc:docMk/>
            <pc:sldMk cId="1462757554" sldId="29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7:57.593" v="4" actId="478"/>
        <pc:sldMkLst>
          <pc:docMk/>
          <pc:sldMk cId="3328981354" sldId="294"/>
        </pc:sldMkLst>
        <pc:picChg chg="del">
          <ac:chgData name="pavani reddy" userId="9ee5723d0cf64798" providerId="LiveId" clId="{94BA81AD-09D4-47BF-AA1A-FECB439885F2}" dt="2023-05-31T08:07:57.593" v="4" actId="478"/>
          <ac:picMkLst>
            <pc:docMk/>
            <pc:sldMk cId="3328981354" sldId="29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7:58.902" v="5" actId="478"/>
        <pc:sldMkLst>
          <pc:docMk/>
          <pc:sldMk cId="2236789301" sldId="295"/>
        </pc:sldMkLst>
        <pc:picChg chg="del">
          <ac:chgData name="pavani reddy" userId="9ee5723d0cf64798" providerId="LiveId" clId="{94BA81AD-09D4-47BF-AA1A-FECB439885F2}" dt="2023-05-31T08:07:58.902" v="5" actId="478"/>
          <ac:picMkLst>
            <pc:docMk/>
            <pc:sldMk cId="2236789301" sldId="29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01.958" v="6" actId="478"/>
        <pc:sldMkLst>
          <pc:docMk/>
          <pc:sldMk cId="2597277361" sldId="296"/>
        </pc:sldMkLst>
        <pc:picChg chg="del">
          <ac:chgData name="pavani reddy" userId="9ee5723d0cf64798" providerId="LiveId" clId="{94BA81AD-09D4-47BF-AA1A-FECB439885F2}" dt="2023-05-31T08:08:01.958" v="6" actId="478"/>
          <ac:picMkLst>
            <pc:docMk/>
            <pc:sldMk cId="2597277361" sldId="296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03.501" v="7" actId="478"/>
        <pc:sldMkLst>
          <pc:docMk/>
          <pc:sldMk cId="3673095669" sldId="297"/>
        </pc:sldMkLst>
        <pc:picChg chg="del">
          <ac:chgData name="pavani reddy" userId="9ee5723d0cf64798" providerId="LiveId" clId="{94BA81AD-09D4-47BF-AA1A-FECB439885F2}" dt="2023-05-31T08:08:03.501" v="7" actId="478"/>
          <ac:picMkLst>
            <pc:docMk/>
            <pc:sldMk cId="3673095669" sldId="297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05.805" v="8" actId="478"/>
        <pc:sldMkLst>
          <pc:docMk/>
          <pc:sldMk cId="4145282509" sldId="298"/>
        </pc:sldMkLst>
        <pc:picChg chg="del">
          <ac:chgData name="pavani reddy" userId="9ee5723d0cf64798" providerId="LiveId" clId="{94BA81AD-09D4-47BF-AA1A-FECB439885F2}" dt="2023-05-31T08:08:05.805" v="8" actId="478"/>
          <ac:picMkLst>
            <pc:docMk/>
            <pc:sldMk cId="4145282509" sldId="29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07.123" v="9" actId="478"/>
        <pc:sldMkLst>
          <pc:docMk/>
          <pc:sldMk cId="3879469674" sldId="299"/>
        </pc:sldMkLst>
        <pc:picChg chg="del">
          <ac:chgData name="pavani reddy" userId="9ee5723d0cf64798" providerId="LiveId" clId="{94BA81AD-09D4-47BF-AA1A-FECB439885F2}" dt="2023-05-31T08:08:07.123" v="9" actId="478"/>
          <ac:picMkLst>
            <pc:docMk/>
            <pc:sldMk cId="3879469674" sldId="299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08.410" v="10" actId="478"/>
        <pc:sldMkLst>
          <pc:docMk/>
          <pc:sldMk cId="4006239168" sldId="300"/>
        </pc:sldMkLst>
        <pc:picChg chg="del">
          <ac:chgData name="pavani reddy" userId="9ee5723d0cf64798" providerId="LiveId" clId="{94BA81AD-09D4-47BF-AA1A-FECB439885F2}" dt="2023-05-31T08:08:08.410" v="10" actId="478"/>
          <ac:picMkLst>
            <pc:docMk/>
            <pc:sldMk cId="4006239168" sldId="30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11.705" v="11" actId="478"/>
        <pc:sldMkLst>
          <pc:docMk/>
          <pc:sldMk cId="3734239493" sldId="301"/>
        </pc:sldMkLst>
        <pc:picChg chg="del">
          <ac:chgData name="pavani reddy" userId="9ee5723d0cf64798" providerId="LiveId" clId="{94BA81AD-09D4-47BF-AA1A-FECB439885F2}" dt="2023-05-31T08:08:11.705" v="11" actId="478"/>
          <ac:picMkLst>
            <pc:docMk/>
            <pc:sldMk cId="3734239493" sldId="30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14.364" v="12" actId="478"/>
        <pc:sldMkLst>
          <pc:docMk/>
          <pc:sldMk cId="3833786685" sldId="302"/>
        </pc:sldMkLst>
        <pc:picChg chg="del">
          <ac:chgData name="pavani reddy" userId="9ee5723d0cf64798" providerId="LiveId" clId="{94BA81AD-09D4-47BF-AA1A-FECB439885F2}" dt="2023-05-31T08:08:14.364" v="12" actId="478"/>
          <ac:picMkLst>
            <pc:docMk/>
            <pc:sldMk cId="3833786685" sldId="30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15.644" v="13" actId="478"/>
        <pc:sldMkLst>
          <pc:docMk/>
          <pc:sldMk cId="1145584063" sldId="303"/>
        </pc:sldMkLst>
        <pc:picChg chg="del">
          <ac:chgData name="pavani reddy" userId="9ee5723d0cf64798" providerId="LiveId" clId="{94BA81AD-09D4-47BF-AA1A-FECB439885F2}" dt="2023-05-31T08:08:15.644" v="13" actId="478"/>
          <ac:picMkLst>
            <pc:docMk/>
            <pc:sldMk cId="1145584063" sldId="30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16.805" v="14" actId="478"/>
        <pc:sldMkLst>
          <pc:docMk/>
          <pc:sldMk cId="2760311717" sldId="304"/>
        </pc:sldMkLst>
        <pc:picChg chg="del">
          <ac:chgData name="pavani reddy" userId="9ee5723d0cf64798" providerId="LiveId" clId="{94BA81AD-09D4-47BF-AA1A-FECB439885F2}" dt="2023-05-31T08:08:16.805" v="14" actId="478"/>
          <ac:picMkLst>
            <pc:docMk/>
            <pc:sldMk cId="2760311717" sldId="30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19.218" v="15" actId="478"/>
        <pc:sldMkLst>
          <pc:docMk/>
          <pc:sldMk cId="4056990181" sldId="305"/>
        </pc:sldMkLst>
        <pc:picChg chg="del">
          <ac:chgData name="pavani reddy" userId="9ee5723d0cf64798" providerId="LiveId" clId="{94BA81AD-09D4-47BF-AA1A-FECB439885F2}" dt="2023-05-31T08:08:19.218" v="15" actId="478"/>
          <ac:picMkLst>
            <pc:docMk/>
            <pc:sldMk cId="4056990181" sldId="30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20.636" v="16" actId="478"/>
        <pc:sldMkLst>
          <pc:docMk/>
          <pc:sldMk cId="3968065549" sldId="306"/>
        </pc:sldMkLst>
        <pc:picChg chg="del">
          <ac:chgData name="pavani reddy" userId="9ee5723d0cf64798" providerId="LiveId" clId="{94BA81AD-09D4-47BF-AA1A-FECB439885F2}" dt="2023-05-31T08:08:20.636" v="16" actId="478"/>
          <ac:picMkLst>
            <pc:docMk/>
            <pc:sldMk cId="3968065549" sldId="306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24.149" v="17" actId="478"/>
        <pc:sldMkLst>
          <pc:docMk/>
          <pc:sldMk cId="1268169504" sldId="307"/>
        </pc:sldMkLst>
        <pc:picChg chg="del">
          <ac:chgData name="pavani reddy" userId="9ee5723d0cf64798" providerId="LiveId" clId="{94BA81AD-09D4-47BF-AA1A-FECB439885F2}" dt="2023-05-31T08:08:24.149" v="17" actId="478"/>
          <ac:picMkLst>
            <pc:docMk/>
            <pc:sldMk cId="1268169504" sldId="307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25.361" v="18" actId="478"/>
        <pc:sldMkLst>
          <pc:docMk/>
          <pc:sldMk cId="1371250349" sldId="308"/>
        </pc:sldMkLst>
        <pc:picChg chg="del">
          <ac:chgData name="pavani reddy" userId="9ee5723d0cf64798" providerId="LiveId" clId="{94BA81AD-09D4-47BF-AA1A-FECB439885F2}" dt="2023-05-31T08:08:25.361" v="18" actId="478"/>
          <ac:picMkLst>
            <pc:docMk/>
            <pc:sldMk cId="1371250349" sldId="30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26.582" v="19" actId="478"/>
        <pc:sldMkLst>
          <pc:docMk/>
          <pc:sldMk cId="4023260598" sldId="309"/>
        </pc:sldMkLst>
        <pc:picChg chg="del">
          <ac:chgData name="pavani reddy" userId="9ee5723d0cf64798" providerId="LiveId" clId="{94BA81AD-09D4-47BF-AA1A-FECB439885F2}" dt="2023-05-31T08:08:26.582" v="19" actId="478"/>
          <ac:picMkLst>
            <pc:docMk/>
            <pc:sldMk cId="4023260598" sldId="309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28.482" v="20" actId="478"/>
        <pc:sldMkLst>
          <pc:docMk/>
          <pc:sldMk cId="1856582914" sldId="310"/>
        </pc:sldMkLst>
        <pc:picChg chg="del">
          <ac:chgData name="pavani reddy" userId="9ee5723d0cf64798" providerId="LiveId" clId="{94BA81AD-09D4-47BF-AA1A-FECB439885F2}" dt="2023-05-31T08:08:28.482" v="20" actId="478"/>
          <ac:picMkLst>
            <pc:docMk/>
            <pc:sldMk cId="1856582914" sldId="31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29.790" v="21" actId="478"/>
        <pc:sldMkLst>
          <pc:docMk/>
          <pc:sldMk cId="1926106767" sldId="311"/>
        </pc:sldMkLst>
        <pc:picChg chg="del">
          <ac:chgData name="pavani reddy" userId="9ee5723d0cf64798" providerId="LiveId" clId="{94BA81AD-09D4-47BF-AA1A-FECB439885F2}" dt="2023-05-31T08:08:29.790" v="21" actId="478"/>
          <ac:picMkLst>
            <pc:docMk/>
            <pc:sldMk cId="1926106767" sldId="31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36.250" v="22" actId="478"/>
        <pc:sldMkLst>
          <pc:docMk/>
          <pc:sldMk cId="3843449024" sldId="312"/>
        </pc:sldMkLst>
        <pc:picChg chg="del">
          <ac:chgData name="pavani reddy" userId="9ee5723d0cf64798" providerId="LiveId" clId="{94BA81AD-09D4-47BF-AA1A-FECB439885F2}" dt="2023-05-31T08:08:36.250" v="22" actId="478"/>
          <ac:picMkLst>
            <pc:docMk/>
            <pc:sldMk cId="3843449024" sldId="31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38.045" v="23" actId="478"/>
        <pc:sldMkLst>
          <pc:docMk/>
          <pc:sldMk cId="3119631221" sldId="313"/>
        </pc:sldMkLst>
        <pc:picChg chg="del">
          <ac:chgData name="pavani reddy" userId="9ee5723d0cf64798" providerId="LiveId" clId="{94BA81AD-09D4-47BF-AA1A-FECB439885F2}" dt="2023-05-31T08:08:38.045" v="23" actId="478"/>
          <ac:picMkLst>
            <pc:docMk/>
            <pc:sldMk cId="3119631221" sldId="31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39.443" v="24" actId="478"/>
        <pc:sldMkLst>
          <pc:docMk/>
          <pc:sldMk cId="3116620137" sldId="314"/>
        </pc:sldMkLst>
        <pc:picChg chg="del">
          <ac:chgData name="pavani reddy" userId="9ee5723d0cf64798" providerId="LiveId" clId="{94BA81AD-09D4-47BF-AA1A-FECB439885F2}" dt="2023-05-31T08:08:39.443" v="24" actId="478"/>
          <ac:picMkLst>
            <pc:docMk/>
            <pc:sldMk cId="3116620137" sldId="31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42.318" v="25" actId="478"/>
        <pc:sldMkLst>
          <pc:docMk/>
          <pc:sldMk cId="3014333621" sldId="315"/>
        </pc:sldMkLst>
        <pc:picChg chg="del">
          <ac:chgData name="pavani reddy" userId="9ee5723d0cf64798" providerId="LiveId" clId="{94BA81AD-09D4-47BF-AA1A-FECB439885F2}" dt="2023-05-31T08:08:42.318" v="25" actId="478"/>
          <ac:picMkLst>
            <pc:docMk/>
            <pc:sldMk cId="3014333621" sldId="31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43.773" v="26" actId="478"/>
        <pc:sldMkLst>
          <pc:docMk/>
          <pc:sldMk cId="2338340457" sldId="316"/>
        </pc:sldMkLst>
        <pc:picChg chg="del">
          <ac:chgData name="pavani reddy" userId="9ee5723d0cf64798" providerId="LiveId" clId="{94BA81AD-09D4-47BF-AA1A-FECB439885F2}" dt="2023-05-31T08:08:43.773" v="26" actId="478"/>
          <ac:picMkLst>
            <pc:docMk/>
            <pc:sldMk cId="2338340457" sldId="316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55.112" v="32" actId="478"/>
        <pc:sldMkLst>
          <pc:docMk/>
          <pc:sldMk cId="2992244862" sldId="317"/>
        </pc:sldMkLst>
        <pc:picChg chg="del">
          <ac:chgData name="pavani reddy" userId="9ee5723d0cf64798" providerId="LiveId" clId="{94BA81AD-09D4-47BF-AA1A-FECB439885F2}" dt="2023-05-31T08:08:55.112" v="32" actId="478"/>
          <ac:picMkLst>
            <pc:docMk/>
            <pc:sldMk cId="2992244862" sldId="317"/>
            <ac:picMk id="2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9:14.249" v="33" actId="478"/>
        <pc:sldMkLst>
          <pc:docMk/>
          <pc:sldMk cId="3339193820" sldId="318"/>
        </pc:sldMkLst>
        <pc:picChg chg="del">
          <ac:chgData name="pavani reddy" userId="9ee5723d0cf64798" providerId="LiveId" clId="{94BA81AD-09D4-47BF-AA1A-FECB439885F2}" dt="2023-05-31T08:09:14.249" v="33" actId="478"/>
          <ac:picMkLst>
            <pc:docMk/>
            <pc:sldMk cId="3339193820" sldId="318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9:15.870" v="34" actId="478"/>
        <pc:sldMkLst>
          <pc:docMk/>
          <pc:sldMk cId="692007417" sldId="320"/>
        </pc:sldMkLst>
        <pc:picChg chg="del">
          <ac:chgData name="pavani reddy" userId="9ee5723d0cf64798" providerId="LiveId" clId="{94BA81AD-09D4-47BF-AA1A-FECB439885F2}" dt="2023-05-31T08:09:15.870" v="34" actId="478"/>
          <ac:picMkLst>
            <pc:docMk/>
            <pc:sldMk cId="692007417" sldId="320"/>
            <ac:picMk id="2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45.117" v="27" actId="478"/>
        <pc:sldMkLst>
          <pc:docMk/>
          <pc:sldMk cId="1680291881" sldId="322"/>
        </pc:sldMkLst>
        <pc:picChg chg="del">
          <ac:chgData name="pavani reddy" userId="9ee5723d0cf64798" providerId="LiveId" clId="{94BA81AD-09D4-47BF-AA1A-FECB439885F2}" dt="2023-05-31T08:08:45.117" v="27" actId="478"/>
          <ac:picMkLst>
            <pc:docMk/>
            <pc:sldMk cId="1680291881" sldId="32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46.507" v="28" actId="478"/>
        <pc:sldMkLst>
          <pc:docMk/>
          <pc:sldMk cId="930166727" sldId="323"/>
        </pc:sldMkLst>
        <pc:picChg chg="del">
          <ac:chgData name="pavani reddy" userId="9ee5723d0cf64798" providerId="LiveId" clId="{94BA81AD-09D4-47BF-AA1A-FECB439885F2}" dt="2023-05-31T08:08:46.507" v="28" actId="478"/>
          <ac:picMkLst>
            <pc:docMk/>
            <pc:sldMk cId="930166727" sldId="32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47.918" v="29" actId="478"/>
        <pc:sldMkLst>
          <pc:docMk/>
          <pc:sldMk cId="597121553" sldId="324"/>
        </pc:sldMkLst>
        <pc:picChg chg="del">
          <ac:chgData name="pavani reddy" userId="9ee5723d0cf64798" providerId="LiveId" clId="{94BA81AD-09D4-47BF-AA1A-FECB439885F2}" dt="2023-05-31T08:08:47.918" v="29" actId="478"/>
          <ac:picMkLst>
            <pc:docMk/>
            <pc:sldMk cId="597121553" sldId="32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49.320" v="30" actId="478"/>
        <pc:sldMkLst>
          <pc:docMk/>
          <pc:sldMk cId="4262699172" sldId="325"/>
        </pc:sldMkLst>
        <pc:picChg chg="del">
          <ac:chgData name="pavani reddy" userId="9ee5723d0cf64798" providerId="LiveId" clId="{94BA81AD-09D4-47BF-AA1A-FECB439885F2}" dt="2023-05-31T08:08:49.320" v="30" actId="478"/>
          <ac:picMkLst>
            <pc:docMk/>
            <pc:sldMk cId="4262699172" sldId="32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94BA81AD-09D4-47BF-AA1A-FECB439885F2}" dt="2023-05-31T08:08:51.947" v="31" actId="478"/>
        <pc:sldMkLst>
          <pc:docMk/>
          <pc:sldMk cId="1838374225" sldId="327"/>
        </pc:sldMkLst>
        <pc:picChg chg="del">
          <ac:chgData name="pavani reddy" userId="9ee5723d0cf64798" providerId="LiveId" clId="{94BA81AD-09D4-47BF-AA1A-FECB439885F2}" dt="2023-05-31T08:08:51.947" v="31" actId="478"/>
          <ac:picMkLst>
            <pc:docMk/>
            <pc:sldMk cId="1838374225" sldId="327"/>
            <ac:picMk id="6" creationId="{00000000-0000-0000-0000-000000000000}"/>
          </ac:picMkLst>
        </pc:picChg>
      </pc:sldChg>
      <pc:sldChg chg="modSp new mod ord">
        <pc:chgData name="pavani reddy" userId="9ee5723d0cf64798" providerId="LiveId" clId="{94BA81AD-09D4-47BF-AA1A-FECB439885F2}" dt="2023-05-31T08:10:48.870" v="138" actId="207"/>
        <pc:sldMkLst>
          <pc:docMk/>
          <pc:sldMk cId="1489492362" sldId="328"/>
        </pc:sldMkLst>
        <pc:spChg chg="mod">
          <ac:chgData name="pavani reddy" userId="9ee5723d0cf64798" providerId="LiveId" clId="{94BA81AD-09D4-47BF-AA1A-FECB439885F2}" dt="2023-05-31T08:10:48.870" v="138" actId="207"/>
          <ac:spMkLst>
            <pc:docMk/>
            <pc:sldMk cId="1489492362" sldId="328"/>
            <ac:spMk id="3" creationId="{2D854B2B-BB42-32E5-1982-2343F0DD67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2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4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3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6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14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1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8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09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20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5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3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Real</a:t>
            </a:r>
            <a:r>
              <a:rPr lang="en-US" b="1" baseline="0" dirty="0"/>
              <a:t> Time applications</a:t>
            </a:r>
          </a:p>
          <a:p>
            <a:pPr marL="457200" indent="-457200">
              <a:buAutoNum type="arabicPeriod"/>
            </a:pPr>
            <a:r>
              <a:rPr lang="en-US" sz="1200" dirty="0">
                <a:latin typeface="Nunito Sans" panose="00000500000000000000" pitchFamily="2" charset="0"/>
              </a:rPr>
              <a:t>User id and password of mail account.</a:t>
            </a:r>
          </a:p>
          <a:p>
            <a:pPr marL="457200" indent="-457200">
              <a:buAutoNum type="arabicPeriod"/>
            </a:pPr>
            <a:endParaRPr lang="en-US" sz="1200" dirty="0">
              <a:latin typeface="Nunito Sans" panose="00000500000000000000" pitchFamily="2" charset="0"/>
            </a:endParaRPr>
          </a:p>
          <a:p>
            <a:pPr marL="457200" indent="-457200">
              <a:buAutoNum type="arabicPeriod"/>
            </a:pPr>
            <a:r>
              <a:rPr lang="en-US" sz="1200" dirty="0">
                <a:latin typeface="Nunito Sans" panose="00000500000000000000" pitchFamily="2" charset="0"/>
              </a:rPr>
              <a:t>Messages typed in apps like </a:t>
            </a:r>
            <a:r>
              <a:rPr lang="en-US" sz="1200" dirty="0" err="1">
                <a:latin typeface="Nunito Sans" panose="00000500000000000000" pitchFamily="2" charset="0"/>
              </a:rPr>
              <a:t>Whatsapp</a:t>
            </a:r>
            <a:r>
              <a:rPr lang="en-US" sz="1200" dirty="0">
                <a:latin typeface="Nunito Sans" panose="00000500000000000000" pitchFamily="2" charset="0"/>
              </a:rPr>
              <a:t>, Messenger, etc.,</a:t>
            </a:r>
          </a:p>
          <a:p>
            <a:pPr marL="457200" indent="-457200">
              <a:buAutoNum type="arabicPeriod"/>
            </a:pPr>
            <a:endParaRPr lang="en-US" sz="1200" dirty="0">
              <a:latin typeface="Nunito Sans" panose="00000500000000000000" pitchFamily="2" charset="0"/>
            </a:endParaRPr>
          </a:p>
          <a:p>
            <a:pPr marL="457200" indent="-457200">
              <a:buAutoNum type="arabicPeriod"/>
            </a:pPr>
            <a:r>
              <a:rPr lang="en-US" sz="1200" dirty="0">
                <a:latin typeface="Nunito Sans" panose="00000500000000000000" pitchFamily="2" charset="0"/>
              </a:rPr>
              <a:t>Bills printed in the shopping </a:t>
            </a:r>
            <a:r>
              <a:rPr lang="en-US" sz="1200" dirty="0" err="1">
                <a:latin typeface="Nunito Sans" panose="00000500000000000000" pitchFamily="2" charset="0"/>
              </a:rPr>
              <a:t>centres</a:t>
            </a:r>
            <a:r>
              <a:rPr lang="en-US" sz="1200" dirty="0">
                <a:latin typeface="Nunito Sans" panose="00000500000000000000" pitchFamily="2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1200" dirty="0">
              <a:latin typeface="Nunito Sans" panose="00000500000000000000" pitchFamily="2" charset="0"/>
            </a:endParaRPr>
          </a:p>
          <a:p>
            <a:pPr marL="457200" indent="-457200">
              <a:buAutoNum type="arabicPeriod"/>
            </a:pPr>
            <a:r>
              <a:rPr lang="en-US" sz="1200" dirty="0">
                <a:latin typeface="Nunito Sans" panose="00000500000000000000" pitchFamily="2" charset="0"/>
              </a:rPr>
              <a:t>Used in applications like voice recognition, spell checkers, dictionaries, etc.,</a:t>
            </a:r>
          </a:p>
          <a:p>
            <a:pPr marL="457200" indent="-457200">
              <a:buAutoNum type="arabicPeriod"/>
            </a:pPr>
            <a:endParaRPr lang="en-US" sz="1200" dirty="0">
              <a:latin typeface="Nunito Sans" panose="00000500000000000000" pitchFamily="2" charset="0"/>
            </a:endParaRPr>
          </a:p>
          <a:p>
            <a:pPr marL="457200" indent="-457200">
              <a:buAutoNum type="arabicPeriod"/>
            </a:pPr>
            <a:r>
              <a:rPr lang="en-US" sz="1200" dirty="0">
                <a:latin typeface="Nunito Sans" panose="00000500000000000000" pitchFamily="2" charset="0"/>
              </a:rPr>
              <a:t>The input given in keyboards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3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0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28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0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7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20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19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5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1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8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Code + Comments (Programming)</a:t>
            </a:r>
          </a:p>
          <a:p>
            <a:r>
              <a:rPr lang="en-US" b="0" dirty="0"/>
              <a:t>Format the code as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3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Code + Comments (Programming)</a:t>
            </a:r>
          </a:p>
          <a:p>
            <a:r>
              <a:rPr lang="en-US" b="0" dirty="0"/>
              <a:t>Format the code as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2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Code + Comments (Programming)</a:t>
            </a:r>
          </a:p>
          <a:p>
            <a:r>
              <a:rPr lang="en-US" b="0" dirty="0"/>
              <a:t>Format the code as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37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7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1C0-B326-FDC5-1EDD-6A37EB5F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4B2B-BB42-32E5-1982-2343F0DD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        </a:t>
            </a:r>
            <a:r>
              <a:rPr lang="en-IN" sz="4800" b="1" dirty="0"/>
              <a:t>STRING </a:t>
            </a:r>
          </a:p>
          <a:p>
            <a:pPr marL="0" indent="0" algn="ctr">
              <a:buNone/>
            </a:pPr>
            <a:r>
              <a:rPr lang="en-IN" sz="4800" b="1" dirty="0">
                <a:solidFill>
                  <a:srgbClr val="C00000"/>
                </a:solidFill>
              </a:rPr>
              <a:t>            IN BUILT FUNCTIONS</a:t>
            </a:r>
          </a:p>
        </p:txBody>
      </p:sp>
    </p:spTree>
    <p:extLst>
      <p:ext uri="{BB962C8B-B14F-4D97-AF65-F5344CB8AC3E}">
        <p14:creationId xmlns:p14="http://schemas.microsoft.com/office/powerpoint/2010/main" val="148949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str1[ ] = “Hello”;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str2[ ];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strncpy</a:t>
            </a:r>
            <a:r>
              <a:rPr lang="en-US" sz="2800" dirty="0">
                <a:latin typeface="Nunito Sans" panose="00000500000000000000" pitchFamily="2" charset="0"/>
              </a:rPr>
              <a:t>(str2, str1, 2);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printf</a:t>
            </a:r>
            <a:r>
              <a:rPr lang="en-US" sz="2800" dirty="0">
                <a:latin typeface="Nunito Sans" panose="00000500000000000000" pitchFamily="2" charset="0"/>
              </a:rPr>
              <a:t>(“%s”, str2);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2895600"/>
            <a:ext cx="2133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US" sz="2800" dirty="0">
                <a:latin typeface="Nunito Sans" panose="020B0604020202020204" charset="0"/>
              </a:rPr>
              <a:t>He </a:t>
            </a:r>
          </a:p>
        </p:txBody>
      </p:sp>
    </p:spTree>
    <p:extLst>
      <p:ext uri="{BB962C8B-B14F-4D97-AF65-F5344CB8AC3E}">
        <p14:creationId xmlns:p14="http://schemas.microsoft.com/office/powerpoint/2010/main" val="41452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200400" y="3962400"/>
            <a:ext cx="5029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Concatenates two strings</a:t>
            </a:r>
          </a:p>
        </p:txBody>
      </p:sp>
      <p:sp>
        <p:nvSpPr>
          <p:cNvPr id="3" name="Oval 2"/>
          <p:cNvSpPr/>
          <p:nvPr/>
        </p:nvSpPr>
        <p:spPr>
          <a:xfrm>
            <a:off x="4572000" y="1883420"/>
            <a:ext cx="22860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strcat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94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str1[ ] = “Hello”;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str2[ ] = “World”;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strcat</a:t>
            </a:r>
            <a:r>
              <a:rPr lang="en-US" sz="2800" dirty="0">
                <a:latin typeface="Nunito Sans" panose="00000500000000000000" pitchFamily="2" charset="0"/>
              </a:rPr>
              <a:t>(str2, str1);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printf</a:t>
            </a:r>
            <a:r>
              <a:rPr lang="en-US" sz="2800" dirty="0">
                <a:latin typeface="Nunito Sans" panose="00000500000000000000" pitchFamily="2" charset="0"/>
              </a:rPr>
              <a:t>(“%s”, str2);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2895600"/>
            <a:ext cx="2133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US" sz="2800" dirty="0" err="1">
                <a:latin typeface="Nunito Sans" panose="020B0604020202020204" charset="0"/>
              </a:rPr>
              <a:t>WorldHello</a:t>
            </a:r>
            <a:r>
              <a:rPr lang="en-US" sz="2800" dirty="0">
                <a:latin typeface="Nunito Sans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62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200400" y="3962400"/>
            <a:ext cx="5029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Concatenates only n characters of two strings</a:t>
            </a:r>
          </a:p>
        </p:txBody>
      </p:sp>
      <p:sp>
        <p:nvSpPr>
          <p:cNvPr id="3" name="Oval 2"/>
          <p:cNvSpPr/>
          <p:nvPr/>
        </p:nvSpPr>
        <p:spPr>
          <a:xfrm>
            <a:off x="4572000" y="1883420"/>
            <a:ext cx="22860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strncat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42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str1[ ] = “Hello”;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str2[ ] = “World”;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strncat</a:t>
            </a:r>
            <a:r>
              <a:rPr lang="en-US" sz="2800" dirty="0">
                <a:latin typeface="Nunito Sans" panose="00000500000000000000" pitchFamily="2" charset="0"/>
              </a:rPr>
              <a:t>(str2, str1, 3);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printf</a:t>
            </a:r>
            <a:r>
              <a:rPr lang="en-US" sz="2800" dirty="0">
                <a:latin typeface="Nunito Sans" panose="00000500000000000000" pitchFamily="2" charset="0"/>
              </a:rPr>
              <a:t>(“%s”, str2);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2895600"/>
            <a:ext cx="2133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US" sz="2800" dirty="0" err="1">
                <a:latin typeface="Nunito Sans" panose="020B0604020202020204" charset="0"/>
              </a:rPr>
              <a:t>WorldHel</a:t>
            </a:r>
            <a:r>
              <a:rPr lang="en-US" sz="2800" dirty="0">
                <a:latin typeface="Nunito Sans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37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200400" y="3962400"/>
            <a:ext cx="5029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Compares the two given strings</a:t>
            </a:r>
          </a:p>
        </p:txBody>
      </p:sp>
      <p:sp>
        <p:nvSpPr>
          <p:cNvPr id="3" name="Oval 2"/>
          <p:cNvSpPr/>
          <p:nvPr/>
        </p:nvSpPr>
        <p:spPr>
          <a:xfrm>
            <a:off x="4572000" y="1883420"/>
            <a:ext cx="22860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strcmp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558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str1[ ] = “Hello”;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str2[ ] = “Hello”;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printf</a:t>
            </a:r>
            <a:r>
              <a:rPr lang="en-US" sz="2800" dirty="0">
                <a:latin typeface="Nunito Sans" panose="00000500000000000000" pitchFamily="2" charset="0"/>
              </a:rPr>
              <a:t>(“%d”, </a:t>
            </a:r>
            <a:r>
              <a:rPr lang="en-US" sz="2800" dirty="0" err="1">
                <a:latin typeface="Nunito Sans" panose="00000500000000000000" pitchFamily="2" charset="0"/>
              </a:rPr>
              <a:t>strcmp</a:t>
            </a:r>
            <a:r>
              <a:rPr lang="en-US" sz="2800" dirty="0">
                <a:latin typeface="Nunito Sans" panose="00000500000000000000" pitchFamily="2" charset="0"/>
              </a:rPr>
              <a:t>(str1, str2));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2895600"/>
            <a:ext cx="2133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US" sz="2800" dirty="0">
                <a:latin typeface="Nunito Sans" panose="020B0604020202020204" charset="0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27603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str1[ ] = “Hello”;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str2[ ] = “World”;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printf</a:t>
            </a:r>
            <a:r>
              <a:rPr lang="en-US" sz="2800" dirty="0">
                <a:latin typeface="Nunito Sans" panose="00000500000000000000" pitchFamily="2" charset="0"/>
              </a:rPr>
              <a:t>(“%d”, </a:t>
            </a:r>
            <a:r>
              <a:rPr lang="en-US" sz="2800" dirty="0" err="1">
                <a:latin typeface="Nunito Sans" panose="00000500000000000000" pitchFamily="2" charset="0"/>
              </a:rPr>
              <a:t>strcmp</a:t>
            </a:r>
            <a:r>
              <a:rPr lang="en-US" sz="2800" dirty="0">
                <a:latin typeface="Nunito Sans" panose="00000500000000000000" pitchFamily="2" charset="0"/>
              </a:rPr>
              <a:t>(str1, str2));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2895600"/>
            <a:ext cx="2133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US" sz="2800" dirty="0">
                <a:latin typeface="Nunito Sans" panose="020B0604020202020204" charset="0"/>
              </a:rPr>
              <a:t>-15 </a:t>
            </a:r>
          </a:p>
        </p:txBody>
      </p:sp>
    </p:spTree>
    <p:extLst>
      <p:ext uri="{BB962C8B-B14F-4D97-AF65-F5344CB8AC3E}">
        <p14:creationId xmlns:p14="http://schemas.microsoft.com/office/powerpoint/2010/main" val="40569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200400" y="3962400"/>
            <a:ext cx="5029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Compares the first n characters </a:t>
            </a:r>
          </a:p>
        </p:txBody>
      </p:sp>
      <p:sp>
        <p:nvSpPr>
          <p:cNvPr id="3" name="Oval 2"/>
          <p:cNvSpPr/>
          <p:nvPr/>
        </p:nvSpPr>
        <p:spPr>
          <a:xfrm>
            <a:off x="4572000" y="1883420"/>
            <a:ext cx="24384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strncmp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80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str1[ ] = “Hello”;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str2[ ] = “</a:t>
            </a:r>
            <a:r>
              <a:rPr lang="en-US" sz="2800" dirty="0" err="1">
                <a:latin typeface="Nunito Sans" panose="00000500000000000000" pitchFamily="2" charset="0"/>
              </a:rPr>
              <a:t>Heeman</a:t>
            </a:r>
            <a:r>
              <a:rPr lang="en-US" sz="2800" dirty="0">
                <a:latin typeface="Nunito Sans" panose="00000500000000000000" pitchFamily="2" charset="0"/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printf</a:t>
            </a:r>
            <a:r>
              <a:rPr lang="en-US" sz="2800" dirty="0">
                <a:latin typeface="Nunito Sans" panose="00000500000000000000" pitchFamily="2" charset="0"/>
              </a:rPr>
              <a:t>(“%d”, </a:t>
            </a:r>
            <a:r>
              <a:rPr lang="en-US" sz="2800" dirty="0" err="1">
                <a:latin typeface="Nunito Sans" panose="00000500000000000000" pitchFamily="2" charset="0"/>
              </a:rPr>
              <a:t>strncmp</a:t>
            </a:r>
            <a:r>
              <a:rPr lang="en-US" sz="2800" dirty="0">
                <a:latin typeface="Nunito Sans" panose="00000500000000000000" pitchFamily="2" charset="0"/>
              </a:rPr>
              <a:t>(str1, str2, 2));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2895600"/>
            <a:ext cx="2133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US" sz="2800" dirty="0">
                <a:latin typeface="Nunito Sans" panose="020B060402020202020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681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" panose="00000500000000000000" pitchFamily="2" charset="0"/>
              </a:rPr>
              <a:t>All inbuilt functions of strings are included in the header file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810000" y="2971800"/>
            <a:ext cx="35814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#include&lt;</a:t>
            </a:r>
            <a:r>
              <a:rPr lang="en-US" sz="2800" dirty="0" err="1">
                <a:latin typeface="Nunito Sans" panose="020B0604020202020204" charset="0"/>
              </a:rPr>
              <a:t>string.h</a:t>
            </a:r>
            <a:r>
              <a:rPr lang="en-US" sz="2800" dirty="0">
                <a:latin typeface="Nunito Sans" panose="020B060402020202020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200400" y="3962400"/>
            <a:ext cx="5029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Converts the character into lower case</a:t>
            </a:r>
          </a:p>
        </p:txBody>
      </p:sp>
      <p:sp>
        <p:nvSpPr>
          <p:cNvPr id="3" name="Oval 2"/>
          <p:cNvSpPr/>
          <p:nvPr/>
        </p:nvSpPr>
        <p:spPr>
          <a:xfrm>
            <a:off x="4572000" y="1883420"/>
            <a:ext cx="24384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strlwr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7125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str1[ ] = “</a:t>
            </a:r>
            <a:r>
              <a:rPr lang="en-US" sz="2800" dirty="0" err="1">
                <a:latin typeface="Nunito Sans" panose="00000500000000000000" pitchFamily="2" charset="0"/>
              </a:rPr>
              <a:t>HELlo</a:t>
            </a:r>
            <a:r>
              <a:rPr lang="en-US" sz="2800" dirty="0">
                <a:latin typeface="Nunito Sans" panose="00000500000000000000" pitchFamily="2" charset="0"/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printf</a:t>
            </a:r>
            <a:r>
              <a:rPr lang="en-US" sz="2800" dirty="0">
                <a:latin typeface="Nunito Sans" panose="00000500000000000000" pitchFamily="2" charset="0"/>
              </a:rPr>
              <a:t>(“%s”, </a:t>
            </a:r>
            <a:r>
              <a:rPr lang="en-US" sz="2800" dirty="0" err="1">
                <a:latin typeface="Nunito Sans" panose="00000500000000000000" pitchFamily="2" charset="0"/>
              </a:rPr>
              <a:t>strlwr</a:t>
            </a:r>
            <a:r>
              <a:rPr lang="en-US" sz="2800" dirty="0">
                <a:latin typeface="Nunito Sans" panose="00000500000000000000" pitchFamily="2" charset="0"/>
              </a:rPr>
              <a:t>(str1));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2895600"/>
            <a:ext cx="2133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US" sz="2800" dirty="0">
                <a:latin typeface="Nunito Sans" panose="020B0604020202020204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0232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200400" y="3962400"/>
            <a:ext cx="5029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Converts the character into upper case</a:t>
            </a:r>
          </a:p>
        </p:txBody>
      </p:sp>
      <p:sp>
        <p:nvSpPr>
          <p:cNvPr id="3" name="Oval 2"/>
          <p:cNvSpPr/>
          <p:nvPr/>
        </p:nvSpPr>
        <p:spPr>
          <a:xfrm>
            <a:off x="4572000" y="1883420"/>
            <a:ext cx="24384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strupr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658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str1[ ] = “</a:t>
            </a:r>
            <a:r>
              <a:rPr lang="en-US" sz="2800" dirty="0" err="1">
                <a:latin typeface="Nunito Sans" panose="00000500000000000000" pitchFamily="2" charset="0"/>
              </a:rPr>
              <a:t>HELlo</a:t>
            </a:r>
            <a:r>
              <a:rPr lang="en-US" sz="2800" dirty="0">
                <a:latin typeface="Nunito Sans" panose="00000500000000000000" pitchFamily="2" charset="0"/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printf</a:t>
            </a:r>
            <a:r>
              <a:rPr lang="en-US" sz="2800" dirty="0">
                <a:latin typeface="Nunito Sans" panose="00000500000000000000" pitchFamily="2" charset="0"/>
              </a:rPr>
              <a:t>(“%s”, </a:t>
            </a:r>
            <a:r>
              <a:rPr lang="en-US" sz="2800" dirty="0" err="1">
                <a:latin typeface="Nunito Sans" panose="00000500000000000000" pitchFamily="2" charset="0"/>
              </a:rPr>
              <a:t>strupr</a:t>
            </a:r>
            <a:r>
              <a:rPr lang="en-US" sz="2800" dirty="0">
                <a:latin typeface="Nunito Sans" panose="00000500000000000000" pitchFamily="2" charset="0"/>
              </a:rPr>
              <a:t>(str1));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2895600"/>
            <a:ext cx="2133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US" sz="2800" dirty="0">
                <a:latin typeface="Nunito Sans" panose="020B0604020202020204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9261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Applications of 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146897"/>
            <a:ext cx="4362450" cy="416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Applications of 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0" y="2321664"/>
            <a:ext cx="3786187" cy="3240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33600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Applications of 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418864"/>
            <a:ext cx="3505200" cy="30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2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Applications of 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12113"/>
            <a:ext cx="2743200" cy="3045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0713"/>
            <a:ext cx="3548647" cy="281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3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Applications of 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595562"/>
            <a:ext cx="3733800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 type -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" panose="00000500000000000000" pitchFamily="2" charset="0"/>
              </a:rPr>
              <a:t> Contains inbuilt functions to handle characters.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886200" y="2916738"/>
            <a:ext cx="35814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#include&lt;</a:t>
            </a:r>
            <a:r>
              <a:rPr lang="en-US" sz="2800" dirty="0" err="1">
                <a:latin typeface="Nunito Sans" panose="020B0604020202020204" charset="0"/>
              </a:rPr>
              <a:t>ctype.h</a:t>
            </a:r>
            <a:r>
              <a:rPr lang="en-US" sz="2800" dirty="0">
                <a:latin typeface="Nunito Sans" panose="020B060402020202020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029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581400" y="3962400"/>
            <a:ext cx="4267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Gives the length of the string</a:t>
            </a:r>
          </a:p>
        </p:txBody>
      </p:sp>
      <p:sp>
        <p:nvSpPr>
          <p:cNvPr id="3" name="Oval 2"/>
          <p:cNvSpPr/>
          <p:nvPr/>
        </p:nvSpPr>
        <p:spPr>
          <a:xfrm>
            <a:off x="4724400" y="1822718"/>
            <a:ext cx="19812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strlen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82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 type -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581400" y="3962400"/>
            <a:ext cx="4267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Converts the character to lower case</a:t>
            </a:r>
          </a:p>
        </p:txBody>
      </p:sp>
      <p:sp>
        <p:nvSpPr>
          <p:cNvPr id="3" name="Oval 2"/>
          <p:cNvSpPr/>
          <p:nvPr/>
        </p:nvSpPr>
        <p:spPr>
          <a:xfrm>
            <a:off x="4572000" y="1849840"/>
            <a:ext cx="22860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tolower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301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</a:t>
            </a:r>
            <a:r>
              <a:rPr lang="en-US" sz="2800" dirty="0" err="1">
                <a:latin typeface="Nunito Sans" panose="00000500000000000000" pitchFamily="2" charset="0"/>
              </a:rPr>
              <a:t>ch</a:t>
            </a:r>
            <a:r>
              <a:rPr lang="en-US" sz="2800" dirty="0">
                <a:latin typeface="Nunito Sans" panose="00000500000000000000" pitchFamily="2" charset="0"/>
              </a:rPr>
              <a:t>= ‘H’;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printf</a:t>
            </a:r>
            <a:r>
              <a:rPr lang="en-US" sz="2800" dirty="0">
                <a:latin typeface="Nunito Sans" panose="00000500000000000000" pitchFamily="2" charset="0"/>
              </a:rPr>
              <a:t>(“%c”, </a:t>
            </a:r>
            <a:r>
              <a:rPr lang="en-US" sz="2800" dirty="0" err="1">
                <a:latin typeface="Nunito Sans" panose="00000500000000000000" pitchFamily="2" charset="0"/>
              </a:rPr>
              <a:t>tolower</a:t>
            </a:r>
            <a:r>
              <a:rPr lang="en-US" sz="2800" dirty="0">
                <a:latin typeface="Nunito Sans" panose="00000500000000000000" pitchFamily="2" charset="0"/>
              </a:rPr>
              <a:t>(</a:t>
            </a:r>
            <a:r>
              <a:rPr lang="en-US" sz="2800" dirty="0" err="1">
                <a:latin typeface="Nunito Sans" panose="00000500000000000000" pitchFamily="2" charset="0"/>
              </a:rPr>
              <a:t>ch</a:t>
            </a:r>
            <a:r>
              <a:rPr lang="en-US" sz="2800" dirty="0">
                <a:latin typeface="Nunito Sans" panose="00000500000000000000" pitchFamily="2" charset="0"/>
              </a:rPr>
              <a:t>) ) 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return 0;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2133600"/>
            <a:ext cx="2133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US" sz="2800" dirty="0">
                <a:latin typeface="Nunito Sans" panose="020B0604020202020204" charset="0"/>
              </a:rPr>
              <a:t>h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4636" y="3882636"/>
            <a:ext cx="3465163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To convert lower to upper??</a:t>
            </a:r>
          </a:p>
        </p:txBody>
      </p:sp>
    </p:spTree>
    <p:extLst>
      <p:ext uri="{BB962C8B-B14F-4D97-AF65-F5344CB8AC3E}">
        <p14:creationId xmlns:p14="http://schemas.microsoft.com/office/powerpoint/2010/main" val="59712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 type -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581400" y="3962400"/>
            <a:ext cx="4267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Checks whether the input is character</a:t>
            </a:r>
          </a:p>
        </p:txBody>
      </p:sp>
      <p:sp>
        <p:nvSpPr>
          <p:cNvPr id="3" name="Oval 2"/>
          <p:cNvSpPr/>
          <p:nvPr/>
        </p:nvSpPr>
        <p:spPr>
          <a:xfrm>
            <a:off x="4572000" y="1849840"/>
            <a:ext cx="22860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isalpha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26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 type -Functions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581400" y="3962400"/>
            <a:ext cx="4267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Checks whether the input is upper case</a:t>
            </a:r>
          </a:p>
        </p:txBody>
      </p:sp>
      <p:sp>
        <p:nvSpPr>
          <p:cNvPr id="3" name="Oval 2"/>
          <p:cNvSpPr/>
          <p:nvPr/>
        </p:nvSpPr>
        <p:spPr>
          <a:xfrm>
            <a:off x="4572000" y="1849840"/>
            <a:ext cx="22860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isupper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3837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12192001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82168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77252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Predict the output: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121969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 =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(“%c”,2[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2168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8153400" y="0"/>
            <a:ext cx="40336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8303342" y="1220920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  </a:t>
            </a:r>
            <a:r>
              <a:rPr lang="en-US" sz="2800" b="1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latin typeface="Nunito Sans" pitchFamily="2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Nunito Sans Light" pitchFamily="2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‘\0’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Error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pic>
        <p:nvPicPr>
          <p:cNvPr id="25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18288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22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12192001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82168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77252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Predict the output: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121969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[4] = “FACE”;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2168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8153400" y="0"/>
            <a:ext cx="40336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8148484" y="1184442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FACE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F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Error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None of these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pic>
        <p:nvPicPr>
          <p:cNvPr id="21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9800" y="30480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919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12192001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12182168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12177252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Predict the output: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121969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“hello”;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(“%s”,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12182168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8153400" y="0"/>
            <a:ext cx="40336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27CB22-0386-4BC2-9A50-01AB40744F57}"/>
              </a:ext>
            </a:extLst>
          </p:cNvPr>
          <p:cNvSpPr txBox="1"/>
          <p:nvPr/>
        </p:nvSpPr>
        <p:spPr>
          <a:xfrm>
            <a:off x="8303342" y="1220920"/>
            <a:ext cx="3733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  Output: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SemiBold" pitchFamily="2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hello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GV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Error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>
                <a:latin typeface="Nunito Sans Light" pitchFamily="2" charset="0"/>
                <a:cs typeface="Courier New" panose="02070309020205020404" pitchFamily="49" charset="0"/>
              </a:rPr>
              <a:t> 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pic>
        <p:nvPicPr>
          <p:cNvPr id="25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0" y="31242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200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</a:t>
            </a:r>
            <a:r>
              <a:rPr lang="en-US" sz="2800" dirty="0" err="1">
                <a:latin typeface="Nunito Sans" panose="00000500000000000000" pitchFamily="2" charset="0"/>
              </a:rPr>
              <a:t>str</a:t>
            </a:r>
            <a:r>
              <a:rPr lang="en-US" sz="2800" dirty="0">
                <a:latin typeface="Nunito Sans" panose="00000500000000000000" pitchFamily="2" charset="0"/>
              </a:rPr>
              <a:t>[ ] = “Hello”;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</a:t>
            </a:r>
            <a:r>
              <a:rPr lang="en-US" sz="2800" dirty="0" err="1">
                <a:latin typeface="Nunito Sans" panose="00000500000000000000" pitchFamily="2" charset="0"/>
              </a:rPr>
              <a:t>len</a:t>
            </a:r>
            <a:r>
              <a:rPr lang="en-US" sz="2800" dirty="0">
                <a:latin typeface="Nunito Sans" panose="00000500000000000000" pitchFamily="2" charset="0"/>
              </a:rPr>
              <a:t> = </a:t>
            </a:r>
            <a:r>
              <a:rPr lang="en-US" sz="2800" dirty="0" err="1">
                <a:latin typeface="Nunito Sans" panose="00000500000000000000" pitchFamily="2" charset="0"/>
              </a:rPr>
              <a:t>strlen</a:t>
            </a:r>
            <a:r>
              <a:rPr lang="en-US" sz="2800" dirty="0">
                <a:latin typeface="Nunito Sans" panose="00000500000000000000" pitchFamily="2" charset="0"/>
              </a:rPr>
              <a:t>(</a:t>
            </a:r>
            <a:r>
              <a:rPr lang="en-US" sz="2800" dirty="0" err="1">
                <a:latin typeface="Nunito Sans" panose="00000500000000000000" pitchFamily="2" charset="0"/>
              </a:rPr>
              <a:t>str</a:t>
            </a:r>
            <a:r>
              <a:rPr lang="en-US" sz="2800" dirty="0">
                <a:latin typeface="Nunito Sans" panose="00000500000000000000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printf</a:t>
            </a:r>
            <a:r>
              <a:rPr lang="en-US" sz="2800" dirty="0">
                <a:latin typeface="Nunito Sans" panose="00000500000000000000" pitchFamily="2" charset="0"/>
              </a:rPr>
              <a:t>(“%d”, </a:t>
            </a:r>
            <a:r>
              <a:rPr lang="en-US" sz="2800" dirty="0" err="1">
                <a:latin typeface="Nunito Sans" panose="00000500000000000000" pitchFamily="2" charset="0"/>
              </a:rPr>
              <a:t>len</a:t>
            </a:r>
            <a:r>
              <a:rPr lang="en-US" sz="2800" dirty="0">
                <a:latin typeface="Nunito Sans" panose="00000500000000000000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2895600"/>
            <a:ext cx="2133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US" sz="2800" dirty="0">
                <a:latin typeface="Nunito Sans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75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581400" y="3962400"/>
            <a:ext cx="4267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Reverse the given string</a:t>
            </a:r>
          </a:p>
        </p:txBody>
      </p:sp>
      <p:sp>
        <p:nvSpPr>
          <p:cNvPr id="3" name="Oval 2"/>
          <p:cNvSpPr/>
          <p:nvPr/>
        </p:nvSpPr>
        <p:spPr>
          <a:xfrm>
            <a:off x="4724400" y="1822718"/>
            <a:ext cx="19812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strrev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6275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</a:t>
            </a:r>
            <a:r>
              <a:rPr lang="en-US" sz="2800" dirty="0" err="1">
                <a:latin typeface="Nunito Sans" panose="00000500000000000000" pitchFamily="2" charset="0"/>
              </a:rPr>
              <a:t>str</a:t>
            </a:r>
            <a:r>
              <a:rPr lang="en-US" sz="2800" dirty="0">
                <a:latin typeface="Nunito Sans" panose="00000500000000000000" pitchFamily="2" charset="0"/>
              </a:rPr>
              <a:t>[ ] = “Hello”;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printf</a:t>
            </a:r>
            <a:r>
              <a:rPr lang="en-US" sz="2800" dirty="0">
                <a:latin typeface="Nunito Sans" panose="00000500000000000000" pitchFamily="2" charset="0"/>
              </a:rPr>
              <a:t>(“%s”, </a:t>
            </a:r>
            <a:r>
              <a:rPr lang="en-US" sz="2800" dirty="0" err="1">
                <a:latin typeface="Nunito Sans" panose="00000500000000000000" pitchFamily="2" charset="0"/>
              </a:rPr>
              <a:t>strrev</a:t>
            </a:r>
            <a:r>
              <a:rPr lang="en-US" sz="2800" dirty="0">
                <a:latin typeface="Nunito Sans" panose="00000500000000000000" pitchFamily="2" charset="0"/>
              </a:rPr>
              <a:t>(</a:t>
            </a:r>
            <a:r>
              <a:rPr lang="en-US" sz="2800" dirty="0" err="1">
                <a:latin typeface="Nunito Sans" panose="00000500000000000000" pitchFamily="2" charset="0"/>
              </a:rPr>
              <a:t>str</a:t>
            </a:r>
            <a:r>
              <a:rPr lang="en-US" sz="2800" dirty="0">
                <a:latin typeface="Nunito Sans" panose="00000500000000000000" pitchFamily="2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2895600"/>
            <a:ext cx="2133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US" sz="2800" dirty="0" err="1">
                <a:latin typeface="Nunito Sans" panose="020B0604020202020204" charset="0"/>
              </a:rPr>
              <a:t>olleH</a:t>
            </a:r>
            <a:endParaRPr lang="en-US" sz="28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8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581400" y="3962400"/>
            <a:ext cx="4267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Copy one string to another</a:t>
            </a:r>
          </a:p>
        </p:txBody>
      </p:sp>
      <p:sp>
        <p:nvSpPr>
          <p:cNvPr id="3" name="Oval 2"/>
          <p:cNvSpPr/>
          <p:nvPr/>
        </p:nvSpPr>
        <p:spPr>
          <a:xfrm>
            <a:off x="4724400" y="1822718"/>
            <a:ext cx="19812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strcpy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678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Nunito Sans" panose="00000500000000000000" pitchFamily="2" charset="0"/>
              </a:rPr>
              <a:t>int</a:t>
            </a:r>
            <a:r>
              <a:rPr lang="en-US" sz="2800" dirty="0">
                <a:latin typeface="Nunito Sans" panose="00000500000000000000" pitchFamily="2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str1[ ] = “Hello”;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char str2[ ];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strcpy</a:t>
            </a:r>
            <a:r>
              <a:rPr lang="en-US" sz="2800" dirty="0">
                <a:latin typeface="Nunito Sans" panose="00000500000000000000" pitchFamily="2" charset="0"/>
              </a:rPr>
              <a:t>(str2, str1);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</a:t>
            </a:r>
            <a:r>
              <a:rPr lang="en-US" sz="2800" dirty="0" err="1">
                <a:latin typeface="Nunito Sans" panose="00000500000000000000" pitchFamily="2" charset="0"/>
              </a:rPr>
              <a:t>printf</a:t>
            </a:r>
            <a:r>
              <a:rPr lang="en-US" sz="2800" dirty="0">
                <a:latin typeface="Nunito Sans" panose="00000500000000000000" pitchFamily="2" charset="0"/>
              </a:rPr>
              <a:t>(“%s”, str2);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   return 0;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Nunito Sans" panose="00000500000000000000" pitchFamily="2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Nunito Sa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00800" y="2895600"/>
            <a:ext cx="21336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Output:</a:t>
            </a:r>
          </a:p>
          <a:p>
            <a:pPr algn="ctr"/>
            <a:r>
              <a:rPr lang="en-US" sz="2800" dirty="0">
                <a:latin typeface="Nunito Sans" panose="020B0604020202020204" charset="0"/>
              </a:rPr>
              <a:t>Hello </a:t>
            </a:r>
          </a:p>
        </p:txBody>
      </p:sp>
    </p:spTree>
    <p:extLst>
      <p:ext uri="{BB962C8B-B14F-4D97-AF65-F5344CB8AC3E}">
        <p14:creationId xmlns:p14="http://schemas.microsoft.com/office/powerpoint/2010/main" val="25972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String – Inbuilt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200400" y="3962400"/>
            <a:ext cx="50292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Nunito Sans" panose="020B0604020202020204" charset="0"/>
              </a:rPr>
              <a:t>Copy only n characters from one string to another</a:t>
            </a:r>
          </a:p>
        </p:txBody>
      </p:sp>
      <p:sp>
        <p:nvSpPr>
          <p:cNvPr id="3" name="Oval 2"/>
          <p:cNvSpPr/>
          <p:nvPr/>
        </p:nvSpPr>
        <p:spPr>
          <a:xfrm>
            <a:off x="4572000" y="1883420"/>
            <a:ext cx="2286000" cy="1295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Nunito Sans" panose="020B0604020202020204" charset="0"/>
              </a:rPr>
              <a:t>strncpy</a:t>
            </a:r>
            <a:r>
              <a:rPr lang="en-US" sz="2800" dirty="0">
                <a:latin typeface="Nunito Sans" panose="020B060402020202020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7309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1223</Words>
  <Application>Microsoft Office PowerPoint</Application>
  <PresentationFormat>Widescreen</PresentationFormat>
  <Paragraphs>329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Nunito Sans SemiBold</vt:lpstr>
      <vt:lpstr>Calibri</vt:lpstr>
      <vt:lpstr>Nunito Sans</vt:lpstr>
      <vt:lpstr>Courier New</vt:lpstr>
      <vt:lpstr>Nunito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149</cp:revision>
  <dcterms:created xsi:type="dcterms:W3CDTF">2006-08-16T00:00:00Z</dcterms:created>
  <dcterms:modified xsi:type="dcterms:W3CDTF">2023-05-31T08:10:52Z</dcterms:modified>
</cp:coreProperties>
</file>