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100" d="100"/>
          <a:sy n="100" d="100"/>
        </p:scale>
        <p:origin x="14" y="-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7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1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2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6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9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7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1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9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F9A9-CB77-4A94-AEE0-C37C94C95FF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6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3371908" y="2224326"/>
            <a:ext cx="5812809" cy="17866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5400" b="1" kern="0" dirty="0" smtClean="0">
                <a:solidFill>
                  <a:schemeClr val="accent1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sz="5400" b="1" kern="0" dirty="0">
                <a:solidFill>
                  <a:schemeClr val="accent1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Scaling</a:t>
            </a:r>
            <a:endParaRPr lang="en-US" sz="5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 smtClean="0">
                <a:latin typeface="Roboto"/>
              </a:rPr>
              <a:t>Aksadur Rahman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  <a:latin typeface="Roboto"/>
              </a:rPr>
              <a:t>a</a:t>
            </a:r>
            <a:r>
              <a:rPr lang="en-US" sz="1600" b="1" dirty="0" smtClean="0">
                <a:solidFill>
                  <a:schemeClr val="accent1"/>
                </a:solidFill>
                <a:latin typeface="Roboto"/>
              </a:rPr>
              <a:t>ksadur@yahoo.com</a:t>
            </a:r>
            <a:endParaRPr lang="en-US" sz="1600" b="1" dirty="0">
              <a:solidFill>
                <a:schemeClr val="accent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0178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375456"/>
              </p:ext>
            </p:extLst>
          </p:nvPr>
        </p:nvGraphicFramePr>
        <p:xfrm>
          <a:off x="2105387" y="531223"/>
          <a:ext cx="8240395" cy="6005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Bitmap Image" r:id="rId4" imgW="9974520" imgH="7216200" progId="PBrush">
                  <p:embed/>
                </p:oleObj>
              </mc:Choice>
              <mc:Fallback>
                <p:oleObj name="Bitmap Image" r:id="rId4" imgW="9974520" imgH="72162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5387" y="531223"/>
                        <a:ext cx="8240395" cy="6005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71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012" y="1147898"/>
            <a:ext cx="822592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740365"/>
              </p:ext>
            </p:extLst>
          </p:nvPr>
        </p:nvGraphicFramePr>
        <p:xfrm>
          <a:off x="4055473" y="1379266"/>
          <a:ext cx="4243796" cy="3170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Bitmap Image" r:id="rId4" imgW="3314880" imgH="2476440" progId="PBrush">
                  <p:embed/>
                </p:oleObj>
              </mc:Choice>
              <mc:Fallback>
                <p:oleObj name="Bitmap Image" r:id="rId4" imgW="3314880" imgH="24764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55473" y="1379266"/>
                        <a:ext cx="4243796" cy="31706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595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72449"/>
              </p:ext>
            </p:extLst>
          </p:nvPr>
        </p:nvGraphicFramePr>
        <p:xfrm>
          <a:off x="3830138" y="1917111"/>
          <a:ext cx="4305300" cy="286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Bitmap Image" r:id="rId4" imgW="4305240" imgH="2865240" progId="PBrush">
                  <p:embed/>
                </p:oleObj>
              </mc:Choice>
              <mc:Fallback>
                <p:oleObj name="Bitmap Image" r:id="rId4" imgW="4305240" imgH="28652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30138" y="1917111"/>
                        <a:ext cx="4305300" cy="2865437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088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234748"/>
              </p:ext>
            </p:extLst>
          </p:nvPr>
        </p:nvGraphicFramePr>
        <p:xfrm>
          <a:off x="3250384" y="1629437"/>
          <a:ext cx="5097463" cy="336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Bitmap Image" r:id="rId4" imgW="5097960" imgH="3360600" progId="PBrush">
                  <p:embed/>
                </p:oleObj>
              </mc:Choice>
              <mc:Fallback>
                <p:oleObj name="Bitmap Image" r:id="rId4" imgW="5097960" imgH="33606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50384" y="1629437"/>
                        <a:ext cx="5097463" cy="3360737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626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4" name="Picture 3" descr="Scaling the data for Machine Learning: Standardisation and Normalisation |  by Aura Frizzati | Let's Deploy Data.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929" y="411357"/>
            <a:ext cx="5757546" cy="589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85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862220"/>
              </p:ext>
            </p:extLst>
          </p:nvPr>
        </p:nvGraphicFramePr>
        <p:xfrm>
          <a:off x="2876369" y="1626463"/>
          <a:ext cx="5967413" cy="355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Bitmap Image" r:id="rId4" imgW="5966640" imgH="3551040" progId="PBrush">
                  <p:embed/>
                </p:oleObj>
              </mc:Choice>
              <mc:Fallback>
                <p:oleObj name="Bitmap Image" r:id="rId4" imgW="5966640" imgH="35510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76369" y="1626463"/>
                        <a:ext cx="5967413" cy="3551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853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32061"/>
              </p:ext>
            </p:extLst>
          </p:nvPr>
        </p:nvGraphicFramePr>
        <p:xfrm>
          <a:off x="2598738" y="1406253"/>
          <a:ext cx="6429175" cy="4054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Bitmap Image" r:id="rId4" imgW="5775840" imgH="3642480" progId="PBrush">
                  <p:embed/>
                </p:oleObj>
              </mc:Choice>
              <mc:Fallback>
                <p:oleObj name="Bitmap Image" r:id="rId4" imgW="5775840" imgH="36424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98738" y="1406253"/>
                        <a:ext cx="6429175" cy="40540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943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400838"/>
              </p:ext>
            </p:extLst>
          </p:nvPr>
        </p:nvGraphicFramePr>
        <p:xfrm>
          <a:off x="2844029" y="1408748"/>
          <a:ext cx="6247719" cy="4213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Bitmap Image" r:id="rId4" imgW="5265360" imgH="3551040" progId="PBrush">
                  <p:embed/>
                </p:oleObj>
              </mc:Choice>
              <mc:Fallback>
                <p:oleObj name="Bitmap Image" r:id="rId4" imgW="5265360" imgH="35510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44029" y="1408748"/>
                        <a:ext cx="6247719" cy="421349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255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983455"/>
              </p:ext>
            </p:extLst>
          </p:nvPr>
        </p:nvGraphicFramePr>
        <p:xfrm>
          <a:off x="2619421" y="1279435"/>
          <a:ext cx="7285545" cy="4337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Bitmap Image" r:id="rId4" imgW="6309360" imgH="3756600" progId="PBrush">
                  <p:embed/>
                </p:oleObj>
              </mc:Choice>
              <mc:Fallback>
                <p:oleObj name="Bitmap Image" r:id="rId4" imgW="6309360" imgH="37566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19421" y="1279435"/>
                        <a:ext cx="7285545" cy="43375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43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362468"/>
              </p:ext>
            </p:extLst>
          </p:nvPr>
        </p:nvGraphicFramePr>
        <p:xfrm>
          <a:off x="2595153" y="492488"/>
          <a:ext cx="8354686" cy="6151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Bitmap Image" r:id="rId4" imgW="10111680" imgH="7444800" progId="PBrush">
                  <p:embed/>
                </p:oleObj>
              </mc:Choice>
              <mc:Fallback>
                <p:oleObj name="Bitmap Image" r:id="rId4" imgW="10111680" imgH="7444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95153" y="492488"/>
                        <a:ext cx="8354686" cy="6151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44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2908</TotalTime>
  <Words>5</Words>
  <Application>Microsoft Office PowerPoint</Application>
  <PresentationFormat>Widescreen</PresentationFormat>
  <Paragraphs>3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Bookman Old Style</vt:lpstr>
      <vt:lpstr>Calibri</vt:lpstr>
      <vt:lpstr>Calibri Light</vt:lpstr>
      <vt:lpstr>Cambria</vt:lpstr>
      <vt:lpstr>Roboto</vt:lpstr>
      <vt:lpstr>Times New Roman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Aksadur Rahman</dc:creator>
  <cp:lastModifiedBy>Microsoft account</cp:lastModifiedBy>
  <cp:revision>123</cp:revision>
  <dcterms:created xsi:type="dcterms:W3CDTF">2021-08-10T15:37:54Z</dcterms:created>
  <dcterms:modified xsi:type="dcterms:W3CDTF">2022-09-17T13:11:53Z</dcterms:modified>
</cp:coreProperties>
</file>