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61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0"/>
            <a:ext cx="18287999" cy="10286999"/>
          </a:xfrm>
          <a:custGeom>
            <a:avLst/>
            <a:gdLst/>
            <a:ahLst/>
            <a:cxnLst/>
            <a:rect l="l" t="t" r="r" b="b"/>
            <a:pathLst>
              <a:path w="18287999" h="10286999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389D4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39908" y="1119531"/>
            <a:ext cx="5784757" cy="8046754"/>
          </a:xfrm>
          <a:custGeom>
            <a:avLst/>
            <a:gdLst/>
            <a:ahLst/>
            <a:cxnLst/>
            <a:rect l="l" t="t" r="r" b="b"/>
            <a:pathLst>
              <a:path w="5784757" h="8046754">
                <a:moveTo>
                  <a:pt x="3887556" y="5398146"/>
                </a:moveTo>
                <a:lnTo>
                  <a:pt x="5471406" y="4483261"/>
                </a:lnTo>
                <a:lnTo>
                  <a:pt x="5783944" y="6778612"/>
                </a:lnTo>
                <a:lnTo>
                  <a:pt x="5784757" y="6792290"/>
                </a:lnTo>
                <a:lnTo>
                  <a:pt x="5783480" y="6805592"/>
                </a:lnTo>
                <a:lnTo>
                  <a:pt x="5768460" y="6841348"/>
                </a:lnTo>
                <a:lnTo>
                  <a:pt x="5739507" y="6866892"/>
                </a:lnTo>
                <a:lnTo>
                  <a:pt x="5697016" y="6877100"/>
                </a:lnTo>
                <a:lnTo>
                  <a:pt x="5683715" y="6875823"/>
                </a:lnTo>
                <a:lnTo>
                  <a:pt x="5647961" y="6860802"/>
                </a:lnTo>
                <a:lnTo>
                  <a:pt x="5622419" y="6831846"/>
                </a:lnTo>
                <a:lnTo>
                  <a:pt x="5334671" y="4761633"/>
                </a:lnTo>
                <a:lnTo>
                  <a:pt x="4048709" y="5503960"/>
                </a:lnTo>
                <a:lnTo>
                  <a:pt x="3755705" y="7970242"/>
                </a:lnTo>
                <a:lnTo>
                  <a:pt x="3740953" y="8009673"/>
                </a:lnTo>
                <a:lnTo>
                  <a:pt x="3710603" y="8036752"/>
                </a:lnTo>
                <a:lnTo>
                  <a:pt x="3671059" y="8046754"/>
                </a:lnTo>
                <a:lnTo>
                  <a:pt x="3661292" y="8046754"/>
                </a:lnTo>
                <a:lnTo>
                  <a:pt x="3623889" y="8033327"/>
                </a:lnTo>
                <a:lnTo>
                  <a:pt x="3597337" y="8005211"/>
                </a:lnTo>
                <a:lnTo>
                  <a:pt x="3585798" y="7967790"/>
                </a:lnTo>
                <a:lnTo>
                  <a:pt x="3586007" y="7954180"/>
                </a:lnTo>
                <a:lnTo>
                  <a:pt x="3586413" y="7950707"/>
                </a:lnTo>
                <a:lnTo>
                  <a:pt x="3887556" y="5398146"/>
                </a:lnTo>
                <a:close/>
              </a:path>
              <a:path w="5784757" h="8046754">
                <a:moveTo>
                  <a:pt x="5119801" y="3182561"/>
                </a:moveTo>
                <a:lnTo>
                  <a:pt x="5119801" y="2196049"/>
                </a:lnTo>
                <a:lnTo>
                  <a:pt x="5119801" y="2508607"/>
                </a:lnTo>
                <a:lnTo>
                  <a:pt x="5261420" y="2590003"/>
                </a:lnTo>
                <a:lnTo>
                  <a:pt x="5403039" y="2671398"/>
                </a:lnTo>
                <a:lnTo>
                  <a:pt x="5261420" y="2614421"/>
                </a:lnTo>
                <a:lnTo>
                  <a:pt x="5119801" y="2533026"/>
                </a:lnTo>
                <a:lnTo>
                  <a:pt x="5119801" y="2845584"/>
                </a:lnTo>
                <a:lnTo>
                  <a:pt x="5261420" y="2926980"/>
                </a:lnTo>
                <a:lnTo>
                  <a:pt x="5403039" y="3008375"/>
                </a:lnTo>
                <a:lnTo>
                  <a:pt x="5424201" y="2033258"/>
                </a:lnTo>
                <a:lnTo>
                  <a:pt x="5424201" y="2345816"/>
                </a:lnTo>
                <a:lnTo>
                  <a:pt x="5420944" y="2370235"/>
                </a:lnTo>
                <a:lnTo>
                  <a:pt x="5420944" y="2682794"/>
                </a:lnTo>
                <a:lnTo>
                  <a:pt x="5562563" y="2764189"/>
                </a:lnTo>
                <a:lnTo>
                  <a:pt x="5704181" y="2845584"/>
                </a:lnTo>
                <a:lnTo>
                  <a:pt x="5705810" y="2508607"/>
                </a:lnTo>
                <a:lnTo>
                  <a:pt x="5704181" y="3521167"/>
                </a:lnTo>
                <a:lnTo>
                  <a:pt x="5704181" y="3208608"/>
                </a:lnTo>
                <a:lnTo>
                  <a:pt x="5562563" y="3127213"/>
                </a:lnTo>
                <a:lnTo>
                  <a:pt x="5704181" y="3184189"/>
                </a:lnTo>
                <a:lnTo>
                  <a:pt x="5704181" y="2871631"/>
                </a:lnTo>
                <a:lnTo>
                  <a:pt x="5562563" y="2790236"/>
                </a:lnTo>
                <a:lnTo>
                  <a:pt x="5420944" y="2708840"/>
                </a:lnTo>
                <a:lnTo>
                  <a:pt x="5420944" y="3695353"/>
                </a:lnTo>
                <a:lnTo>
                  <a:pt x="5403039" y="3345352"/>
                </a:lnTo>
                <a:lnTo>
                  <a:pt x="5403039" y="3032794"/>
                </a:lnTo>
                <a:lnTo>
                  <a:pt x="5261420" y="2951399"/>
                </a:lnTo>
                <a:lnTo>
                  <a:pt x="5119801" y="2870003"/>
                </a:lnTo>
                <a:lnTo>
                  <a:pt x="5119801" y="3182561"/>
                </a:lnTo>
                <a:close/>
              </a:path>
              <a:path w="5784757" h="8046754">
                <a:moveTo>
                  <a:pt x="4815402" y="3345352"/>
                </a:moveTo>
                <a:lnTo>
                  <a:pt x="4815402" y="2357212"/>
                </a:lnTo>
                <a:lnTo>
                  <a:pt x="4815402" y="2669770"/>
                </a:lnTo>
                <a:lnTo>
                  <a:pt x="4957021" y="2751166"/>
                </a:lnTo>
                <a:lnTo>
                  <a:pt x="5098640" y="2832561"/>
                </a:lnTo>
                <a:lnTo>
                  <a:pt x="4957021" y="2777212"/>
                </a:lnTo>
                <a:lnTo>
                  <a:pt x="4815402" y="2695817"/>
                </a:lnTo>
                <a:lnTo>
                  <a:pt x="4815402" y="3008375"/>
                </a:lnTo>
                <a:lnTo>
                  <a:pt x="4957021" y="3089771"/>
                </a:lnTo>
                <a:lnTo>
                  <a:pt x="5098640" y="3171166"/>
                </a:lnTo>
                <a:lnTo>
                  <a:pt x="5100268" y="2158607"/>
                </a:lnTo>
                <a:lnTo>
                  <a:pt x="5098640" y="3508143"/>
                </a:lnTo>
                <a:lnTo>
                  <a:pt x="5098640" y="3195585"/>
                </a:lnTo>
                <a:lnTo>
                  <a:pt x="4957021" y="3114189"/>
                </a:lnTo>
                <a:lnTo>
                  <a:pt x="4815402" y="3032794"/>
                </a:lnTo>
                <a:lnTo>
                  <a:pt x="4815402" y="3345352"/>
                </a:lnTo>
                <a:close/>
              </a:path>
              <a:path w="5784757" h="8046754">
                <a:moveTo>
                  <a:pt x="4815402" y="2020235"/>
                </a:moveTo>
                <a:lnTo>
                  <a:pt x="4817030" y="1995816"/>
                </a:lnTo>
                <a:lnTo>
                  <a:pt x="4958649" y="2077211"/>
                </a:lnTo>
                <a:lnTo>
                  <a:pt x="5100268" y="2158607"/>
                </a:lnTo>
                <a:lnTo>
                  <a:pt x="5098640" y="2495584"/>
                </a:lnTo>
                <a:lnTo>
                  <a:pt x="5098640" y="2183025"/>
                </a:lnTo>
                <a:lnTo>
                  <a:pt x="4957021" y="2101630"/>
                </a:lnTo>
                <a:lnTo>
                  <a:pt x="4815402" y="2020235"/>
                </a:lnTo>
                <a:close/>
              </a:path>
              <a:path w="5784757" h="8046754">
                <a:moveTo>
                  <a:pt x="4493098" y="1808606"/>
                </a:moveTo>
                <a:lnTo>
                  <a:pt x="4512632" y="1507443"/>
                </a:lnTo>
                <a:lnTo>
                  <a:pt x="4512631" y="2158607"/>
                </a:lnTo>
                <a:lnTo>
                  <a:pt x="4654250" y="2240002"/>
                </a:lnTo>
                <a:lnTo>
                  <a:pt x="4795869" y="2321398"/>
                </a:lnTo>
                <a:lnTo>
                  <a:pt x="4795869" y="1982793"/>
                </a:lnTo>
                <a:lnTo>
                  <a:pt x="4795869" y="2682794"/>
                </a:lnTo>
                <a:lnTo>
                  <a:pt x="4654250" y="2601398"/>
                </a:lnTo>
                <a:lnTo>
                  <a:pt x="4795869" y="2658375"/>
                </a:lnTo>
                <a:lnTo>
                  <a:pt x="4795869" y="2345816"/>
                </a:lnTo>
                <a:lnTo>
                  <a:pt x="4654250" y="2264421"/>
                </a:lnTo>
                <a:lnTo>
                  <a:pt x="4512631" y="2183025"/>
                </a:lnTo>
                <a:lnTo>
                  <a:pt x="4512631" y="2832561"/>
                </a:lnTo>
                <a:lnTo>
                  <a:pt x="4654250" y="2913956"/>
                </a:lnTo>
                <a:lnTo>
                  <a:pt x="4794241" y="3019771"/>
                </a:lnTo>
                <a:lnTo>
                  <a:pt x="4652622" y="2938375"/>
                </a:lnTo>
                <a:lnTo>
                  <a:pt x="4511003" y="2856980"/>
                </a:lnTo>
                <a:lnTo>
                  <a:pt x="4511003" y="3169538"/>
                </a:lnTo>
                <a:lnTo>
                  <a:pt x="4491470" y="3158143"/>
                </a:lnTo>
                <a:lnTo>
                  <a:pt x="4491470" y="2845584"/>
                </a:lnTo>
                <a:lnTo>
                  <a:pt x="4349852" y="2738143"/>
                </a:lnTo>
                <a:lnTo>
                  <a:pt x="4491471" y="2819538"/>
                </a:lnTo>
                <a:lnTo>
                  <a:pt x="4491471" y="2506979"/>
                </a:lnTo>
                <a:lnTo>
                  <a:pt x="4349852" y="2425584"/>
                </a:lnTo>
                <a:lnTo>
                  <a:pt x="4491471" y="2482561"/>
                </a:lnTo>
                <a:lnTo>
                  <a:pt x="4491471" y="2170002"/>
                </a:lnTo>
                <a:lnTo>
                  <a:pt x="4349852" y="2088607"/>
                </a:lnTo>
                <a:lnTo>
                  <a:pt x="4208233" y="2007211"/>
                </a:lnTo>
                <a:lnTo>
                  <a:pt x="4208232" y="2995352"/>
                </a:lnTo>
                <a:lnTo>
                  <a:pt x="4213116" y="3014887"/>
                </a:lnTo>
                <a:lnTo>
                  <a:pt x="3910345" y="2839072"/>
                </a:lnTo>
                <a:lnTo>
                  <a:pt x="3905462" y="2819538"/>
                </a:lnTo>
                <a:lnTo>
                  <a:pt x="4188700" y="2982329"/>
                </a:lnTo>
                <a:lnTo>
                  <a:pt x="4190328" y="1632792"/>
                </a:lnTo>
                <a:lnTo>
                  <a:pt x="4208233" y="1670234"/>
                </a:lnTo>
                <a:lnTo>
                  <a:pt x="4208233" y="1982793"/>
                </a:lnTo>
                <a:lnTo>
                  <a:pt x="4349852" y="2064188"/>
                </a:lnTo>
                <a:lnTo>
                  <a:pt x="4491471" y="2145584"/>
                </a:lnTo>
                <a:lnTo>
                  <a:pt x="4493098" y="1808606"/>
                </a:lnTo>
                <a:close/>
              </a:path>
              <a:path w="5784757" h="8046754">
                <a:moveTo>
                  <a:pt x="4795869" y="2658375"/>
                </a:moveTo>
                <a:lnTo>
                  <a:pt x="4654250" y="2601398"/>
                </a:lnTo>
                <a:lnTo>
                  <a:pt x="4512631" y="2520003"/>
                </a:lnTo>
                <a:lnTo>
                  <a:pt x="4512631" y="2832561"/>
                </a:lnTo>
                <a:lnTo>
                  <a:pt x="4512631" y="2183025"/>
                </a:lnTo>
                <a:lnTo>
                  <a:pt x="4512631" y="2495584"/>
                </a:lnTo>
                <a:lnTo>
                  <a:pt x="4654250" y="2576979"/>
                </a:lnTo>
                <a:lnTo>
                  <a:pt x="4795869" y="2658375"/>
                </a:lnTo>
                <a:close/>
              </a:path>
              <a:path w="5784757" h="8046754">
                <a:moveTo>
                  <a:pt x="4512631" y="1846048"/>
                </a:moveTo>
                <a:lnTo>
                  <a:pt x="4512632" y="1820002"/>
                </a:lnTo>
                <a:lnTo>
                  <a:pt x="4654251" y="1901397"/>
                </a:lnTo>
                <a:lnTo>
                  <a:pt x="4795869" y="1982793"/>
                </a:lnTo>
                <a:lnTo>
                  <a:pt x="4795869" y="2321398"/>
                </a:lnTo>
                <a:lnTo>
                  <a:pt x="4795869" y="2008839"/>
                </a:lnTo>
                <a:lnTo>
                  <a:pt x="4654250" y="1927444"/>
                </a:lnTo>
                <a:lnTo>
                  <a:pt x="4512631" y="1846048"/>
                </a:lnTo>
                <a:close/>
              </a:path>
              <a:path w="5784757" h="8046754">
                <a:moveTo>
                  <a:pt x="4491471" y="2482561"/>
                </a:moveTo>
                <a:lnTo>
                  <a:pt x="4349852" y="2425584"/>
                </a:lnTo>
                <a:lnTo>
                  <a:pt x="4208233" y="2344189"/>
                </a:lnTo>
                <a:lnTo>
                  <a:pt x="4208233" y="2656747"/>
                </a:lnTo>
                <a:lnTo>
                  <a:pt x="4208233" y="2007211"/>
                </a:lnTo>
                <a:lnTo>
                  <a:pt x="4208233" y="2319770"/>
                </a:lnTo>
                <a:lnTo>
                  <a:pt x="4349852" y="2401165"/>
                </a:lnTo>
                <a:lnTo>
                  <a:pt x="4491471" y="2482561"/>
                </a:lnTo>
                <a:close/>
              </a:path>
              <a:path w="5784757" h="8046754">
                <a:moveTo>
                  <a:pt x="4190328" y="1632792"/>
                </a:moveTo>
                <a:lnTo>
                  <a:pt x="4190328" y="1320234"/>
                </a:lnTo>
                <a:lnTo>
                  <a:pt x="4209861" y="1333257"/>
                </a:lnTo>
                <a:lnTo>
                  <a:pt x="4209861" y="1645815"/>
                </a:lnTo>
                <a:lnTo>
                  <a:pt x="4351480" y="1727211"/>
                </a:lnTo>
                <a:lnTo>
                  <a:pt x="4493098" y="1808606"/>
                </a:lnTo>
                <a:lnTo>
                  <a:pt x="4491471" y="2145584"/>
                </a:lnTo>
                <a:lnTo>
                  <a:pt x="4491471" y="1833025"/>
                </a:lnTo>
                <a:lnTo>
                  <a:pt x="4349852" y="1751630"/>
                </a:lnTo>
                <a:lnTo>
                  <a:pt x="4208233" y="1670234"/>
                </a:lnTo>
                <a:lnTo>
                  <a:pt x="4190328" y="1632792"/>
                </a:lnTo>
                <a:close/>
              </a:path>
              <a:path w="5784757" h="8046754">
                <a:moveTo>
                  <a:pt x="4349851" y="2764189"/>
                </a:moveTo>
                <a:lnTo>
                  <a:pt x="4208232" y="2682794"/>
                </a:lnTo>
                <a:lnTo>
                  <a:pt x="4208233" y="2656747"/>
                </a:lnTo>
                <a:lnTo>
                  <a:pt x="4349852" y="2738143"/>
                </a:lnTo>
                <a:lnTo>
                  <a:pt x="4491470" y="2845584"/>
                </a:lnTo>
                <a:lnTo>
                  <a:pt x="4349851" y="2764189"/>
                </a:lnTo>
                <a:close/>
              </a:path>
              <a:path w="5784757" h="8046754">
                <a:moveTo>
                  <a:pt x="3905462" y="2819538"/>
                </a:moveTo>
                <a:lnTo>
                  <a:pt x="3905462" y="1833025"/>
                </a:lnTo>
                <a:lnTo>
                  <a:pt x="3905462" y="2145584"/>
                </a:lnTo>
                <a:lnTo>
                  <a:pt x="4047081" y="2226979"/>
                </a:lnTo>
                <a:lnTo>
                  <a:pt x="4188700" y="2308374"/>
                </a:lnTo>
                <a:lnTo>
                  <a:pt x="4047081" y="2251398"/>
                </a:lnTo>
                <a:lnTo>
                  <a:pt x="3905462" y="2170002"/>
                </a:lnTo>
                <a:lnTo>
                  <a:pt x="3905462" y="2482561"/>
                </a:lnTo>
                <a:lnTo>
                  <a:pt x="4047081" y="2563956"/>
                </a:lnTo>
                <a:lnTo>
                  <a:pt x="4188700" y="2645352"/>
                </a:lnTo>
                <a:lnTo>
                  <a:pt x="4190328" y="1632792"/>
                </a:lnTo>
                <a:lnTo>
                  <a:pt x="4188700" y="2982329"/>
                </a:lnTo>
                <a:lnTo>
                  <a:pt x="4188700" y="2669770"/>
                </a:lnTo>
                <a:lnTo>
                  <a:pt x="4047081" y="2588375"/>
                </a:lnTo>
                <a:lnTo>
                  <a:pt x="3905462" y="2506979"/>
                </a:lnTo>
                <a:lnTo>
                  <a:pt x="3905462" y="2819538"/>
                </a:lnTo>
                <a:close/>
              </a:path>
              <a:path w="5784757" h="8046754">
                <a:moveTo>
                  <a:pt x="3905462" y="1494420"/>
                </a:moveTo>
                <a:lnTo>
                  <a:pt x="3907090" y="1470001"/>
                </a:lnTo>
                <a:lnTo>
                  <a:pt x="4048709" y="1551397"/>
                </a:lnTo>
                <a:lnTo>
                  <a:pt x="4190328" y="1632792"/>
                </a:lnTo>
                <a:lnTo>
                  <a:pt x="4188700" y="1969769"/>
                </a:lnTo>
                <a:lnTo>
                  <a:pt x="4188700" y="1657211"/>
                </a:lnTo>
                <a:lnTo>
                  <a:pt x="4047081" y="1575815"/>
                </a:lnTo>
                <a:lnTo>
                  <a:pt x="3905462" y="1494420"/>
                </a:lnTo>
                <a:close/>
              </a:path>
              <a:path w="5784757" h="8046754">
                <a:moveTo>
                  <a:pt x="3885929" y="1146047"/>
                </a:moveTo>
                <a:lnTo>
                  <a:pt x="3672687" y="1022326"/>
                </a:lnTo>
                <a:lnTo>
                  <a:pt x="3658890" y="1015757"/>
                </a:lnTo>
                <a:lnTo>
                  <a:pt x="3646076" y="1012468"/>
                </a:lnTo>
                <a:lnTo>
                  <a:pt x="3634656" y="1012320"/>
                </a:lnTo>
                <a:lnTo>
                  <a:pt x="3625043" y="1015176"/>
                </a:lnTo>
                <a:lnTo>
                  <a:pt x="3623853" y="1015815"/>
                </a:lnTo>
                <a:lnTo>
                  <a:pt x="3625916" y="993288"/>
                </a:lnTo>
                <a:lnTo>
                  <a:pt x="3636849" y="990903"/>
                </a:lnTo>
                <a:lnTo>
                  <a:pt x="3648418" y="990799"/>
                </a:lnTo>
                <a:lnTo>
                  <a:pt x="3660534" y="993020"/>
                </a:lnTo>
                <a:lnTo>
                  <a:pt x="3673104" y="997614"/>
                </a:lnTo>
                <a:lnTo>
                  <a:pt x="3685709" y="1004419"/>
                </a:lnTo>
                <a:lnTo>
                  <a:pt x="3887556" y="1121629"/>
                </a:lnTo>
                <a:lnTo>
                  <a:pt x="3885929" y="1458606"/>
                </a:lnTo>
                <a:lnTo>
                  <a:pt x="3885929" y="1146047"/>
                </a:lnTo>
                <a:close/>
              </a:path>
              <a:path w="5784757" h="8046754">
                <a:moveTo>
                  <a:pt x="5121429" y="3542329"/>
                </a:moveTo>
                <a:lnTo>
                  <a:pt x="5118173" y="3519539"/>
                </a:lnTo>
                <a:lnTo>
                  <a:pt x="5401411" y="3682330"/>
                </a:lnTo>
                <a:lnTo>
                  <a:pt x="5424200" y="3718143"/>
                </a:lnTo>
                <a:lnTo>
                  <a:pt x="5121429" y="3542329"/>
                </a:lnTo>
                <a:close/>
              </a:path>
              <a:path w="5784757" h="8046754">
                <a:moveTo>
                  <a:pt x="4515887" y="3190701"/>
                </a:moveTo>
                <a:lnTo>
                  <a:pt x="4213116" y="3014887"/>
                </a:lnTo>
                <a:lnTo>
                  <a:pt x="4208232" y="2995352"/>
                </a:lnTo>
                <a:lnTo>
                  <a:pt x="4491470" y="3158143"/>
                </a:lnTo>
                <a:lnTo>
                  <a:pt x="4511003" y="3169538"/>
                </a:lnTo>
                <a:lnTo>
                  <a:pt x="4794241" y="3332329"/>
                </a:lnTo>
                <a:lnTo>
                  <a:pt x="4815402" y="3345352"/>
                </a:lnTo>
                <a:lnTo>
                  <a:pt x="5098640" y="3508143"/>
                </a:lnTo>
                <a:lnTo>
                  <a:pt x="5100268" y="2158607"/>
                </a:lnTo>
                <a:lnTo>
                  <a:pt x="5100268" y="1846048"/>
                </a:lnTo>
                <a:lnTo>
                  <a:pt x="5119801" y="1859072"/>
                </a:lnTo>
                <a:lnTo>
                  <a:pt x="5119801" y="2171630"/>
                </a:lnTo>
                <a:lnTo>
                  <a:pt x="5261420" y="2253026"/>
                </a:lnTo>
                <a:lnTo>
                  <a:pt x="5403039" y="2334421"/>
                </a:lnTo>
                <a:lnTo>
                  <a:pt x="5403039" y="2021863"/>
                </a:lnTo>
                <a:lnTo>
                  <a:pt x="5424201" y="2033258"/>
                </a:lnTo>
                <a:lnTo>
                  <a:pt x="5403039" y="3008375"/>
                </a:lnTo>
                <a:lnTo>
                  <a:pt x="5403039" y="2695817"/>
                </a:lnTo>
                <a:lnTo>
                  <a:pt x="5261420" y="2614421"/>
                </a:lnTo>
                <a:lnTo>
                  <a:pt x="5403039" y="2671398"/>
                </a:lnTo>
                <a:lnTo>
                  <a:pt x="5403039" y="2358840"/>
                </a:lnTo>
                <a:lnTo>
                  <a:pt x="5261420" y="2277444"/>
                </a:lnTo>
                <a:lnTo>
                  <a:pt x="5119801" y="2196049"/>
                </a:lnTo>
                <a:lnTo>
                  <a:pt x="5119801" y="3182561"/>
                </a:lnTo>
                <a:lnTo>
                  <a:pt x="5261420" y="3263957"/>
                </a:lnTo>
                <a:lnTo>
                  <a:pt x="5403039" y="3345352"/>
                </a:lnTo>
                <a:lnTo>
                  <a:pt x="5420944" y="3695353"/>
                </a:lnTo>
                <a:lnTo>
                  <a:pt x="5634186" y="3819074"/>
                </a:lnTo>
                <a:lnTo>
                  <a:pt x="5634153" y="3839189"/>
                </a:lnTo>
                <a:lnTo>
                  <a:pt x="5626047" y="3835353"/>
                </a:lnTo>
                <a:lnTo>
                  <a:pt x="5424200" y="3718143"/>
                </a:lnTo>
                <a:lnTo>
                  <a:pt x="5401411" y="3682330"/>
                </a:lnTo>
                <a:lnTo>
                  <a:pt x="5401411" y="3369771"/>
                </a:lnTo>
                <a:lnTo>
                  <a:pt x="5259792" y="3288376"/>
                </a:lnTo>
                <a:lnTo>
                  <a:pt x="5118173" y="3206980"/>
                </a:lnTo>
                <a:lnTo>
                  <a:pt x="5118173" y="3519539"/>
                </a:lnTo>
                <a:lnTo>
                  <a:pt x="5121429" y="3542329"/>
                </a:lnTo>
                <a:lnTo>
                  <a:pt x="4818658" y="3366515"/>
                </a:lnTo>
                <a:lnTo>
                  <a:pt x="4515887" y="3190701"/>
                </a:lnTo>
                <a:close/>
              </a:path>
              <a:path w="5784757" h="8046754">
                <a:moveTo>
                  <a:pt x="5420944" y="2370235"/>
                </a:moveTo>
                <a:lnTo>
                  <a:pt x="5424201" y="2345816"/>
                </a:lnTo>
                <a:lnTo>
                  <a:pt x="5564191" y="2427212"/>
                </a:lnTo>
                <a:lnTo>
                  <a:pt x="5705810" y="2508607"/>
                </a:lnTo>
                <a:lnTo>
                  <a:pt x="5704181" y="2845584"/>
                </a:lnTo>
                <a:lnTo>
                  <a:pt x="5704181" y="2533026"/>
                </a:lnTo>
                <a:lnTo>
                  <a:pt x="5562563" y="2451630"/>
                </a:lnTo>
                <a:lnTo>
                  <a:pt x="5420944" y="2370235"/>
                </a:lnTo>
                <a:close/>
              </a:path>
              <a:path w="5784757" h="8046754">
                <a:moveTo>
                  <a:pt x="370" y="5906053"/>
                </a:moveTo>
                <a:lnTo>
                  <a:pt x="296629" y="3395818"/>
                </a:lnTo>
                <a:lnTo>
                  <a:pt x="311749" y="3357293"/>
                </a:lnTo>
                <a:lnTo>
                  <a:pt x="340713" y="3331383"/>
                </a:lnTo>
                <a:lnTo>
                  <a:pt x="378795" y="3320564"/>
                </a:lnTo>
                <a:lnTo>
                  <a:pt x="392670" y="3320934"/>
                </a:lnTo>
                <a:lnTo>
                  <a:pt x="431192" y="3336055"/>
                </a:lnTo>
                <a:lnTo>
                  <a:pt x="457101" y="3365021"/>
                </a:lnTo>
                <a:lnTo>
                  <a:pt x="467919" y="3403105"/>
                </a:lnTo>
                <a:lnTo>
                  <a:pt x="467548" y="3416980"/>
                </a:lnTo>
                <a:lnTo>
                  <a:pt x="171289" y="5927216"/>
                </a:lnTo>
                <a:lnTo>
                  <a:pt x="156543" y="5966130"/>
                </a:lnTo>
                <a:lnTo>
                  <a:pt x="125850" y="5992443"/>
                </a:lnTo>
                <a:lnTo>
                  <a:pt x="85015" y="6002100"/>
                </a:lnTo>
                <a:lnTo>
                  <a:pt x="75249" y="6002100"/>
                </a:lnTo>
                <a:lnTo>
                  <a:pt x="36726" y="5986979"/>
                </a:lnTo>
                <a:lnTo>
                  <a:pt x="10818" y="5958013"/>
                </a:lnTo>
                <a:lnTo>
                  <a:pt x="0" y="5919929"/>
                </a:lnTo>
                <a:lnTo>
                  <a:pt x="370" y="5906053"/>
                </a:lnTo>
                <a:close/>
              </a:path>
              <a:path w="5784757" h="8046754">
                <a:moveTo>
                  <a:pt x="3601741" y="2564872"/>
                </a:moveTo>
                <a:lnTo>
                  <a:pt x="3606901" y="2590082"/>
                </a:lnTo>
                <a:lnTo>
                  <a:pt x="3616564" y="2615167"/>
                </a:lnTo>
                <a:lnTo>
                  <a:pt x="3630044" y="2639037"/>
                </a:lnTo>
                <a:lnTo>
                  <a:pt x="3646655" y="2660603"/>
                </a:lnTo>
                <a:lnTo>
                  <a:pt x="3665711" y="2678776"/>
                </a:lnTo>
                <a:lnTo>
                  <a:pt x="3884301" y="2806515"/>
                </a:lnTo>
                <a:lnTo>
                  <a:pt x="3885929" y="2469538"/>
                </a:lnTo>
                <a:lnTo>
                  <a:pt x="3885929" y="2156979"/>
                </a:lnTo>
                <a:lnTo>
                  <a:pt x="3744310" y="2075584"/>
                </a:lnTo>
                <a:lnTo>
                  <a:pt x="3602691" y="1994188"/>
                </a:lnTo>
                <a:lnTo>
                  <a:pt x="3602691" y="2306747"/>
                </a:lnTo>
                <a:lnTo>
                  <a:pt x="3602691" y="1320234"/>
                </a:lnTo>
                <a:lnTo>
                  <a:pt x="3602691" y="1632792"/>
                </a:lnTo>
                <a:lnTo>
                  <a:pt x="3744310" y="1714188"/>
                </a:lnTo>
                <a:lnTo>
                  <a:pt x="3885929" y="1795583"/>
                </a:lnTo>
                <a:lnTo>
                  <a:pt x="3744310" y="1738606"/>
                </a:lnTo>
                <a:lnTo>
                  <a:pt x="3602691" y="1657211"/>
                </a:lnTo>
                <a:lnTo>
                  <a:pt x="3602691" y="1969769"/>
                </a:lnTo>
                <a:lnTo>
                  <a:pt x="3744310" y="2051165"/>
                </a:lnTo>
                <a:lnTo>
                  <a:pt x="3885929" y="2132560"/>
                </a:lnTo>
                <a:lnTo>
                  <a:pt x="3887556" y="1121629"/>
                </a:lnTo>
                <a:lnTo>
                  <a:pt x="4188700" y="1295815"/>
                </a:lnTo>
                <a:lnTo>
                  <a:pt x="4491471" y="1471629"/>
                </a:lnTo>
                <a:lnTo>
                  <a:pt x="4794242" y="1647443"/>
                </a:lnTo>
                <a:lnTo>
                  <a:pt x="5097013" y="1823258"/>
                </a:lnTo>
                <a:lnTo>
                  <a:pt x="5399784" y="1999072"/>
                </a:lnTo>
                <a:lnTo>
                  <a:pt x="5634187" y="2134188"/>
                </a:lnTo>
                <a:lnTo>
                  <a:pt x="5645094" y="2140654"/>
                </a:lnTo>
                <a:lnTo>
                  <a:pt x="5675122" y="2166121"/>
                </a:lnTo>
                <a:lnTo>
                  <a:pt x="5699788" y="2198570"/>
                </a:lnTo>
                <a:lnTo>
                  <a:pt x="5717397" y="2235265"/>
                </a:lnTo>
                <a:lnTo>
                  <a:pt x="5726253" y="2273475"/>
                </a:lnTo>
                <a:lnTo>
                  <a:pt x="5726971" y="3778376"/>
                </a:lnTo>
                <a:lnTo>
                  <a:pt x="5725872" y="3793669"/>
                </a:lnTo>
                <a:lnTo>
                  <a:pt x="5710801" y="3830058"/>
                </a:lnTo>
                <a:lnTo>
                  <a:pt x="5673117" y="3848319"/>
                </a:lnTo>
                <a:lnTo>
                  <a:pt x="5669998" y="3848376"/>
                </a:lnTo>
                <a:lnTo>
                  <a:pt x="5658799" y="3847286"/>
                </a:lnTo>
                <a:lnTo>
                  <a:pt x="5646851" y="3844155"/>
                </a:lnTo>
                <a:lnTo>
                  <a:pt x="5634153" y="3839189"/>
                </a:lnTo>
                <a:lnTo>
                  <a:pt x="5634186" y="3819074"/>
                </a:lnTo>
                <a:lnTo>
                  <a:pt x="5647982" y="3825643"/>
                </a:lnTo>
                <a:lnTo>
                  <a:pt x="5660796" y="3828933"/>
                </a:lnTo>
                <a:lnTo>
                  <a:pt x="5672216" y="3829081"/>
                </a:lnTo>
                <a:lnTo>
                  <a:pt x="5681829" y="3826224"/>
                </a:lnTo>
                <a:lnTo>
                  <a:pt x="5691743" y="3818716"/>
                </a:lnTo>
                <a:lnTo>
                  <a:pt x="5697905" y="3808330"/>
                </a:lnTo>
                <a:lnTo>
                  <a:pt x="5701505" y="3794757"/>
                </a:lnTo>
                <a:lnTo>
                  <a:pt x="5702553" y="3780004"/>
                </a:lnTo>
                <a:lnTo>
                  <a:pt x="5702553" y="3545585"/>
                </a:lnTo>
                <a:lnTo>
                  <a:pt x="5704181" y="3545585"/>
                </a:lnTo>
                <a:lnTo>
                  <a:pt x="5562563" y="3464190"/>
                </a:lnTo>
                <a:lnTo>
                  <a:pt x="5420944" y="3382794"/>
                </a:lnTo>
                <a:lnTo>
                  <a:pt x="5420944" y="3695353"/>
                </a:lnTo>
                <a:lnTo>
                  <a:pt x="5420944" y="2708840"/>
                </a:lnTo>
                <a:lnTo>
                  <a:pt x="5420944" y="3021399"/>
                </a:lnTo>
                <a:lnTo>
                  <a:pt x="5562563" y="3102794"/>
                </a:lnTo>
                <a:lnTo>
                  <a:pt x="5704181" y="3184189"/>
                </a:lnTo>
                <a:lnTo>
                  <a:pt x="5562563" y="3127213"/>
                </a:lnTo>
                <a:lnTo>
                  <a:pt x="5420944" y="3045817"/>
                </a:lnTo>
                <a:lnTo>
                  <a:pt x="5420944" y="3358376"/>
                </a:lnTo>
                <a:lnTo>
                  <a:pt x="5562563" y="3439771"/>
                </a:lnTo>
                <a:lnTo>
                  <a:pt x="5704181" y="3521167"/>
                </a:lnTo>
                <a:lnTo>
                  <a:pt x="5705810" y="2508607"/>
                </a:lnTo>
                <a:lnTo>
                  <a:pt x="5705810" y="2287212"/>
                </a:lnTo>
                <a:lnTo>
                  <a:pt x="5705132" y="2274900"/>
                </a:lnTo>
                <a:lnTo>
                  <a:pt x="5699972" y="2249690"/>
                </a:lnTo>
                <a:lnTo>
                  <a:pt x="5690310" y="2224606"/>
                </a:lnTo>
                <a:lnTo>
                  <a:pt x="5676830" y="2200736"/>
                </a:lnTo>
                <a:lnTo>
                  <a:pt x="5660219" y="2179170"/>
                </a:lnTo>
                <a:lnTo>
                  <a:pt x="5641162" y="2160997"/>
                </a:lnTo>
                <a:lnTo>
                  <a:pt x="5626048" y="2150467"/>
                </a:lnTo>
                <a:lnTo>
                  <a:pt x="5424201" y="2033258"/>
                </a:lnTo>
                <a:lnTo>
                  <a:pt x="5403039" y="2021863"/>
                </a:lnTo>
                <a:lnTo>
                  <a:pt x="5119801" y="1859072"/>
                </a:lnTo>
                <a:lnTo>
                  <a:pt x="5100268" y="1846048"/>
                </a:lnTo>
                <a:lnTo>
                  <a:pt x="4817030" y="1683257"/>
                </a:lnTo>
                <a:lnTo>
                  <a:pt x="4817030" y="1995816"/>
                </a:lnTo>
                <a:lnTo>
                  <a:pt x="4815402" y="2020235"/>
                </a:lnTo>
                <a:lnTo>
                  <a:pt x="4815402" y="2332793"/>
                </a:lnTo>
                <a:lnTo>
                  <a:pt x="4957021" y="2414188"/>
                </a:lnTo>
                <a:lnTo>
                  <a:pt x="5098640" y="2495584"/>
                </a:lnTo>
                <a:lnTo>
                  <a:pt x="5100268" y="2158607"/>
                </a:lnTo>
                <a:lnTo>
                  <a:pt x="5098640" y="3171166"/>
                </a:lnTo>
                <a:lnTo>
                  <a:pt x="5098640" y="2858608"/>
                </a:lnTo>
                <a:lnTo>
                  <a:pt x="4957021" y="2777212"/>
                </a:lnTo>
                <a:lnTo>
                  <a:pt x="5098640" y="2832561"/>
                </a:lnTo>
                <a:lnTo>
                  <a:pt x="5098640" y="2520003"/>
                </a:lnTo>
                <a:lnTo>
                  <a:pt x="4957021" y="2438607"/>
                </a:lnTo>
                <a:lnTo>
                  <a:pt x="4815402" y="2357212"/>
                </a:lnTo>
                <a:lnTo>
                  <a:pt x="4815402" y="3345352"/>
                </a:lnTo>
                <a:lnTo>
                  <a:pt x="4794241" y="3332329"/>
                </a:lnTo>
                <a:lnTo>
                  <a:pt x="4794241" y="3019771"/>
                </a:lnTo>
                <a:lnTo>
                  <a:pt x="4654250" y="2913956"/>
                </a:lnTo>
                <a:lnTo>
                  <a:pt x="4795869" y="2995352"/>
                </a:lnTo>
                <a:lnTo>
                  <a:pt x="4795869" y="1670234"/>
                </a:lnTo>
                <a:lnTo>
                  <a:pt x="4512632" y="1507443"/>
                </a:lnTo>
                <a:lnTo>
                  <a:pt x="4493098" y="1808606"/>
                </a:lnTo>
                <a:lnTo>
                  <a:pt x="4493098" y="1496048"/>
                </a:lnTo>
                <a:lnTo>
                  <a:pt x="4209861" y="1333257"/>
                </a:lnTo>
                <a:lnTo>
                  <a:pt x="4190328" y="1320234"/>
                </a:lnTo>
                <a:lnTo>
                  <a:pt x="3907090" y="1157443"/>
                </a:lnTo>
                <a:lnTo>
                  <a:pt x="3907090" y="1470001"/>
                </a:lnTo>
                <a:lnTo>
                  <a:pt x="3905462" y="1494420"/>
                </a:lnTo>
                <a:lnTo>
                  <a:pt x="3905462" y="1806978"/>
                </a:lnTo>
                <a:lnTo>
                  <a:pt x="4047081" y="1888374"/>
                </a:lnTo>
                <a:lnTo>
                  <a:pt x="4188700" y="1969769"/>
                </a:lnTo>
                <a:lnTo>
                  <a:pt x="4190328" y="1632792"/>
                </a:lnTo>
                <a:lnTo>
                  <a:pt x="4188700" y="2645352"/>
                </a:lnTo>
                <a:lnTo>
                  <a:pt x="4188700" y="2332793"/>
                </a:lnTo>
                <a:lnTo>
                  <a:pt x="4047081" y="2251398"/>
                </a:lnTo>
                <a:lnTo>
                  <a:pt x="4188700" y="2308374"/>
                </a:lnTo>
                <a:lnTo>
                  <a:pt x="4188700" y="1995816"/>
                </a:lnTo>
                <a:lnTo>
                  <a:pt x="4047081" y="1914420"/>
                </a:lnTo>
                <a:lnTo>
                  <a:pt x="3905462" y="1833025"/>
                </a:lnTo>
                <a:lnTo>
                  <a:pt x="3905462" y="2819538"/>
                </a:lnTo>
                <a:lnTo>
                  <a:pt x="3910345" y="2839072"/>
                </a:lnTo>
                <a:lnTo>
                  <a:pt x="3675942" y="2703956"/>
                </a:lnTo>
                <a:lnTo>
                  <a:pt x="3665366" y="2697134"/>
                </a:lnTo>
                <a:lnTo>
                  <a:pt x="3655194" y="2689238"/>
                </a:lnTo>
                <a:lnTo>
                  <a:pt x="3645487" y="2680374"/>
                </a:lnTo>
                <a:lnTo>
                  <a:pt x="3636305" y="2670653"/>
                </a:lnTo>
                <a:lnTo>
                  <a:pt x="3627705" y="2660182"/>
                </a:lnTo>
                <a:lnTo>
                  <a:pt x="3619750" y="2649071"/>
                </a:lnTo>
                <a:lnTo>
                  <a:pt x="3612497" y="2637427"/>
                </a:lnTo>
                <a:lnTo>
                  <a:pt x="3606007" y="2625361"/>
                </a:lnTo>
                <a:lnTo>
                  <a:pt x="3600339" y="2612980"/>
                </a:lnTo>
                <a:lnTo>
                  <a:pt x="3601064" y="2552561"/>
                </a:lnTo>
                <a:lnTo>
                  <a:pt x="3601741" y="2564872"/>
                </a:lnTo>
                <a:close/>
              </a:path>
              <a:path w="5784757" h="8046754">
                <a:moveTo>
                  <a:pt x="3885929" y="1820002"/>
                </a:moveTo>
                <a:lnTo>
                  <a:pt x="3744310" y="1738606"/>
                </a:lnTo>
                <a:lnTo>
                  <a:pt x="3885929" y="1795583"/>
                </a:lnTo>
                <a:lnTo>
                  <a:pt x="3885929" y="1483025"/>
                </a:lnTo>
                <a:lnTo>
                  <a:pt x="3744310" y="1401629"/>
                </a:lnTo>
                <a:lnTo>
                  <a:pt x="3602691" y="1320234"/>
                </a:lnTo>
                <a:lnTo>
                  <a:pt x="3602691" y="2306747"/>
                </a:lnTo>
                <a:lnTo>
                  <a:pt x="3744310" y="2388142"/>
                </a:lnTo>
                <a:lnTo>
                  <a:pt x="3885929" y="2469538"/>
                </a:lnTo>
                <a:lnTo>
                  <a:pt x="3884301" y="2806515"/>
                </a:lnTo>
                <a:lnTo>
                  <a:pt x="3884301" y="2493956"/>
                </a:lnTo>
                <a:lnTo>
                  <a:pt x="3742682" y="2412561"/>
                </a:lnTo>
                <a:lnTo>
                  <a:pt x="3601064" y="2331165"/>
                </a:lnTo>
                <a:lnTo>
                  <a:pt x="3601064" y="2552561"/>
                </a:lnTo>
                <a:lnTo>
                  <a:pt x="3600339" y="2612980"/>
                </a:lnTo>
                <a:lnTo>
                  <a:pt x="3595552" y="2600394"/>
                </a:lnTo>
                <a:lnTo>
                  <a:pt x="3587079" y="2562486"/>
                </a:lnTo>
                <a:lnTo>
                  <a:pt x="3586413" y="1061396"/>
                </a:lnTo>
                <a:lnTo>
                  <a:pt x="3587512" y="1046104"/>
                </a:lnTo>
                <a:lnTo>
                  <a:pt x="3602583" y="1009714"/>
                </a:lnTo>
                <a:lnTo>
                  <a:pt x="3625916" y="993288"/>
                </a:lnTo>
                <a:lnTo>
                  <a:pt x="3623853" y="1015815"/>
                </a:lnTo>
                <a:lnTo>
                  <a:pt x="3615129" y="1022685"/>
                </a:lnTo>
                <a:lnTo>
                  <a:pt x="3608967" y="1033070"/>
                </a:lnTo>
                <a:lnTo>
                  <a:pt x="3605368" y="1046643"/>
                </a:lnTo>
                <a:lnTo>
                  <a:pt x="3604319" y="1061396"/>
                </a:lnTo>
                <a:lnTo>
                  <a:pt x="3604319" y="1295815"/>
                </a:lnTo>
                <a:lnTo>
                  <a:pt x="3602691" y="1295815"/>
                </a:lnTo>
                <a:lnTo>
                  <a:pt x="3744310" y="1377211"/>
                </a:lnTo>
                <a:lnTo>
                  <a:pt x="3885929" y="1458606"/>
                </a:lnTo>
                <a:lnTo>
                  <a:pt x="3887556" y="1121629"/>
                </a:lnTo>
                <a:lnTo>
                  <a:pt x="3885929" y="2132560"/>
                </a:lnTo>
                <a:lnTo>
                  <a:pt x="3885929" y="1820002"/>
                </a:lnTo>
                <a:close/>
              </a:path>
              <a:path w="5784757" h="8046754">
                <a:moveTo>
                  <a:pt x="3325965" y="2645352"/>
                </a:moveTo>
                <a:lnTo>
                  <a:pt x="2134416" y="1958374"/>
                </a:lnTo>
                <a:lnTo>
                  <a:pt x="2134416" y="34186"/>
                </a:lnTo>
                <a:lnTo>
                  <a:pt x="2193017" y="0"/>
                </a:lnTo>
                <a:lnTo>
                  <a:pt x="3382938" y="686977"/>
                </a:lnTo>
                <a:lnTo>
                  <a:pt x="3324338" y="721163"/>
                </a:lnTo>
                <a:lnTo>
                  <a:pt x="3386194" y="685349"/>
                </a:lnTo>
                <a:lnTo>
                  <a:pt x="3386194" y="2609538"/>
                </a:lnTo>
                <a:lnTo>
                  <a:pt x="3325965" y="2645352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44447" y="2687207"/>
            <a:ext cx="600658" cy="1330001"/>
          </a:xfrm>
          <a:custGeom>
            <a:avLst/>
            <a:gdLst/>
            <a:ahLst/>
            <a:cxnLst/>
            <a:rect l="l" t="t" r="r" b="b"/>
            <a:pathLst>
              <a:path w="600658" h="1330001">
                <a:moveTo>
                  <a:pt x="600658" y="1330001"/>
                </a:moveTo>
                <a:lnTo>
                  <a:pt x="0" y="983257"/>
                </a:lnTo>
                <a:lnTo>
                  <a:pt x="0" y="0"/>
                </a:lnTo>
                <a:lnTo>
                  <a:pt x="600658" y="346744"/>
                </a:lnTo>
                <a:lnTo>
                  <a:pt x="600658" y="1330001"/>
                </a:lnTo>
                <a:close/>
              </a:path>
            </a:pathLst>
          </a:custGeom>
          <a:solidFill>
            <a:srgbClr val="A1EF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463853" y="1324647"/>
            <a:ext cx="2907251" cy="3110934"/>
          </a:xfrm>
          <a:custGeom>
            <a:avLst/>
            <a:gdLst/>
            <a:ahLst/>
            <a:cxnLst/>
            <a:rect l="l" t="t" r="r" b="b"/>
            <a:pathLst>
              <a:path w="2907251" h="3110934">
                <a:moveTo>
                  <a:pt x="0" y="1683257"/>
                </a:moveTo>
                <a:lnTo>
                  <a:pt x="0" y="0"/>
                </a:lnTo>
                <a:lnTo>
                  <a:pt x="1014119" y="586047"/>
                </a:lnTo>
                <a:lnTo>
                  <a:pt x="1014119" y="2269305"/>
                </a:lnTo>
                <a:lnTo>
                  <a:pt x="0" y="1683257"/>
                </a:lnTo>
                <a:close/>
              </a:path>
              <a:path w="2907251" h="3110934">
                <a:moveTo>
                  <a:pt x="2560529" y="2165118"/>
                </a:moveTo>
                <a:lnTo>
                  <a:pt x="2560529" y="1526978"/>
                </a:lnTo>
                <a:lnTo>
                  <a:pt x="2907251" y="1727211"/>
                </a:lnTo>
                <a:lnTo>
                  <a:pt x="2907251" y="2365351"/>
                </a:lnTo>
                <a:lnTo>
                  <a:pt x="2560529" y="2165118"/>
                </a:lnTo>
                <a:close/>
              </a:path>
              <a:path w="2907251" h="3110934">
                <a:moveTo>
                  <a:pt x="2560529" y="2910701"/>
                </a:moveTo>
                <a:lnTo>
                  <a:pt x="2560529" y="2272561"/>
                </a:lnTo>
                <a:lnTo>
                  <a:pt x="2907251" y="2472793"/>
                </a:lnTo>
                <a:lnTo>
                  <a:pt x="2907251" y="3110934"/>
                </a:lnTo>
                <a:lnTo>
                  <a:pt x="2560529" y="29107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01328" y="3543487"/>
            <a:ext cx="346721" cy="838373"/>
          </a:xfrm>
          <a:custGeom>
            <a:avLst/>
            <a:gdLst/>
            <a:ahLst/>
            <a:cxnLst/>
            <a:rect l="l" t="t" r="r" b="b"/>
            <a:pathLst>
              <a:path w="346721" h="838373">
                <a:moveTo>
                  <a:pt x="346721" y="838373"/>
                </a:moveTo>
                <a:lnTo>
                  <a:pt x="0" y="638140"/>
                </a:lnTo>
                <a:lnTo>
                  <a:pt x="0" y="0"/>
                </a:lnTo>
                <a:lnTo>
                  <a:pt x="346721" y="200232"/>
                </a:lnTo>
                <a:lnTo>
                  <a:pt x="346721" y="8383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234634" y="1113019"/>
            <a:ext cx="5793255" cy="8058149"/>
          </a:xfrm>
          <a:custGeom>
            <a:avLst/>
            <a:gdLst/>
            <a:ahLst/>
            <a:cxnLst/>
            <a:rect l="l" t="t" r="r" b="b"/>
            <a:pathLst>
              <a:path w="5793255" h="8058149">
                <a:moveTo>
                  <a:pt x="3886319" y="5401401"/>
                </a:moveTo>
                <a:lnTo>
                  <a:pt x="3887947" y="5399773"/>
                </a:lnTo>
                <a:lnTo>
                  <a:pt x="5478308" y="4481633"/>
                </a:lnTo>
                <a:lnTo>
                  <a:pt x="5792473" y="6785124"/>
                </a:lnTo>
                <a:lnTo>
                  <a:pt x="5793255" y="6798984"/>
                </a:lnTo>
                <a:lnTo>
                  <a:pt x="5792061" y="6812430"/>
                </a:lnTo>
                <a:lnTo>
                  <a:pt x="5777787" y="6848661"/>
                </a:lnTo>
                <a:lnTo>
                  <a:pt x="5749914" y="6875314"/>
                </a:lnTo>
                <a:lnTo>
                  <a:pt x="5700480" y="6888464"/>
                </a:lnTo>
                <a:lnTo>
                  <a:pt x="5687034" y="6887269"/>
                </a:lnTo>
                <a:lnTo>
                  <a:pt x="5650806" y="6872994"/>
                </a:lnTo>
                <a:lnTo>
                  <a:pt x="5624155" y="6845119"/>
                </a:lnTo>
                <a:lnTo>
                  <a:pt x="5335062" y="4776284"/>
                </a:lnTo>
                <a:lnTo>
                  <a:pt x="4057239" y="5513727"/>
                </a:lnTo>
                <a:lnTo>
                  <a:pt x="3765862" y="7976754"/>
                </a:lnTo>
                <a:lnTo>
                  <a:pt x="3751945" y="8016815"/>
                </a:lnTo>
                <a:lnTo>
                  <a:pt x="3722876" y="8045165"/>
                </a:lnTo>
                <a:lnTo>
                  <a:pt x="3683838" y="8057838"/>
                </a:lnTo>
                <a:lnTo>
                  <a:pt x="3676333" y="8058149"/>
                </a:lnTo>
                <a:lnTo>
                  <a:pt x="3664939" y="8058149"/>
                </a:lnTo>
                <a:lnTo>
                  <a:pt x="3626856" y="8044437"/>
                </a:lnTo>
                <a:lnTo>
                  <a:pt x="3599126" y="8017232"/>
                </a:lnTo>
                <a:lnTo>
                  <a:pt x="3592799" y="8005963"/>
                </a:lnTo>
                <a:lnTo>
                  <a:pt x="3594564" y="7970913"/>
                </a:lnTo>
                <a:lnTo>
                  <a:pt x="3596406" y="7984167"/>
                </a:lnTo>
                <a:lnTo>
                  <a:pt x="3600321" y="7996754"/>
                </a:lnTo>
                <a:lnTo>
                  <a:pt x="3623040" y="8028253"/>
                </a:lnTo>
                <a:lnTo>
                  <a:pt x="3659134" y="8045618"/>
                </a:lnTo>
                <a:lnTo>
                  <a:pt x="3680671" y="8047084"/>
                </a:lnTo>
                <a:lnTo>
                  <a:pt x="3694153" y="8045120"/>
                </a:lnTo>
                <a:lnTo>
                  <a:pt x="3728945" y="8027271"/>
                </a:lnTo>
                <a:lnTo>
                  <a:pt x="3751225" y="7995279"/>
                </a:lnTo>
                <a:lnTo>
                  <a:pt x="4047471" y="5505588"/>
                </a:lnTo>
                <a:lnTo>
                  <a:pt x="4049099" y="5503960"/>
                </a:lnTo>
                <a:lnTo>
                  <a:pt x="5343200" y="4756750"/>
                </a:lnTo>
                <a:lnTo>
                  <a:pt x="5623182" y="6807915"/>
                </a:lnTo>
                <a:lnTo>
                  <a:pt x="5626285" y="6821169"/>
                </a:lnTo>
                <a:lnTo>
                  <a:pt x="5646801" y="6854223"/>
                </a:lnTo>
                <a:lnTo>
                  <a:pt x="5679754" y="6873762"/>
                </a:lnTo>
                <a:lnTo>
                  <a:pt x="5705856" y="6877088"/>
                </a:lnTo>
                <a:lnTo>
                  <a:pt x="5714339" y="6876287"/>
                </a:lnTo>
                <a:lnTo>
                  <a:pt x="5750909" y="6861166"/>
                </a:lnTo>
                <a:lnTo>
                  <a:pt x="5775444" y="6831732"/>
                </a:lnTo>
                <a:lnTo>
                  <a:pt x="5783507" y="6793609"/>
                </a:lnTo>
                <a:lnTo>
                  <a:pt x="5782707" y="6785125"/>
                </a:lnTo>
                <a:lnTo>
                  <a:pt x="5470169" y="4497912"/>
                </a:lnTo>
                <a:lnTo>
                  <a:pt x="3896086" y="5406285"/>
                </a:lnTo>
                <a:lnTo>
                  <a:pt x="3886319" y="5401401"/>
                </a:lnTo>
                <a:close/>
              </a:path>
              <a:path w="5793255" h="8058149">
                <a:moveTo>
                  <a:pt x="3594943" y="7957219"/>
                </a:moveTo>
                <a:lnTo>
                  <a:pt x="3594564" y="7970913"/>
                </a:lnTo>
                <a:lnTo>
                  <a:pt x="3592799" y="8005963"/>
                </a:lnTo>
                <a:lnTo>
                  <a:pt x="3588151" y="7993878"/>
                </a:lnTo>
                <a:lnTo>
                  <a:pt x="3585312" y="7981148"/>
                </a:lnTo>
                <a:lnTo>
                  <a:pt x="3584415" y="7967943"/>
                </a:lnTo>
                <a:lnTo>
                  <a:pt x="3585176" y="7957219"/>
                </a:lnTo>
                <a:lnTo>
                  <a:pt x="3886319" y="5401401"/>
                </a:lnTo>
                <a:lnTo>
                  <a:pt x="3896086" y="5406285"/>
                </a:lnTo>
                <a:lnTo>
                  <a:pt x="3594943" y="7957219"/>
                </a:lnTo>
                <a:close/>
              </a:path>
              <a:path w="5793255" h="8058149">
                <a:moveTo>
                  <a:pt x="307698" y="3392686"/>
                </a:moveTo>
                <a:lnTo>
                  <a:pt x="305159" y="3403957"/>
                </a:lnTo>
                <a:lnTo>
                  <a:pt x="10527" y="5914193"/>
                </a:lnTo>
                <a:lnTo>
                  <a:pt x="295392" y="3402329"/>
                </a:lnTo>
                <a:lnTo>
                  <a:pt x="307753" y="3365933"/>
                </a:lnTo>
                <a:lnTo>
                  <a:pt x="340566" y="3333345"/>
                </a:lnTo>
                <a:lnTo>
                  <a:pt x="376956" y="3321478"/>
                </a:lnTo>
                <a:lnTo>
                  <a:pt x="389465" y="3320690"/>
                </a:lnTo>
                <a:lnTo>
                  <a:pt x="396316" y="3320934"/>
                </a:lnTo>
                <a:lnTo>
                  <a:pt x="434398" y="3334646"/>
                </a:lnTo>
                <a:lnTo>
                  <a:pt x="462128" y="3361851"/>
                </a:lnTo>
                <a:lnTo>
                  <a:pt x="475943" y="3397935"/>
                </a:lnTo>
                <a:lnTo>
                  <a:pt x="476839" y="3411140"/>
                </a:lnTo>
                <a:lnTo>
                  <a:pt x="476078" y="3421864"/>
                </a:lnTo>
                <a:lnTo>
                  <a:pt x="183074" y="5933728"/>
                </a:lnTo>
                <a:lnTo>
                  <a:pt x="168280" y="5972722"/>
                </a:lnTo>
                <a:lnTo>
                  <a:pt x="139236" y="6001285"/>
                </a:lnTo>
                <a:lnTo>
                  <a:pt x="100676" y="6014680"/>
                </a:lnTo>
                <a:lnTo>
                  <a:pt x="91917" y="6015123"/>
                </a:lnTo>
                <a:lnTo>
                  <a:pt x="80523" y="6015123"/>
                </a:lnTo>
                <a:lnTo>
                  <a:pt x="42441" y="6001411"/>
                </a:lnTo>
                <a:lnTo>
                  <a:pt x="14710" y="5974207"/>
                </a:lnTo>
                <a:lnTo>
                  <a:pt x="8383" y="5962937"/>
                </a:lnTo>
                <a:lnTo>
                  <a:pt x="10149" y="5927888"/>
                </a:lnTo>
                <a:lnTo>
                  <a:pt x="11990" y="5941141"/>
                </a:lnTo>
                <a:lnTo>
                  <a:pt x="15906" y="5953728"/>
                </a:lnTo>
                <a:lnTo>
                  <a:pt x="38624" y="5985227"/>
                </a:lnTo>
                <a:lnTo>
                  <a:pt x="74718" y="6002593"/>
                </a:lnTo>
                <a:lnTo>
                  <a:pt x="95844" y="6004058"/>
                </a:lnTo>
                <a:lnTo>
                  <a:pt x="109097" y="6002094"/>
                </a:lnTo>
                <a:lnTo>
                  <a:pt x="143951" y="5984245"/>
                </a:lnTo>
                <a:lnTo>
                  <a:pt x="166704" y="5952253"/>
                </a:lnTo>
                <a:lnTo>
                  <a:pt x="467939" y="3421864"/>
                </a:lnTo>
                <a:lnTo>
                  <a:pt x="468318" y="3408169"/>
                </a:lnTo>
                <a:lnTo>
                  <a:pt x="466476" y="3394916"/>
                </a:lnTo>
                <a:lnTo>
                  <a:pt x="449097" y="3360060"/>
                </a:lnTo>
                <a:lnTo>
                  <a:pt x="417021" y="3337306"/>
                </a:lnTo>
                <a:lnTo>
                  <a:pt x="396316" y="3332329"/>
                </a:lnTo>
                <a:lnTo>
                  <a:pt x="386549" y="3332329"/>
                </a:lnTo>
                <a:lnTo>
                  <a:pt x="349499" y="3341633"/>
                </a:lnTo>
                <a:lnTo>
                  <a:pt x="318761" y="3369189"/>
                </a:lnTo>
                <a:lnTo>
                  <a:pt x="307698" y="3392686"/>
                </a:lnTo>
                <a:close/>
              </a:path>
              <a:path w="5793255" h="8058149">
                <a:moveTo>
                  <a:pt x="0" y="5924917"/>
                </a:moveTo>
                <a:lnTo>
                  <a:pt x="760" y="5914193"/>
                </a:lnTo>
                <a:lnTo>
                  <a:pt x="295392" y="3402329"/>
                </a:lnTo>
                <a:lnTo>
                  <a:pt x="10527" y="5914193"/>
                </a:lnTo>
                <a:lnTo>
                  <a:pt x="10149" y="5927888"/>
                </a:lnTo>
                <a:lnTo>
                  <a:pt x="8383" y="5962937"/>
                </a:lnTo>
                <a:lnTo>
                  <a:pt x="3735" y="5950852"/>
                </a:lnTo>
                <a:lnTo>
                  <a:pt x="896" y="5938122"/>
                </a:lnTo>
                <a:lnTo>
                  <a:pt x="0" y="5924917"/>
                </a:lnTo>
                <a:close/>
              </a:path>
              <a:path w="5793255" h="8058149">
                <a:moveTo>
                  <a:pt x="2234102" y="1891630"/>
                </a:moveTo>
                <a:lnTo>
                  <a:pt x="3236827" y="2471165"/>
                </a:lnTo>
                <a:lnTo>
                  <a:pt x="3236827" y="800931"/>
                </a:lnTo>
                <a:lnTo>
                  <a:pt x="2234102" y="221395"/>
                </a:lnTo>
                <a:lnTo>
                  <a:pt x="2224336" y="201860"/>
                </a:lnTo>
                <a:lnTo>
                  <a:pt x="3248222" y="792791"/>
                </a:lnTo>
                <a:lnTo>
                  <a:pt x="3248222" y="2490700"/>
                </a:lnTo>
                <a:lnTo>
                  <a:pt x="2234102" y="1891630"/>
                </a:lnTo>
                <a:close/>
              </a:path>
              <a:path w="5793255" h="8058149">
                <a:moveTo>
                  <a:pt x="2224336" y="1899769"/>
                </a:moveTo>
                <a:lnTo>
                  <a:pt x="2224336" y="201860"/>
                </a:lnTo>
                <a:lnTo>
                  <a:pt x="2234102" y="221395"/>
                </a:lnTo>
                <a:lnTo>
                  <a:pt x="2234102" y="1891630"/>
                </a:lnTo>
                <a:lnTo>
                  <a:pt x="3248222" y="2490700"/>
                </a:lnTo>
                <a:lnTo>
                  <a:pt x="2224336" y="1899769"/>
                </a:lnTo>
                <a:close/>
              </a:path>
              <a:path w="5793255" h="8058149">
                <a:moveTo>
                  <a:pt x="2146201" y="48837"/>
                </a:moveTo>
                <a:lnTo>
                  <a:pt x="2151084" y="40697"/>
                </a:lnTo>
                <a:lnTo>
                  <a:pt x="3329612" y="721163"/>
                </a:lnTo>
                <a:lnTo>
                  <a:pt x="3329612" y="2658375"/>
                </a:lnTo>
                <a:lnTo>
                  <a:pt x="2134807" y="1968142"/>
                </a:lnTo>
                <a:lnTo>
                  <a:pt x="2134807" y="37441"/>
                </a:lnTo>
                <a:lnTo>
                  <a:pt x="2198291" y="0"/>
                </a:lnTo>
                <a:lnTo>
                  <a:pt x="3396352" y="691861"/>
                </a:lnTo>
                <a:lnTo>
                  <a:pt x="3384957" y="701628"/>
                </a:lnTo>
                <a:lnTo>
                  <a:pt x="3334495" y="730931"/>
                </a:lnTo>
                <a:lnTo>
                  <a:pt x="3376818" y="693489"/>
                </a:lnTo>
                <a:lnTo>
                  <a:pt x="2198291" y="13023"/>
                </a:lnTo>
                <a:lnTo>
                  <a:pt x="2151084" y="40697"/>
                </a:lnTo>
                <a:lnTo>
                  <a:pt x="2146201" y="48837"/>
                </a:lnTo>
                <a:lnTo>
                  <a:pt x="2146201" y="1961630"/>
                </a:lnTo>
                <a:lnTo>
                  <a:pt x="3324728" y="2642096"/>
                </a:lnTo>
                <a:lnTo>
                  <a:pt x="3324728" y="729303"/>
                </a:lnTo>
                <a:lnTo>
                  <a:pt x="2146201" y="48837"/>
                </a:lnTo>
                <a:close/>
              </a:path>
              <a:path w="5793255" h="8058149">
                <a:moveTo>
                  <a:pt x="3384957" y="701628"/>
                </a:moveTo>
                <a:lnTo>
                  <a:pt x="3396352" y="691861"/>
                </a:lnTo>
                <a:lnTo>
                  <a:pt x="3396352" y="2620933"/>
                </a:lnTo>
                <a:lnTo>
                  <a:pt x="3329612" y="2658375"/>
                </a:lnTo>
                <a:lnTo>
                  <a:pt x="3329612" y="721163"/>
                </a:lnTo>
                <a:lnTo>
                  <a:pt x="3376818" y="693489"/>
                </a:lnTo>
                <a:lnTo>
                  <a:pt x="3334495" y="730931"/>
                </a:lnTo>
                <a:lnTo>
                  <a:pt x="3334495" y="2643724"/>
                </a:lnTo>
                <a:lnTo>
                  <a:pt x="3384957" y="2614421"/>
                </a:lnTo>
                <a:lnTo>
                  <a:pt x="3384957" y="701628"/>
                </a:lnTo>
                <a:close/>
              </a:path>
              <a:path w="5793255" h="8058149">
                <a:moveTo>
                  <a:pt x="3814696" y="1583955"/>
                </a:moveTo>
                <a:lnTo>
                  <a:pt x="3814696" y="2554189"/>
                </a:lnTo>
                <a:lnTo>
                  <a:pt x="3803301" y="2559072"/>
                </a:lnTo>
                <a:lnTo>
                  <a:pt x="3803301" y="1564420"/>
                </a:lnTo>
                <a:lnTo>
                  <a:pt x="4415354" y="1917676"/>
                </a:lnTo>
                <a:lnTo>
                  <a:pt x="4403960" y="1924188"/>
                </a:lnTo>
                <a:lnTo>
                  <a:pt x="3814696" y="1583955"/>
                </a:lnTo>
                <a:close/>
              </a:path>
              <a:path w="5793255" h="8058149">
                <a:moveTo>
                  <a:pt x="4403960" y="1924188"/>
                </a:moveTo>
                <a:lnTo>
                  <a:pt x="4415354" y="1917676"/>
                </a:lnTo>
                <a:lnTo>
                  <a:pt x="4415354" y="2912329"/>
                </a:lnTo>
                <a:lnTo>
                  <a:pt x="3803301" y="2559072"/>
                </a:lnTo>
                <a:lnTo>
                  <a:pt x="3814696" y="2554189"/>
                </a:lnTo>
                <a:lnTo>
                  <a:pt x="4403960" y="2894422"/>
                </a:lnTo>
                <a:lnTo>
                  <a:pt x="4403960" y="1924188"/>
                </a:lnTo>
                <a:close/>
              </a:path>
              <a:path w="5793255" h="8058149">
                <a:moveTo>
                  <a:pt x="4783237" y="1730467"/>
                </a:moveTo>
                <a:lnTo>
                  <a:pt x="4794632" y="1748374"/>
                </a:lnTo>
                <a:lnTo>
                  <a:pt x="4794632" y="2373491"/>
                </a:lnTo>
                <a:lnTo>
                  <a:pt x="5131587" y="2567212"/>
                </a:lnTo>
                <a:lnTo>
                  <a:pt x="5131587" y="1942095"/>
                </a:lnTo>
                <a:lnTo>
                  <a:pt x="4794632" y="1748374"/>
                </a:lnTo>
                <a:lnTo>
                  <a:pt x="5141353" y="1937211"/>
                </a:lnTo>
                <a:lnTo>
                  <a:pt x="5141353" y="2586747"/>
                </a:lnTo>
                <a:lnTo>
                  <a:pt x="4783237" y="2380002"/>
                </a:lnTo>
                <a:lnTo>
                  <a:pt x="4783237" y="1730467"/>
                </a:lnTo>
                <a:close/>
              </a:path>
              <a:path w="5793255" h="8058149">
                <a:moveTo>
                  <a:pt x="4783237" y="2474421"/>
                </a:moveTo>
                <a:lnTo>
                  <a:pt x="4794632" y="2493956"/>
                </a:lnTo>
                <a:lnTo>
                  <a:pt x="4794632" y="3119073"/>
                </a:lnTo>
                <a:lnTo>
                  <a:pt x="5131587" y="3312794"/>
                </a:lnTo>
                <a:lnTo>
                  <a:pt x="5131587" y="2687677"/>
                </a:lnTo>
                <a:lnTo>
                  <a:pt x="4794632" y="2493956"/>
                </a:lnTo>
                <a:lnTo>
                  <a:pt x="5141353" y="2681166"/>
                </a:lnTo>
                <a:lnTo>
                  <a:pt x="5141353" y="3332329"/>
                </a:lnTo>
                <a:lnTo>
                  <a:pt x="4783237" y="3125585"/>
                </a:lnTo>
                <a:lnTo>
                  <a:pt x="4783237" y="2474421"/>
                </a:lnTo>
                <a:close/>
              </a:path>
              <a:path w="5793255" h="8058149">
                <a:moveTo>
                  <a:pt x="5261810" y="2420700"/>
                </a:moveTo>
                <a:lnTo>
                  <a:pt x="5271577" y="2440235"/>
                </a:lnTo>
                <a:lnTo>
                  <a:pt x="5271577" y="3065352"/>
                </a:lnTo>
                <a:lnTo>
                  <a:pt x="5608532" y="3259073"/>
                </a:lnTo>
                <a:lnTo>
                  <a:pt x="5608532" y="2633956"/>
                </a:lnTo>
                <a:lnTo>
                  <a:pt x="5271577" y="2440235"/>
                </a:lnTo>
                <a:lnTo>
                  <a:pt x="5619926" y="2627445"/>
                </a:lnTo>
                <a:lnTo>
                  <a:pt x="5619926" y="3276980"/>
                </a:lnTo>
                <a:lnTo>
                  <a:pt x="5261810" y="3070236"/>
                </a:lnTo>
                <a:lnTo>
                  <a:pt x="5261810" y="2420700"/>
                </a:lnTo>
                <a:close/>
              </a:path>
              <a:path w="5793255" h="8058149">
                <a:moveTo>
                  <a:pt x="5271577" y="2440235"/>
                </a:moveTo>
                <a:lnTo>
                  <a:pt x="5261810" y="2420700"/>
                </a:lnTo>
                <a:lnTo>
                  <a:pt x="5619926" y="2627445"/>
                </a:lnTo>
                <a:lnTo>
                  <a:pt x="5271577" y="2440235"/>
                </a:lnTo>
                <a:close/>
              </a:path>
              <a:path w="5793255" h="8058149">
                <a:moveTo>
                  <a:pt x="4794632" y="2493956"/>
                </a:moveTo>
                <a:lnTo>
                  <a:pt x="4783237" y="2474421"/>
                </a:lnTo>
                <a:lnTo>
                  <a:pt x="5141353" y="2681166"/>
                </a:lnTo>
                <a:lnTo>
                  <a:pt x="4794632" y="2493956"/>
                </a:lnTo>
                <a:close/>
              </a:path>
              <a:path w="5793255" h="8058149">
                <a:moveTo>
                  <a:pt x="4794632" y="1748374"/>
                </a:moveTo>
                <a:lnTo>
                  <a:pt x="4783237" y="1730467"/>
                </a:lnTo>
                <a:lnTo>
                  <a:pt x="5141353" y="1937211"/>
                </a:lnTo>
                <a:lnTo>
                  <a:pt x="4794632" y="1748374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157260" y="3449068"/>
            <a:ext cx="5921937" cy="4256982"/>
          </a:xfrm>
          <a:custGeom>
            <a:avLst/>
            <a:gdLst/>
            <a:ahLst/>
            <a:cxnLst/>
            <a:rect l="l" t="t" r="r" b="b"/>
            <a:pathLst>
              <a:path w="5921937" h="4256982">
                <a:moveTo>
                  <a:pt x="3958809" y="3418608"/>
                </a:moveTo>
                <a:lnTo>
                  <a:pt x="0" y="1134652"/>
                </a:lnTo>
                <a:lnTo>
                  <a:pt x="1964754" y="0"/>
                </a:lnTo>
                <a:lnTo>
                  <a:pt x="5921937" y="2285584"/>
                </a:lnTo>
                <a:lnTo>
                  <a:pt x="3958809" y="3418608"/>
                </a:lnTo>
                <a:close/>
              </a:path>
              <a:path w="5921937" h="4256982">
                <a:moveTo>
                  <a:pt x="0" y="1971397"/>
                </a:moveTo>
                <a:lnTo>
                  <a:pt x="0" y="1137908"/>
                </a:lnTo>
                <a:lnTo>
                  <a:pt x="3958809" y="3423492"/>
                </a:lnTo>
                <a:lnTo>
                  <a:pt x="3958809" y="4256982"/>
                </a:lnTo>
                <a:lnTo>
                  <a:pt x="0" y="19713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303762" y="4824652"/>
            <a:ext cx="5791713" cy="2881398"/>
          </a:xfrm>
          <a:custGeom>
            <a:avLst/>
            <a:gdLst/>
            <a:ahLst/>
            <a:cxnLst/>
            <a:rect l="l" t="t" r="r" b="b"/>
            <a:pathLst>
              <a:path w="5791713" h="2881398">
                <a:moveTo>
                  <a:pt x="1844297" y="1063024"/>
                </a:moveTo>
                <a:lnTo>
                  <a:pt x="3686967" y="2127676"/>
                </a:lnTo>
                <a:lnTo>
                  <a:pt x="3686967" y="2671398"/>
                </a:lnTo>
                <a:lnTo>
                  <a:pt x="1844297" y="1606745"/>
                </a:lnTo>
                <a:lnTo>
                  <a:pt x="0" y="543721"/>
                </a:lnTo>
                <a:lnTo>
                  <a:pt x="0" y="0"/>
                </a:lnTo>
                <a:lnTo>
                  <a:pt x="1844297" y="1063024"/>
                </a:lnTo>
                <a:close/>
              </a:path>
              <a:path w="5791713" h="2881398">
                <a:moveTo>
                  <a:pt x="3812307" y="2881398"/>
                </a:moveTo>
                <a:lnTo>
                  <a:pt x="3812307" y="2047909"/>
                </a:lnTo>
                <a:lnTo>
                  <a:pt x="5791713" y="905117"/>
                </a:lnTo>
                <a:lnTo>
                  <a:pt x="5791713" y="1738606"/>
                </a:lnTo>
                <a:lnTo>
                  <a:pt x="3812307" y="2881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47493" y="4814884"/>
            <a:ext cx="3848119" cy="4271632"/>
          </a:xfrm>
          <a:custGeom>
            <a:avLst/>
            <a:gdLst/>
            <a:ahLst/>
            <a:cxnLst/>
            <a:rect l="l" t="t" r="r" b="b"/>
            <a:pathLst>
              <a:path w="3848119" h="4271632">
                <a:moveTo>
                  <a:pt x="2484023" y="1359304"/>
                </a:moveTo>
                <a:lnTo>
                  <a:pt x="2007077" y="1083500"/>
                </a:lnTo>
                <a:lnTo>
                  <a:pt x="2007077" y="1082559"/>
                </a:lnTo>
                <a:lnTo>
                  <a:pt x="2005449" y="1082559"/>
                </a:lnTo>
                <a:lnTo>
                  <a:pt x="2007077" y="1614886"/>
                </a:lnTo>
                <a:lnTo>
                  <a:pt x="3839980" y="2673026"/>
                </a:lnTo>
                <a:lnTo>
                  <a:pt x="3839980" y="2140700"/>
                </a:lnTo>
                <a:lnTo>
                  <a:pt x="3361407" y="1863955"/>
                </a:lnTo>
                <a:lnTo>
                  <a:pt x="3848119" y="2134188"/>
                </a:lnTo>
                <a:lnTo>
                  <a:pt x="3848119" y="2690933"/>
                </a:lnTo>
                <a:lnTo>
                  <a:pt x="3839980" y="2686049"/>
                </a:lnTo>
                <a:lnTo>
                  <a:pt x="1994055" y="1619769"/>
                </a:lnTo>
                <a:lnTo>
                  <a:pt x="151385" y="556745"/>
                </a:lnTo>
                <a:lnTo>
                  <a:pt x="151385" y="0"/>
                </a:lnTo>
                <a:lnTo>
                  <a:pt x="162780" y="17907"/>
                </a:lnTo>
                <a:lnTo>
                  <a:pt x="162780" y="550233"/>
                </a:lnTo>
                <a:lnTo>
                  <a:pt x="1995683" y="1608374"/>
                </a:lnTo>
                <a:lnTo>
                  <a:pt x="2005449" y="1069536"/>
                </a:lnTo>
                <a:lnTo>
                  <a:pt x="3848119" y="2134188"/>
                </a:lnTo>
                <a:lnTo>
                  <a:pt x="2484023" y="1359304"/>
                </a:lnTo>
                <a:close/>
              </a:path>
              <a:path w="3848119" h="4271632">
                <a:moveTo>
                  <a:pt x="2005449" y="1082559"/>
                </a:moveTo>
                <a:lnTo>
                  <a:pt x="2007077" y="1082559"/>
                </a:lnTo>
                <a:lnTo>
                  <a:pt x="2007077" y="1614886"/>
                </a:lnTo>
                <a:lnTo>
                  <a:pt x="2005449" y="1082559"/>
                </a:lnTo>
                <a:close/>
              </a:path>
              <a:path w="3848119" h="4271632">
                <a:moveTo>
                  <a:pt x="3361407" y="1863955"/>
                </a:moveTo>
                <a:lnTo>
                  <a:pt x="3320712" y="1924188"/>
                </a:lnTo>
                <a:lnTo>
                  <a:pt x="2524718" y="1465118"/>
                </a:lnTo>
                <a:lnTo>
                  <a:pt x="2484023" y="1359304"/>
                </a:lnTo>
                <a:lnTo>
                  <a:pt x="3848119" y="2134188"/>
                </a:lnTo>
                <a:lnTo>
                  <a:pt x="3361407" y="1863955"/>
                </a:lnTo>
                <a:close/>
              </a:path>
              <a:path w="3848119" h="4271632">
                <a:moveTo>
                  <a:pt x="2005449" y="1069536"/>
                </a:moveTo>
                <a:lnTo>
                  <a:pt x="1995683" y="1608374"/>
                </a:lnTo>
                <a:lnTo>
                  <a:pt x="1995683" y="1076048"/>
                </a:lnTo>
                <a:lnTo>
                  <a:pt x="1517109" y="799303"/>
                </a:lnTo>
                <a:lnTo>
                  <a:pt x="1476414" y="859536"/>
                </a:lnTo>
                <a:lnTo>
                  <a:pt x="680420" y="400465"/>
                </a:lnTo>
                <a:lnTo>
                  <a:pt x="641353" y="294652"/>
                </a:lnTo>
                <a:lnTo>
                  <a:pt x="162780" y="17907"/>
                </a:lnTo>
                <a:lnTo>
                  <a:pt x="151385" y="0"/>
                </a:lnTo>
                <a:lnTo>
                  <a:pt x="2005449" y="1069536"/>
                </a:lnTo>
                <a:close/>
              </a:path>
              <a:path w="3848119" h="4271632">
                <a:moveTo>
                  <a:pt x="21161" y="-231162"/>
                </a:moveTo>
                <a:lnTo>
                  <a:pt x="1974521" y="-1372327"/>
                </a:lnTo>
                <a:lnTo>
                  <a:pt x="1977777" y="-1370699"/>
                </a:lnTo>
                <a:lnTo>
                  <a:pt x="5936586" y="914885"/>
                </a:lnTo>
                <a:lnTo>
                  <a:pt x="5951237" y="905117"/>
                </a:lnTo>
                <a:lnTo>
                  <a:pt x="5951237" y="1750001"/>
                </a:lnTo>
                <a:lnTo>
                  <a:pt x="5947981" y="1751629"/>
                </a:lnTo>
                <a:lnTo>
                  <a:pt x="3971832" y="2892794"/>
                </a:lnTo>
                <a:lnTo>
                  <a:pt x="3973460" y="2060932"/>
                </a:lnTo>
                <a:lnTo>
                  <a:pt x="3973460" y="2881399"/>
                </a:lnTo>
                <a:lnTo>
                  <a:pt x="5941470" y="1745118"/>
                </a:lnTo>
                <a:lnTo>
                  <a:pt x="5941470" y="924652"/>
                </a:lnTo>
                <a:lnTo>
                  <a:pt x="5921936" y="919768"/>
                </a:lnTo>
                <a:lnTo>
                  <a:pt x="1974521" y="-1359303"/>
                </a:lnTo>
                <a:lnTo>
                  <a:pt x="21161" y="-231162"/>
                </a:lnTo>
                <a:close/>
              </a:path>
              <a:path w="3848119" h="4271632">
                <a:moveTo>
                  <a:pt x="3973460" y="2060932"/>
                </a:moveTo>
                <a:lnTo>
                  <a:pt x="3971832" y="2892794"/>
                </a:lnTo>
                <a:lnTo>
                  <a:pt x="3971832" y="2899305"/>
                </a:lnTo>
                <a:lnTo>
                  <a:pt x="3966949" y="2896049"/>
                </a:lnTo>
                <a:lnTo>
                  <a:pt x="3962065" y="2899305"/>
                </a:lnTo>
                <a:lnTo>
                  <a:pt x="3962065" y="2892794"/>
                </a:lnTo>
                <a:lnTo>
                  <a:pt x="4883" y="607209"/>
                </a:lnTo>
                <a:lnTo>
                  <a:pt x="4883" y="-229535"/>
                </a:lnTo>
                <a:lnTo>
                  <a:pt x="0" y="-232790"/>
                </a:lnTo>
                <a:lnTo>
                  <a:pt x="4883" y="-236046"/>
                </a:lnTo>
                <a:lnTo>
                  <a:pt x="6511" y="-236046"/>
                </a:lnTo>
                <a:lnTo>
                  <a:pt x="14650" y="602326"/>
                </a:lnTo>
                <a:lnTo>
                  <a:pt x="3962065" y="2881398"/>
                </a:lnTo>
                <a:lnTo>
                  <a:pt x="3962065" y="2060932"/>
                </a:lnTo>
                <a:lnTo>
                  <a:pt x="14650" y="-218139"/>
                </a:lnTo>
                <a:lnTo>
                  <a:pt x="14650" y="602326"/>
                </a:lnTo>
                <a:lnTo>
                  <a:pt x="6511" y="-236046"/>
                </a:lnTo>
                <a:lnTo>
                  <a:pt x="1974521" y="-1372327"/>
                </a:lnTo>
                <a:lnTo>
                  <a:pt x="21161" y="-231162"/>
                </a:lnTo>
                <a:lnTo>
                  <a:pt x="3968576" y="2047909"/>
                </a:lnTo>
                <a:lnTo>
                  <a:pt x="5921936" y="919768"/>
                </a:lnTo>
                <a:lnTo>
                  <a:pt x="5941470" y="924652"/>
                </a:lnTo>
                <a:lnTo>
                  <a:pt x="3973460" y="2060932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029229" y="3284650"/>
            <a:ext cx="2606108" cy="2633956"/>
          </a:xfrm>
          <a:custGeom>
            <a:avLst/>
            <a:gdLst/>
            <a:ahLst/>
            <a:cxnLst/>
            <a:rect l="l" t="t" r="r" b="b"/>
            <a:pathLst>
              <a:path w="2606108" h="2633956">
                <a:moveTo>
                  <a:pt x="904692" y="48639"/>
                </a:moveTo>
                <a:lnTo>
                  <a:pt x="908480" y="35969"/>
                </a:lnTo>
                <a:lnTo>
                  <a:pt x="914795" y="25972"/>
                </a:lnTo>
                <a:lnTo>
                  <a:pt x="918079" y="22790"/>
                </a:lnTo>
                <a:lnTo>
                  <a:pt x="955518" y="3255"/>
                </a:lnTo>
                <a:lnTo>
                  <a:pt x="960402" y="0"/>
                </a:lnTo>
                <a:lnTo>
                  <a:pt x="976679" y="0"/>
                </a:lnTo>
                <a:lnTo>
                  <a:pt x="984818" y="1628"/>
                </a:lnTo>
                <a:lnTo>
                  <a:pt x="991330" y="6511"/>
                </a:lnTo>
                <a:lnTo>
                  <a:pt x="2309848" y="768372"/>
                </a:lnTo>
                <a:lnTo>
                  <a:pt x="2344655" y="802860"/>
                </a:lnTo>
                <a:lnTo>
                  <a:pt x="2360444" y="842061"/>
                </a:lnTo>
                <a:lnTo>
                  <a:pt x="2363566" y="867675"/>
                </a:lnTo>
                <a:lnTo>
                  <a:pt x="2363566" y="1818374"/>
                </a:lnTo>
                <a:lnTo>
                  <a:pt x="2362199" y="1833964"/>
                </a:lnTo>
                <a:lnTo>
                  <a:pt x="2358221" y="1846756"/>
                </a:lnTo>
                <a:lnTo>
                  <a:pt x="2351820" y="1856751"/>
                </a:lnTo>
                <a:lnTo>
                  <a:pt x="2345660" y="1862327"/>
                </a:lnTo>
                <a:lnTo>
                  <a:pt x="2347288" y="1862327"/>
                </a:lnTo>
                <a:lnTo>
                  <a:pt x="2335876" y="1868033"/>
                </a:lnTo>
                <a:lnTo>
                  <a:pt x="2320681" y="1875631"/>
                </a:lnTo>
                <a:lnTo>
                  <a:pt x="2311677" y="1880134"/>
                </a:lnTo>
                <a:lnTo>
                  <a:pt x="2311476" y="1880234"/>
                </a:lnTo>
                <a:lnTo>
                  <a:pt x="2308221" y="1881862"/>
                </a:lnTo>
                <a:lnTo>
                  <a:pt x="2304965" y="1883490"/>
                </a:lnTo>
                <a:lnTo>
                  <a:pt x="2300082" y="1883490"/>
                </a:lnTo>
                <a:lnTo>
                  <a:pt x="2303337" y="1888374"/>
                </a:lnTo>
                <a:lnTo>
                  <a:pt x="2304965" y="1893257"/>
                </a:lnTo>
                <a:lnTo>
                  <a:pt x="2304965" y="1942095"/>
                </a:lnTo>
                <a:lnTo>
                  <a:pt x="2287862" y="1973817"/>
                </a:lnTo>
                <a:lnTo>
                  <a:pt x="1453625" y="2456514"/>
                </a:lnTo>
                <a:lnTo>
                  <a:pt x="1418325" y="2469923"/>
                </a:lnTo>
                <a:lnTo>
                  <a:pt x="1388513" y="2472793"/>
                </a:lnTo>
                <a:lnTo>
                  <a:pt x="1374470" y="2472180"/>
                </a:lnTo>
                <a:lnTo>
                  <a:pt x="1361303" y="2470246"/>
                </a:lnTo>
                <a:lnTo>
                  <a:pt x="1349304" y="2466845"/>
                </a:lnTo>
                <a:lnTo>
                  <a:pt x="1338760" y="2461833"/>
                </a:lnTo>
                <a:lnTo>
                  <a:pt x="1338051" y="2461398"/>
                </a:lnTo>
                <a:lnTo>
                  <a:pt x="19533" y="1699536"/>
                </a:lnTo>
                <a:lnTo>
                  <a:pt x="7632" y="1689780"/>
                </a:lnTo>
                <a:lnTo>
                  <a:pt x="1222" y="1679166"/>
                </a:lnTo>
                <a:lnTo>
                  <a:pt x="0" y="1671862"/>
                </a:lnTo>
                <a:lnTo>
                  <a:pt x="0" y="1627908"/>
                </a:lnTo>
                <a:lnTo>
                  <a:pt x="1778" y="1617292"/>
                </a:lnTo>
                <a:lnTo>
                  <a:pt x="7358" y="1606535"/>
                </a:lnTo>
                <a:lnTo>
                  <a:pt x="17103" y="1596185"/>
                </a:lnTo>
                <a:lnTo>
                  <a:pt x="27672" y="1588839"/>
                </a:lnTo>
                <a:lnTo>
                  <a:pt x="32556" y="1588839"/>
                </a:lnTo>
                <a:lnTo>
                  <a:pt x="854595" y="1113489"/>
                </a:lnTo>
                <a:lnTo>
                  <a:pt x="865350" y="1108100"/>
                </a:lnTo>
                <a:lnTo>
                  <a:pt x="877326" y="1103942"/>
                </a:lnTo>
                <a:lnTo>
                  <a:pt x="890101" y="1101013"/>
                </a:lnTo>
                <a:lnTo>
                  <a:pt x="903256" y="1099315"/>
                </a:lnTo>
                <a:lnTo>
                  <a:pt x="914823" y="1098838"/>
                </a:lnTo>
                <a:lnTo>
                  <a:pt x="922962" y="1098838"/>
                </a:lnTo>
                <a:lnTo>
                  <a:pt x="932729" y="1100466"/>
                </a:lnTo>
                <a:lnTo>
                  <a:pt x="939240" y="1102094"/>
                </a:lnTo>
                <a:lnTo>
                  <a:pt x="931115" y="1092859"/>
                </a:lnTo>
                <a:lnTo>
                  <a:pt x="912107" y="1058522"/>
                </a:lnTo>
                <a:lnTo>
                  <a:pt x="903603" y="1020127"/>
                </a:lnTo>
                <a:lnTo>
                  <a:pt x="903429" y="1014187"/>
                </a:lnTo>
                <a:lnTo>
                  <a:pt x="903429" y="63488"/>
                </a:lnTo>
                <a:lnTo>
                  <a:pt x="904692" y="48639"/>
                </a:lnTo>
                <a:close/>
              </a:path>
              <a:path w="2606108" h="2633956">
                <a:moveTo>
                  <a:pt x="2606108" y="2298607"/>
                </a:moveTo>
                <a:lnTo>
                  <a:pt x="2606108" y="2336048"/>
                </a:lnTo>
                <a:lnTo>
                  <a:pt x="2090096" y="2633956"/>
                </a:lnTo>
                <a:lnTo>
                  <a:pt x="1758025" y="2441862"/>
                </a:lnTo>
                <a:lnTo>
                  <a:pt x="1758025" y="2404421"/>
                </a:lnTo>
                <a:lnTo>
                  <a:pt x="2606108" y="2298607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859939" y="3831627"/>
            <a:ext cx="2469372" cy="1863955"/>
          </a:xfrm>
          <a:custGeom>
            <a:avLst/>
            <a:gdLst/>
            <a:ahLst/>
            <a:cxnLst/>
            <a:rect l="l" t="t" r="r" b="b"/>
            <a:pathLst>
              <a:path w="2469372" h="1863955">
                <a:moveTo>
                  <a:pt x="1129693" y="561628"/>
                </a:moveTo>
                <a:lnTo>
                  <a:pt x="1396652" y="716280"/>
                </a:lnTo>
                <a:lnTo>
                  <a:pt x="1385257" y="722791"/>
                </a:lnTo>
                <a:lnTo>
                  <a:pt x="1373630" y="731764"/>
                </a:lnTo>
                <a:lnTo>
                  <a:pt x="1367053" y="741339"/>
                </a:lnTo>
                <a:lnTo>
                  <a:pt x="1365456" y="751019"/>
                </a:lnTo>
                <a:lnTo>
                  <a:pt x="1368768" y="760311"/>
                </a:lnTo>
                <a:lnTo>
                  <a:pt x="2073817" y="1170466"/>
                </a:lnTo>
                <a:lnTo>
                  <a:pt x="2108549" y="1178086"/>
                </a:lnTo>
                <a:lnTo>
                  <a:pt x="2121616" y="1177324"/>
                </a:lnTo>
                <a:lnTo>
                  <a:pt x="2134572" y="1174964"/>
                </a:lnTo>
                <a:lnTo>
                  <a:pt x="2146905" y="1171039"/>
                </a:lnTo>
                <a:lnTo>
                  <a:pt x="2155207" y="1167210"/>
                </a:lnTo>
                <a:lnTo>
                  <a:pt x="2166601" y="1160699"/>
                </a:lnTo>
                <a:lnTo>
                  <a:pt x="2454722" y="1326746"/>
                </a:lnTo>
                <a:lnTo>
                  <a:pt x="2462861" y="1330001"/>
                </a:lnTo>
                <a:lnTo>
                  <a:pt x="2469372" y="1338141"/>
                </a:lnTo>
                <a:lnTo>
                  <a:pt x="2469372" y="1344652"/>
                </a:lnTo>
                <a:lnTo>
                  <a:pt x="1619661" y="1849304"/>
                </a:lnTo>
                <a:lnTo>
                  <a:pt x="1570999" y="1863478"/>
                </a:lnTo>
                <a:lnTo>
                  <a:pt x="1559432" y="1863955"/>
                </a:lnTo>
                <a:lnTo>
                  <a:pt x="1545225" y="1863230"/>
                </a:lnTo>
                <a:lnTo>
                  <a:pt x="1532138" y="1861055"/>
                </a:lnTo>
                <a:lnTo>
                  <a:pt x="1520566" y="1857430"/>
                </a:lnTo>
                <a:lnTo>
                  <a:pt x="1513854" y="1854188"/>
                </a:lnTo>
                <a:lnTo>
                  <a:pt x="188824" y="1090699"/>
                </a:lnTo>
                <a:lnTo>
                  <a:pt x="179058" y="1085815"/>
                </a:lnTo>
                <a:lnTo>
                  <a:pt x="174174" y="1077675"/>
                </a:lnTo>
                <a:lnTo>
                  <a:pt x="174174" y="1071164"/>
                </a:lnTo>
                <a:lnTo>
                  <a:pt x="196963" y="1043489"/>
                </a:lnTo>
                <a:lnTo>
                  <a:pt x="1023886" y="566512"/>
                </a:lnTo>
                <a:lnTo>
                  <a:pt x="1059392" y="554036"/>
                </a:lnTo>
                <a:lnTo>
                  <a:pt x="1084114" y="551861"/>
                </a:lnTo>
                <a:lnTo>
                  <a:pt x="1098322" y="552586"/>
                </a:lnTo>
                <a:lnTo>
                  <a:pt x="1111409" y="554761"/>
                </a:lnTo>
                <a:lnTo>
                  <a:pt x="1122981" y="558386"/>
                </a:lnTo>
                <a:lnTo>
                  <a:pt x="1129693" y="561628"/>
                </a:lnTo>
                <a:close/>
              </a:path>
              <a:path w="2469372" h="1863955">
                <a:moveTo>
                  <a:pt x="516012" y="0"/>
                </a:moveTo>
                <a:lnTo>
                  <a:pt x="516012" y="117209"/>
                </a:lnTo>
                <a:lnTo>
                  <a:pt x="515265" y="129071"/>
                </a:lnTo>
                <a:lnTo>
                  <a:pt x="509345" y="152085"/>
                </a:lnTo>
                <a:lnTo>
                  <a:pt x="497645" y="173909"/>
                </a:lnTo>
                <a:lnTo>
                  <a:pt x="480313" y="194247"/>
                </a:lnTo>
                <a:lnTo>
                  <a:pt x="457495" y="212807"/>
                </a:lnTo>
                <a:lnTo>
                  <a:pt x="441133" y="223023"/>
                </a:lnTo>
                <a:lnTo>
                  <a:pt x="419627" y="234148"/>
                </a:lnTo>
                <a:lnTo>
                  <a:pt x="396700" y="243494"/>
                </a:lnTo>
                <a:lnTo>
                  <a:pt x="372577" y="251110"/>
                </a:lnTo>
                <a:lnTo>
                  <a:pt x="347483" y="257047"/>
                </a:lnTo>
                <a:lnTo>
                  <a:pt x="321644" y="261354"/>
                </a:lnTo>
                <a:lnTo>
                  <a:pt x="295285" y="264081"/>
                </a:lnTo>
                <a:lnTo>
                  <a:pt x="268632" y="265280"/>
                </a:lnTo>
                <a:lnTo>
                  <a:pt x="260448" y="265349"/>
                </a:lnTo>
                <a:lnTo>
                  <a:pt x="247028" y="265150"/>
                </a:lnTo>
                <a:lnTo>
                  <a:pt x="220403" y="263565"/>
                </a:lnTo>
                <a:lnTo>
                  <a:pt x="194203" y="260393"/>
                </a:lnTo>
                <a:lnTo>
                  <a:pt x="168593" y="255636"/>
                </a:lnTo>
                <a:lnTo>
                  <a:pt x="143739" y="249294"/>
                </a:lnTo>
                <a:lnTo>
                  <a:pt x="119806" y="241365"/>
                </a:lnTo>
                <a:lnTo>
                  <a:pt x="96961" y="231851"/>
                </a:lnTo>
                <a:lnTo>
                  <a:pt x="76506" y="221395"/>
                </a:lnTo>
                <a:lnTo>
                  <a:pt x="50694" y="203596"/>
                </a:lnTo>
                <a:lnTo>
                  <a:pt x="29870" y="184195"/>
                </a:lnTo>
                <a:lnTo>
                  <a:pt x="14313" y="163401"/>
                </a:lnTo>
                <a:lnTo>
                  <a:pt x="4301" y="141424"/>
                </a:lnTo>
                <a:lnTo>
                  <a:pt x="114" y="118473"/>
                </a:lnTo>
                <a:lnTo>
                  <a:pt x="0" y="0"/>
                </a:lnTo>
                <a:lnTo>
                  <a:pt x="5160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815745" y="2656277"/>
            <a:ext cx="988318" cy="1601862"/>
          </a:xfrm>
          <a:custGeom>
            <a:avLst/>
            <a:gdLst/>
            <a:ahLst/>
            <a:cxnLst/>
            <a:rect l="l" t="t" r="r" b="b"/>
            <a:pathLst>
              <a:path w="988318" h="1601862">
                <a:moveTo>
                  <a:pt x="988318" y="1126512"/>
                </a:moveTo>
                <a:lnTo>
                  <a:pt x="988318" y="1500932"/>
                </a:lnTo>
                <a:lnTo>
                  <a:pt x="987199" y="1512755"/>
                </a:lnTo>
                <a:lnTo>
                  <a:pt x="978428" y="1535053"/>
                </a:lnTo>
                <a:lnTo>
                  <a:pt x="961342" y="1555351"/>
                </a:lnTo>
                <a:lnTo>
                  <a:pt x="937856" y="1572559"/>
                </a:lnTo>
                <a:lnTo>
                  <a:pt x="915991" y="1583216"/>
                </a:lnTo>
                <a:lnTo>
                  <a:pt x="892212" y="1591475"/>
                </a:lnTo>
                <a:lnTo>
                  <a:pt x="867006" y="1597334"/>
                </a:lnTo>
                <a:lnTo>
                  <a:pt x="840857" y="1600795"/>
                </a:lnTo>
                <a:lnTo>
                  <a:pt x="815771" y="1601862"/>
                </a:lnTo>
                <a:lnTo>
                  <a:pt x="802564" y="1601570"/>
                </a:lnTo>
                <a:lnTo>
                  <a:pt x="776169" y="1599230"/>
                </a:lnTo>
                <a:lnTo>
                  <a:pt x="750320" y="1594552"/>
                </a:lnTo>
                <a:lnTo>
                  <a:pt x="725638" y="1587534"/>
                </a:lnTo>
                <a:lnTo>
                  <a:pt x="702747" y="1578178"/>
                </a:lnTo>
                <a:lnTo>
                  <a:pt x="678875" y="1563773"/>
                </a:lnTo>
                <a:lnTo>
                  <a:pt x="657790" y="1544252"/>
                </a:lnTo>
                <a:lnTo>
                  <a:pt x="644515" y="1522899"/>
                </a:lnTo>
                <a:lnTo>
                  <a:pt x="639968" y="1500932"/>
                </a:lnTo>
                <a:lnTo>
                  <a:pt x="639968" y="1126512"/>
                </a:lnTo>
                <a:lnTo>
                  <a:pt x="988318" y="1126512"/>
                </a:lnTo>
                <a:close/>
              </a:path>
              <a:path w="988318" h="1601862">
                <a:moveTo>
                  <a:pt x="31171" y="1628"/>
                </a:moveTo>
                <a:lnTo>
                  <a:pt x="574857" y="0"/>
                </a:lnTo>
                <a:lnTo>
                  <a:pt x="605785" y="361395"/>
                </a:lnTo>
                <a:lnTo>
                  <a:pt x="605976" y="373581"/>
                </a:lnTo>
                <a:lnTo>
                  <a:pt x="605122" y="385641"/>
                </a:lnTo>
                <a:lnTo>
                  <a:pt x="600338" y="409306"/>
                </a:lnTo>
                <a:lnTo>
                  <a:pt x="591556" y="432233"/>
                </a:lnTo>
                <a:lnTo>
                  <a:pt x="578904" y="454265"/>
                </a:lnTo>
                <a:lnTo>
                  <a:pt x="562505" y="475246"/>
                </a:lnTo>
                <a:lnTo>
                  <a:pt x="542485" y="495020"/>
                </a:lnTo>
                <a:lnTo>
                  <a:pt x="524395" y="509535"/>
                </a:lnTo>
                <a:lnTo>
                  <a:pt x="504117" y="522852"/>
                </a:lnTo>
                <a:lnTo>
                  <a:pt x="482434" y="534603"/>
                </a:lnTo>
                <a:lnTo>
                  <a:pt x="459507" y="544789"/>
                </a:lnTo>
                <a:lnTo>
                  <a:pt x="435495" y="553409"/>
                </a:lnTo>
                <a:lnTo>
                  <a:pt x="410560" y="560463"/>
                </a:lnTo>
                <a:lnTo>
                  <a:pt x="384861" y="565952"/>
                </a:lnTo>
                <a:lnTo>
                  <a:pt x="358560" y="569875"/>
                </a:lnTo>
                <a:lnTo>
                  <a:pt x="331817" y="572232"/>
                </a:lnTo>
                <a:lnTo>
                  <a:pt x="304642" y="573023"/>
                </a:lnTo>
                <a:lnTo>
                  <a:pt x="291181" y="572830"/>
                </a:lnTo>
                <a:lnTo>
                  <a:pt x="264351" y="571286"/>
                </a:lnTo>
                <a:lnTo>
                  <a:pt x="237796" y="568197"/>
                </a:lnTo>
                <a:lnTo>
                  <a:pt x="211700" y="563563"/>
                </a:lnTo>
                <a:lnTo>
                  <a:pt x="186246" y="557385"/>
                </a:lnTo>
                <a:lnTo>
                  <a:pt x="161617" y="549663"/>
                </a:lnTo>
                <a:lnTo>
                  <a:pt x="137998" y="540396"/>
                </a:lnTo>
                <a:lnTo>
                  <a:pt x="115570" y="529585"/>
                </a:lnTo>
                <a:lnTo>
                  <a:pt x="94518" y="517229"/>
                </a:lnTo>
                <a:lnTo>
                  <a:pt x="71262" y="500446"/>
                </a:lnTo>
                <a:lnTo>
                  <a:pt x="49949" y="481131"/>
                </a:lnTo>
                <a:lnTo>
                  <a:pt x="32290" y="460477"/>
                </a:lnTo>
                <a:lnTo>
                  <a:pt x="18375" y="438695"/>
                </a:lnTo>
                <a:lnTo>
                  <a:pt x="8294" y="415994"/>
                </a:lnTo>
                <a:lnTo>
                  <a:pt x="2139" y="392587"/>
                </a:lnTo>
                <a:lnTo>
                  <a:pt x="0" y="368685"/>
                </a:lnTo>
                <a:lnTo>
                  <a:pt x="243" y="359767"/>
                </a:lnTo>
                <a:lnTo>
                  <a:pt x="31171" y="1628"/>
                </a:lnTo>
                <a:close/>
              </a:path>
            </a:pathLst>
          </a:custGeom>
          <a:solidFill>
            <a:srgbClr val="A1EF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847120" y="2499387"/>
            <a:ext cx="2788217" cy="3381777"/>
          </a:xfrm>
          <a:custGeom>
            <a:avLst/>
            <a:gdLst/>
            <a:ahLst/>
            <a:cxnLst/>
            <a:rect l="l" t="t" r="r" b="b"/>
            <a:pathLst>
              <a:path w="2788217" h="3381777">
                <a:moveTo>
                  <a:pt x="1196229" y="2932474"/>
                </a:moveTo>
                <a:lnTo>
                  <a:pt x="727423" y="2662241"/>
                </a:lnTo>
                <a:lnTo>
                  <a:pt x="1010660" y="2499450"/>
                </a:lnTo>
                <a:lnTo>
                  <a:pt x="1479466" y="2769683"/>
                </a:lnTo>
                <a:lnTo>
                  <a:pt x="1196229" y="2932474"/>
                </a:lnTo>
                <a:close/>
              </a:path>
              <a:path w="2788217" h="3381777">
                <a:moveTo>
                  <a:pt x="1137628" y="1822240"/>
                </a:moveTo>
                <a:lnTo>
                  <a:pt x="1137628" y="876425"/>
                </a:lnTo>
                <a:lnTo>
                  <a:pt x="2461030" y="1641542"/>
                </a:lnTo>
                <a:lnTo>
                  <a:pt x="2461030" y="2587357"/>
                </a:lnTo>
                <a:lnTo>
                  <a:pt x="1137628" y="1822240"/>
                </a:lnTo>
                <a:close/>
              </a:path>
              <a:path w="2788217" h="3381777">
                <a:moveTo>
                  <a:pt x="1335" y="144470"/>
                </a:moveTo>
                <a:lnTo>
                  <a:pt x="8696" y="120012"/>
                </a:lnTo>
                <a:lnTo>
                  <a:pt x="22255" y="96453"/>
                </a:lnTo>
                <a:lnTo>
                  <a:pt x="41942" y="74261"/>
                </a:lnTo>
                <a:lnTo>
                  <a:pt x="67689" y="53906"/>
                </a:lnTo>
                <a:lnTo>
                  <a:pt x="98877" y="35992"/>
                </a:lnTo>
                <a:lnTo>
                  <a:pt x="115754" y="28345"/>
                </a:lnTo>
                <a:lnTo>
                  <a:pt x="133353" y="21618"/>
                </a:lnTo>
                <a:lnTo>
                  <a:pt x="151585" y="15808"/>
                </a:lnTo>
                <a:lnTo>
                  <a:pt x="170359" y="10912"/>
                </a:lnTo>
                <a:lnTo>
                  <a:pt x="189585" y="6925"/>
                </a:lnTo>
                <a:lnTo>
                  <a:pt x="209171" y="3844"/>
                </a:lnTo>
                <a:lnTo>
                  <a:pt x="229029" y="1665"/>
                </a:lnTo>
                <a:lnTo>
                  <a:pt x="249068" y="385"/>
                </a:lnTo>
                <a:lnTo>
                  <a:pt x="269197" y="0"/>
                </a:lnTo>
                <a:lnTo>
                  <a:pt x="289326" y="506"/>
                </a:lnTo>
                <a:lnTo>
                  <a:pt x="309365" y="1899"/>
                </a:lnTo>
                <a:lnTo>
                  <a:pt x="329223" y="4177"/>
                </a:lnTo>
                <a:lnTo>
                  <a:pt x="348809" y="7335"/>
                </a:lnTo>
                <a:lnTo>
                  <a:pt x="368035" y="11369"/>
                </a:lnTo>
                <a:lnTo>
                  <a:pt x="386809" y="16277"/>
                </a:lnTo>
                <a:lnTo>
                  <a:pt x="405041" y="22054"/>
                </a:lnTo>
                <a:lnTo>
                  <a:pt x="422640" y="28696"/>
                </a:lnTo>
                <a:lnTo>
                  <a:pt x="439517" y="36201"/>
                </a:lnTo>
                <a:lnTo>
                  <a:pt x="455580" y="44563"/>
                </a:lnTo>
                <a:lnTo>
                  <a:pt x="470949" y="54138"/>
                </a:lnTo>
                <a:lnTo>
                  <a:pt x="497179" y="74890"/>
                </a:lnTo>
                <a:lnTo>
                  <a:pt x="517335" y="97394"/>
                </a:lnTo>
                <a:lnTo>
                  <a:pt x="531337" y="121193"/>
                </a:lnTo>
                <a:lnTo>
                  <a:pt x="539108" y="145827"/>
                </a:lnTo>
                <a:lnTo>
                  <a:pt x="540633" y="158314"/>
                </a:lnTo>
                <a:lnTo>
                  <a:pt x="540570" y="170837"/>
                </a:lnTo>
                <a:lnTo>
                  <a:pt x="535644" y="195764"/>
                </a:lnTo>
                <a:lnTo>
                  <a:pt x="524253" y="220149"/>
                </a:lnTo>
                <a:lnTo>
                  <a:pt x="506318" y="243532"/>
                </a:lnTo>
                <a:lnTo>
                  <a:pt x="481761" y="265456"/>
                </a:lnTo>
                <a:lnTo>
                  <a:pt x="450572" y="285237"/>
                </a:lnTo>
                <a:lnTo>
                  <a:pt x="433180" y="293746"/>
                </a:lnTo>
                <a:lnTo>
                  <a:pt x="414906" y="301251"/>
                </a:lnTo>
                <a:lnTo>
                  <a:pt x="395859" y="307751"/>
                </a:lnTo>
                <a:lnTo>
                  <a:pt x="376148" y="313245"/>
                </a:lnTo>
                <a:lnTo>
                  <a:pt x="355882" y="317731"/>
                </a:lnTo>
                <a:lnTo>
                  <a:pt x="335169" y="321210"/>
                </a:lnTo>
                <a:lnTo>
                  <a:pt x="314118" y="323678"/>
                </a:lnTo>
                <a:lnTo>
                  <a:pt x="292837" y="325136"/>
                </a:lnTo>
                <a:lnTo>
                  <a:pt x="271435" y="325581"/>
                </a:lnTo>
                <a:lnTo>
                  <a:pt x="250021" y="325013"/>
                </a:lnTo>
                <a:lnTo>
                  <a:pt x="228704" y="323431"/>
                </a:lnTo>
                <a:lnTo>
                  <a:pt x="207591" y="320832"/>
                </a:lnTo>
                <a:lnTo>
                  <a:pt x="186793" y="317217"/>
                </a:lnTo>
                <a:lnTo>
                  <a:pt x="166417" y="312583"/>
                </a:lnTo>
                <a:lnTo>
                  <a:pt x="146572" y="306930"/>
                </a:lnTo>
                <a:lnTo>
                  <a:pt x="127366" y="300256"/>
                </a:lnTo>
                <a:lnTo>
                  <a:pt x="108909" y="292561"/>
                </a:lnTo>
                <a:lnTo>
                  <a:pt x="91309" y="283842"/>
                </a:lnTo>
                <a:lnTo>
                  <a:pt x="74675" y="274099"/>
                </a:lnTo>
                <a:lnTo>
                  <a:pt x="46730" y="253079"/>
                </a:lnTo>
                <a:lnTo>
                  <a:pt x="25359" y="230380"/>
                </a:lnTo>
                <a:lnTo>
                  <a:pt x="10492" y="206469"/>
                </a:lnTo>
                <a:lnTo>
                  <a:pt x="2062" y="181816"/>
                </a:lnTo>
                <a:lnTo>
                  <a:pt x="0" y="156889"/>
                </a:lnTo>
                <a:lnTo>
                  <a:pt x="1335" y="144470"/>
                </a:lnTo>
                <a:close/>
              </a:path>
              <a:path w="2788217" h="3381777">
                <a:moveTo>
                  <a:pt x="15057" y="1332240"/>
                </a:moveTo>
                <a:lnTo>
                  <a:pt x="17936" y="1309605"/>
                </a:lnTo>
                <a:lnTo>
                  <a:pt x="26813" y="1287420"/>
                </a:lnTo>
                <a:lnTo>
                  <a:pt x="41676" y="1266133"/>
                </a:lnTo>
                <a:lnTo>
                  <a:pt x="62517" y="1246195"/>
                </a:lnTo>
                <a:lnTo>
                  <a:pt x="89325" y="1228053"/>
                </a:lnTo>
                <a:lnTo>
                  <a:pt x="104668" y="1219702"/>
                </a:lnTo>
                <a:lnTo>
                  <a:pt x="120847" y="1212230"/>
                </a:lnTo>
                <a:lnTo>
                  <a:pt x="137771" y="1205637"/>
                </a:lnTo>
                <a:lnTo>
                  <a:pt x="155349" y="1199923"/>
                </a:lnTo>
                <a:lnTo>
                  <a:pt x="173487" y="1195088"/>
                </a:lnTo>
                <a:lnTo>
                  <a:pt x="192096" y="1191132"/>
                </a:lnTo>
                <a:lnTo>
                  <a:pt x="211083" y="1188056"/>
                </a:lnTo>
                <a:lnTo>
                  <a:pt x="230358" y="1185858"/>
                </a:lnTo>
                <a:lnTo>
                  <a:pt x="249827" y="1184539"/>
                </a:lnTo>
                <a:lnTo>
                  <a:pt x="269400" y="1184100"/>
                </a:lnTo>
                <a:lnTo>
                  <a:pt x="288986" y="1184539"/>
                </a:lnTo>
                <a:lnTo>
                  <a:pt x="308492" y="1185858"/>
                </a:lnTo>
                <a:lnTo>
                  <a:pt x="327827" y="1188056"/>
                </a:lnTo>
                <a:lnTo>
                  <a:pt x="346900" y="1191132"/>
                </a:lnTo>
                <a:lnTo>
                  <a:pt x="365619" y="1195088"/>
                </a:lnTo>
                <a:lnTo>
                  <a:pt x="383892" y="1199923"/>
                </a:lnTo>
                <a:lnTo>
                  <a:pt x="401628" y="1205637"/>
                </a:lnTo>
                <a:lnTo>
                  <a:pt x="418735" y="1212230"/>
                </a:lnTo>
                <a:lnTo>
                  <a:pt x="435122" y="1219702"/>
                </a:lnTo>
                <a:lnTo>
                  <a:pt x="450697" y="1228053"/>
                </a:lnTo>
                <a:lnTo>
                  <a:pt x="477948" y="1246546"/>
                </a:lnTo>
                <a:lnTo>
                  <a:pt x="499153" y="1266602"/>
                </a:lnTo>
                <a:lnTo>
                  <a:pt x="514322" y="1287830"/>
                </a:lnTo>
                <a:lnTo>
                  <a:pt x="523466" y="1309839"/>
                </a:lnTo>
                <a:lnTo>
                  <a:pt x="526593" y="1332239"/>
                </a:lnTo>
                <a:lnTo>
                  <a:pt x="525903" y="1343464"/>
                </a:lnTo>
                <a:lnTo>
                  <a:pt x="520024" y="1365717"/>
                </a:lnTo>
                <a:lnTo>
                  <a:pt x="508153" y="1387385"/>
                </a:lnTo>
                <a:lnTo>
                  <a:pt x="490300" y="1408076"/>
                </a:lnTo>
                <a:lnTo>
                  <a:pt x="466474" y="1427399"/>
                </a:lnTo>
                <a:lnTo>
                  <a:pt x="436981" y="1444777"/>
                </a:lnTo>
                <a:lnTo>
                  <a:pt x="420802" y="1452249"/>
                </a:lnTo>
                <a:lnTo>
                  <a:pt x="403878" y="1458842"/>
                </a:lnTo>
                <a:lnTo>
                  <a:pt x="386301" y="1464556"/>
                </a:lnTo>
                <a:lnTo>
                  <a:pt x="368162" y="1469391"/>
                </a:lnTo>
                <a:lnTo>
                  <a:pt x="349553" y="1473347"/>
                </a:lnTo>
                <a:lnTo>
                  <a:pt x="330566" y="1476424"/>
                </a:lnTo>
                <a:lnTo>
                  <a:pt x="311292" y="1478621"/>
                </a:lnTo>
                <a:lnTo>
                  <a:pt x="291822" y="1479940"/>
                </a:lnTo>
                <a:lnTo>
                  <a:pt x="272249" y="1480379"/>
                </a:lnTo>
                <a:lnTo>
                  <a:pt x="252664" y="1479940"/>
                </a:lnTo>
                <a:lnTo>
                  <a:pt x="233157" y="1478621"/>
                </a:lnTo>
                <a:lnTo>
                  <a:pt x="213822" y="1476424"/>
                </a:lnTo>
                <a:lnTo>
                  <a:pt x="194749" y="1473347"/>
                </a:lnTo>
                <a:lnTo>
                  <a:pt x="176031" y="1469391"/>
                </a:lnTo>
                <a:lnTo>
                  <a:pt x="157758" y="1464556"/>
                </a:lnTo>
                <a:lnTo>
                  <a:pt x="140022" y="1458842"/>
                </a:lnTo>
                <a:lnTo>
                  <a:pt x="122915" y="1452249"/>
                </a:lnTo>
                <a:lnTo>
                  <a:pt x="106528" y="1444777"/>
                </a:lnTo>
                <a:lnTo>
                  <a:pt x="90953" y="1436426"/>
                </a:lnTo>
                <a:lnTo>
                  <a:pt x="63702" y="1418284"/>
                </a:lnTo>
                <a:lnTo>
                  <a:pt x="42497" y="1398346"/>
                </a:lnTo>
                <a:lnTo>
                  <a:pt x="27327" y="1377059"/>
                </a:lnTo>
                <a:lnTo>
                  <a:pt x="18184" y="1354874"/>
                </a:lnTo>
                <a:lnTo>
                  <a:pt x="15057" y="1332240"/>
                </a:lnTo>
                <a:close/>
              </a:path>
              <a:path w="2788217" h="3381777">
                <a:moveTo>
                  <a:pt x="609632" y="1290994"/>
                </a:moveTo>
                <a:lnTo>
                  <a:pt x="610646" y="1271122"/>
                </a:lnTo>
                <a:lnTo>
                  <a:pt x="618554" y="1251784"/>
                </a:lnTo>
                <a:lnTo>
                  <a:pt x="633334" y="1233655"/>
                </a:lnTo>
                <a:lnTo>
                  <a:pt x="643293" y="1225254"/>
                </a:lnTo>
                <a:lnTo>
                  <a:pt x="654963" y="1217408"/>
                </a:lnTo>
                <a:lnTo>
                  <a:pt x="669373" y="1209462"/>
                </a:lnTo>
                <a:lnTo>
                  <a:pt x="680264" y="1204481"/>
                </a:lnTo>
                <a:lnTo>
                  <a:pt x="691664" y="1200086"/>
                </a:lnTo>
                <a:lnTo>
                  <a:pt x="703513" y="1196276"/>
                </a:lnTo>
                <a:lnTo>
                  <a:pt x="715748" y="1193053"/>
                </a:lnTo>
                <a:lnTo>
                  <a:pt x="728306" y="1190416"/>
                </a:lnTo>
                <a:lnTo>
                  <a:pt x="741126" y="1188365"/>
                </a:lnTo>
                <a:lnTo>
                  <a:pt x="754145" y="1186900"/>
                </a:lnTo>
                <a:lnTo>
                  <a:pt x="767300" y="1186021"/>
                </a:lnTo>
                <a:lnTo>
                  <a:pt x="780530" y="1185728"/>
                </a:lnTo>
                <a:lnTo>
                  <a:pt x="793771" y="1186021"/>
                </a:lnTo>
                <a:lnTo>
                  <a:pt x="806963" y="1186900"/>
                </a:lnTo>
                <a:lnTo>
                  <a:pt x="820043" y="1188365"/>
                </a:lnTo>
                <a:lnTo>
                  <a:pt x="832948" y="1190416"/>
                </a:lnTo>
                <a:lnTo>
                  <a:pt x="845616" y="1193053"/>
                </a:lnTo>
                <a:lnTo>
                  <a:pt x="857985" y="1196276"/>
                </a:lnTo>
                <a:lnTo>
                  <a:pt x="869993" y="1200086"/>
                </a:lnTo>
                <a:lnTo>
                  <a:pt x="881577" y="1204481"/>
                </a:lnTo>
                <a:lnTo>
                  <a:pt x="892675" y="1209462"/>
                </a:lnTo>
                <a:lnTo>
                  <a:pt x="903225" y="1215030"/>
                </a:lnTo>
                <a:lnTo>
                  <a:pt x="915624" y="1222865"/>
                </a:lnTo>
                <a:lnTo>
                  <a:pt x="926351" y="1231195"/>
                </a:lnTo>
                <a:lnTo>
                  <a:pt x="935400" y="1239948"/>
                </a:lnTo>
                <a:lnTo>
                  <a:pt x="942766" y="1249050"/>
                </a:lnTo>
                <a:lnTo>
                  <a:pt x="952430" y="1268007"/>
                </a:lnTo>
                <a:lnTo>
                  <a:pt x="955300" y="1287477"/>
                </a:lnTo>
                <a:lnTo>
                  <a:pt x="954175" y="1297222"/>
                </a:lnTo>
                <a:lnTo>
                  <a:pt x="946775" y="1316361"/>
                </a:lnTo>
                <a:lnTo>
                  <a:pt x="932477" y="1334546"/>
                </a:lnTo>
                <a:lnTo>
                  <a:pt x="922727" y="1343097"/>
                </a:lnTo>
                <a:lnTo>
                  <a:pt x="911237" y="1351188"/>
                </a:lnTo>
                <a:lnTo>
                  <a:pt x="894535" y="1360597"/>
                </a:lnTo>
                <a:lnTo>
                  <a:pt x="883644" y="1365579"/>
                </a:lnTo>
                <a:lnTo>
                  <a:pt x="872243" y="1369974"/>
                </a:lnTo>
                <a:lnTo>
                  <a:pt x="860394" y="1373784"/>
                </a:lnTo>
                <a:lnTo>
                  <a:pt x="848160" y="1377007"/>
                </a:lnTo>
                <a:lnTo>
                  <a:pt x="835601" y="1379644"/>
                </a:lnTo>
                <a:lnTo>
                  <a:pt x="822782" y="1381695"/>
                </a:lnTo>
                <a:lnTo>
                  <a:pt x="809763" y="1383160"/>
                </a:lnTo>
                <a:lnTo>
                  <a:pt x="796608" y="1384039"/>
                </a:lnTo>
                <a:lnTo>
                  <a:pt x="783378" y="1384332"/>
                </a:lnTo>
                <a:lnTo>
                  <a:pt x="770136" y="1384039"/>
                </a:lnTo>
                <a:lnTo>
                  <a:pt x="756944" y="1383160"/>
                </a:lnTo>
                <a:lnTo>
                  <a:pt x="743865" y="1381695"/>
                </a:lnTo>
                <a:lnTo>
                  <a:pt x="730960" y="1379644"/>
                </a:lnTo>
                <a:lnTo>
                  <a:pt x="718292" y="1377007"/>
                </a:lnTo>
                <a:lnTo>
                  <a:pt x="705923" y="1373784"/>
                </a:lnTo>
                <a:lnTo>
                  <a:pt x="693915" y="1369974"/>
                </a:lnTo>
                <a:lnTo>
                  <a:pt x="682331" y="1365579"/>
                </a:lnTo>
                <a:lnTo>
                  <a:pt x="671233" y="1360597"/>
                </a:lnTo>
                <a:lnTo>
                  <a:pt x="660683" y="1355030"/>
                </a:lnTo>
                <a:lnTo>
                  <a:pt x="648168" y="1347081"/>
                </a:lnTo>
                <a:lnTo>
                  <a:pt x="637399" y="1338592"/>
                </a:lnTo>
                <a:lnTo>
                  <a:pt x="628371" y="1329647"/>
                </a:lnTo>
                <a:lnTo>
                  <a:pt x="621084" y="1320331"/>
                </a:lnTo>
                <a:lnTo>
                  <a:pt x="611717" y="1300920"/>
                </a:lnTo>
                <a:lnTo>
                  <a:pt x="609632" y="1290994"/>
                </a:lnTo>
                <a:close/>
              </a:path>
              <a:path w="2788217" h="3381777">
                <a:moveTo>
                  <a:pt x="2272205" y="3381777"/>
                </a:moveTo>
                <a:lnTo>
                  <a:pt x="1940134" y="3189684"/>
                </a:lnTo>
                <a:lnTo>
                  <a:pt x="2456146" y="2891777"/>
                </a:lnTo>
                <a:lnTo>
                  <a:pt x="2788217" y="3083870"/>
                </a:lnTo>
                <a:lnTo>
                  <a:pt x="2272205" y="33817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806018" y="2493893"/>
            <a:ext cx="3048304" cy="3528899"/>
          </a:xfrm>
          <a:custGeom>
            <a:avLst/>
            <a:gdLst/>
            <a:ahLst/>
            <a:cxnLst/>
            <a:rect l="l" t="t" r="r" b="b"/>
            <a:pathLst>
              <a:path w="3048304" h="3528899">
                <a:moveTo>
                  <a:pt x="2404464" y="3522387"/>
                </a:moveTo>
                <a:lnTo>
                  <a:pt x="2407720" y="3517503"/>
                </a:lnTo>
                <a:lnTo>
                  <a:pt x="2414507" y="3506944"/>
                </a:lnTo>
                <a:lnTo>
                  <a:pt x="2421959" y="3496839"/>
                </a:lnTo>
                <a:lnTo>
                  <a:pt x="2430108" y="3487218"/>
                </a:lnTo>
                <a:lnTo>
                  <a:pt x="2438983" y="3478114"/>
                </a:lnTo>
                <a:lnTo>
                  <a:pt x="2448617" y="3469556"/>
                </a:lnTo>
                <a:lnTo>
                  <a:pt x="2459041" y="3461577"/>
                </a:lnTo>
                <a:lnTo>
                  <a:pt x="2467948" y="3455643"/>
                </a:lnTo>
                <a:lnTo>
                  <a:pt x="2466320" y="3457271"/>
                </a:lnTo>
                <a:lnTo>
                  <a:pt x="2474459" y="3452387"/>
                </a:lnTo>
                <a:lnTo>
                  <a:pt x="3001866" y="3147968"/>
                </a:lnTo>
                <a:lnTo>
                  <a:pt x="3013340" y="3144248"/>
                </a:lnTo>
                <a:lnTo>
                  <a:pt x="3024963" y="3145147"/>
                </a:lnTo>
                <a:lnTo>
                  <a:pt x="3035651" y="3150357"/>
                </a:lnTo>
                <a:lnTo>
                  <a:pt x="3044189" y="3159364"/>
                </a:lnTo>
                <a:lnTo>
                  <a:pt x="3048304" y="3170247"/>
                </a:lnTo>
                <a:lnTo>
                  <a:pt x="3047029" y="3181003"/>
                </a:lnTo>
                <a:lnTo>
                  <a:pt x="3041353" y="3190926"/>
                </a:lnTo>
                <a:lnTo>
                  <a:pt x="3032265" y="3199309"/>
                </a:lnTo>
                <a:lnTo>
                  <a:pt x="3031167" y="3200061"/>
                </a:lnTo>
                <a:lnTo>
                  <a:pt x="2503760" y="3504481"/>
                </a:lnTo>
                <a:lnTo>
                  <a:pt x="2495621" y="3509364"/>
                </a:lnTo>
                <a:lnTo>
                  <a:pt x="2497249" y="3507736"/>
                </a:lnTo>
                <a:lnTo>
                  <a:pt x="2485559" y="3513195"/>
                </a:lnTo>
                <a:lnTo>
                  <a:pt x="2473654" y="3517947"/>
                </a:lnTo>
                <a:lnTo>
                  <a:pt x="2461535" y="3521927"/>
                </a:lnTo>
                <a:lnTo>
                  <a:pt x="2449202" y="3525073"/>
                </a:lnTo>
                <a:lnTo>
                  <a:pt x="2436653" y="3527320"/>
                </a:lnTo>
                <a:lnTo>
                  <a:pt x="2423890" y="3528605"/>
                </a:lnTo>
                <a:lnTo>
                  <a:pt x="2414231" y="3528899"/>
                </a:lnTo>
                <a:lnTo>
                  <a:pt x="2409347" y="3528899"/>
                </a:lnTo>
                <a:lnTo>
                  <a:pt x="2404464" y="3522387"/>
                </a:lnTo>
                <a:close/>
              </a:path>
              <a:path w="3048304" h="3528899">
                <a:moveTo>
                  <a:pt x="1849384" y="2602619"/>
                </a:moveTo>
                <a:lnTo>
                  <a:pt x="1777761" y="2561921"/>
                </a:lnTo>
                <a:lnTo>
                  <a:pt x="1847757" y="2521224"/>
                </a:lnTo>
                <a:lnTo>
                  <a:pt x="1919380" y="2561921"/>
                </a:lnTo>
                <a:lnTo>
                  <a:pt x="1849384" y="2602619"/>
                </a:lnTo>
                <a:close/>
              </a:path>
              <a:path w="3048304" h="3528899">
                <a:moveTo>
                  <a:pt x="1422900" y="2462619"/>
                </a:moveTo>
                <a:lnTo>
                  <a:pt x="1351277" y="2421921"/>
                </a:lnTo>
                <a:lnTo>
                  <a:pt x="1421273" y="2381224"/>
                </a:lnTo>
                <a:lnTo>
                  <a:pt x="1492896" y="2421921"/>
                </a:lnTo>
                <a:lnTo>
                  <a:pt x="1422900" y="2462619"/>
                </a:lnTo>
                <a:close/>
              </a:path>
              <a:path w="3048304" h="3528899">
                <a:moveTo>
                  <a:pt x="1100596" y="2382851"/>
                </a:moveTo>
                <a:lnTo>
                  <a:pt x="1028973" y="2342154"/>
                </a:lnTo>
                <a:lnTo>
                  <a:pt x="1098969" y="2301456"/>
                </a:lnTo>
                <a:lnTo>
                  <a:pt x="1170592" y="2342154"/>
                </a:lnTo>
                <a:lnTo>
                  <a:pt x="1100596" y="2382851"/>
                </a:lnTo>
                <a:close/>
              </a:path>
              <a:path w="3048304" h="3528899">
                <a:moveTo>
                  <a:pt x="1243842" y="2360061"/>
                </a:moveTo>
                <a:lnTo>
                  <a:pt x="1172219" y="2319363"/>
                </a:lnTo>
                <a:lnTo>
                  <a:pt x="1242215" y="2278665"/>
                </a:lnTo>
                <a:lnTo>
                  <a:pt x="1313838" y="2319363"/>
                </a:lnTo>
                <a:lnTo>
                  <a:pt x="1243842" y="2360061"/>
                </a:lnTo>
                <a:close/>
              </a:path>
              <a:path w="3048304" h="3528899">
                <a:moveTo>
                  <a:pt x="1333371" y="2410526"/>
                </a:moveTo>
                <a:lnTo>
                  <a:pt x="1261748" y="2369828"/>
                </a:lnTo>
                <a:lnTo>
                  <a:pt x="1331744" y="2329130"/>
                </a:lnTo>
                <a:lnTo>
                  <a:pt x="1403367" y="2369828"/>
                </a:lnTo>
                <a:lnTo>
                  <a:pt x="1333371" y="2410526"/>
                </a:lnTo>
                <a:close/>
              </a:path>
              <a:path w="3048304" h="3528899">
                <a:moveTo>
                  <a:pt x="1439179" y="2692154"/>
                </a:moveTo>
                <a:lnTo>
                  <a:pt x="1035484" y="2459363"/>
                </a:lnTo>
                <a:lnTo>
                  <a:pt x="1113619" y="2415409"/>
                </a:lnTo>
                <a:lnTo>
                  <a:pt x="1517313" y="2648200"/>
                </a:lnTo>
                <a:lnTo>
                  <a:pt x="1439179" y="2692154"/>
                </a:lnTo>
                <a:close/>
              </a:path>
              <a:path w="3048304" h="3528899">
                <a:moveTo>
                  <a:pt x="1956819" y="2771922"/>
                </a:moveTo>
                <a:lnTo>
                  <a:pt x="1885196" y="2731224"/>
                </a:lnTo>
                <a:lnTo>
                  <a:pt x="1955191" y="2690526"/>
                </a:lnTo>
                <a:lnTo>
                  <a:pt x="2026815" y="2731224"/>
                </a:lnTo>
                <a:lnTo>
                  <a:pt x="1956819" y="2771922"/>
                </a:lnTo>
                <a:close/>
              </a:path>
              <a:path w="3048304" h="3528899">
                <a:moveTo>
                  <a:pt x="1820084" y="2797968"/>
                </a:moveTo>
                <a:lnTo>
                  <a:pt x="1748461" y="2757271"/>
                </a:lnTo>
                <a:lnTo>
                  <a:pt x="1818456" y="2716573"/>
                </a:lnTo>
                <a:lnTo>
                  <a:pt x="1890079" y="2757271"/>
                </a:lnTo>
                <a:lnTo>
                  <a:pt x="1820084" y="2797968"/>
                </a:lnTo>
                <a:close/>
              </a:path>
              <a:path w="3048304" h="3528899">
                <a:moveTo>
                  <a:pt x="1940541" y="2654712"/>
                </a:moveTo>
                <a:lnTo>
                  <a:pt x="1868918" y="2614014"/>
                </a:lnTo>
                <a:lnTo>
                  <a:pt x="1938913" y="2573316"/>
                </a:lnTo>
                <a:lnTo>
                  <a:pt x="2010536" y="2614014"/>
                </a:lnTo>
                <a:lnTo>
                  <a:pt x="1940541" y="2654712"/>
                </a:lnTo>
                <a:close/>
              </a:path>
              <a:path w="3048304" h="3528899">
                <a:moveTo>
                  <a:pt x="1730555" y="2747503"/>
                </a:moveTo>
                <a:lnTo>
                  <a:pt x="1658932" y="2705177"/>
                </a:lnTo>
                <a:lnTo>
                  <a:pt x="1728927" y="2664480"/>
                </a:lnTo>
                <a:lnTo>
                  <a:pt x="1800550" y="2705177"/>
                </a:lnTo>
                <a:lnTo>
                  <a:pt x="1730555" y="2747503"/>
                </a:lnTo>
                <a:close/>
              </a:path>
              <a:path w="3048304" h="3528899">
                <a:moveTo>
                  <a:pt x="1639398" y="2695410"/>
                </a:moveTo>
                <a:lnTo>
                  <a:pt x="1567775" y="2654712"/>
                </a:lnTo>
                <a:lnTo>
                  <a:pt x="1637770" y="2614014"/>
                </a:lnTo>
                <a:lnTo>
                  <a:pt x="1709394" y="2654712"/>
                </a:lnTo>
                <a:lnTo>
                  <a:pt x="1639398" y="2695410"/>
                </a:lnTo>
                <a:close/>
              </a:path>
              <a:path w="3048304" h="3528899">
                <a:moveTo>
                  <a:pt x="1549869" y="2643317"/>
                </a:moveTo>
                <a:lnTo>
                  <a:pt x="1478246" y="2602619"/>
                </a:lnTo>
                <a:lnTo>
                  <a:pt x="1548241" y="2561921"/>
                </a:lnTo>
                <a:lnTo>
                  <a:pt x="1619865" y="2602619"/>
                </a:lnTo>
                <a:lnTo>
                  <a:pt x="1549869" y="2643317"/>
                </a:lnTo>
                <a:close/>
              </a:path>
              <a:path w="3048304" h="3528899">
                <a:moveTo>
                  <a:pt x="1154313" y="2307968"/>
                </a:moveTo>
                <a:lnTo>
                  <a:pt x="1082690" y="2267270"/>
                </a:lnTo>
                <a:lnTo>
                  <a:pt x="1152686" y="2226572"/>
                </a:lnTo>
                <a:lnTo>
                  <a:pt x="1224309" y="2267270"/>
                </a:lnTo>
                <a:lnTo>
                  <a:pt x="1154313" y="2307968"/>
                </a:lnTo>
                <a:close/>
              </a:path>
              <a:path w="3048304" h="3528899">
                <a:moveTo>
                  <a:pt x="1867290" y="2719828"/>
                </a:moveTo>
                <a:lnTo>
                  <a:pt x="1795667" y="2679131"/>
                </a:lnTo>
                <a:lnTo>
                  <a:pt x="1865662" y="2638433"/>
                </a:lnTo>
                <a:lnTo>
                  <a:pt x="1937286" y="2679131"/>
                </a:lnTo>
                <a:lnTo>
                  <a:pt x="1867290" y="2719828"/>
                </a:lnTo>
                <a:close/>
              </a:path>
              <a:path w="3048304" h="3528899">
                <a:moveTo>
                  <a:pt x="1779389" y="2669363"/>
                </a:moveTo>
                <a:lnTo>
                  <a:pt x="1707766" y="2628666"/>
                </a:lnTo>
                <a:lnTo>
                  <a:pt x="1777761" y="2587968"/>
                </a:lnTo>
                <a:lnTo>
                  <a:pt x="1849384" y="2628666"/>
                </a:lnTo>
                <a:lnTo>
                  <a:pt x="1779389" y="2669363"/>
                </a:lnTo>
                <a:close/>
              </a:path>
              <a:path w="3048304" h="3528899">
                <a:moveTo>
                  <a:pt x="1017578" y="2449596"/>
                </a:moveTo>
                <a:lnTo>
                  <a:pt x="926422" y="2397503"/>
                </a:lnTo>
                <a:lnTo>
                  <a:pt x="1004556" y="2353549"/>
                </a:lnTo>
                <a:lnTo>
                  <a:pt x="1095713" y="2405642"/>
                </a:lnTo>
                <a:lnTo>
                  <a:pt x="1017578" y="2449596"/>
                </a:lnTo>
                <a:close/>
              </a:path>
              <a:path w="3048304" h="3528899">
                <a:moveTo>
                  <a:pt x="908516" y="2386107"/>
                </a:moveTo>
                <a:lnTo>
                  <a:pt x="830381" y="2340525"/>
                </a:lnTo>
                <a:lnTo>
                  <a:pt x="908516" y="2296572"/>
                </a:lnTo>
                <a:lnTo>
                  <a:pt x="986650" y="2342154"/>
                </a:lnTo>
                <a:lnTo>
                  <a:pt x="908516" y="2386107"/>
                </a:lnTo>
                <a:close/>
              </a:path>
              <a:path w="3048304" h="3528899">
                <a:moveTo>
                  <a:pt x="2030070" y="2706805"/>
                </a:moveTo>
                <a:lnTo>
                  <a:pt x="1958447" y="2666108"/>
                </a:lnTo>
                <a:lnTo>
                  <a:pt x="2028442" y="2625410"/>
                </a:lnTo>
                <a:lnTo>
                  <a:pt x="2100065" y="2666108"/>
                </a:lnTo>
                <a:lnTo>
                  <a:pt x="2030070" y="2706805"/>
                </a:lnTo>
                <a:close/>
              </a:path>
              <a:path w="3048304" h="3528899">
                <a:moveTo>
                  <a:pt x="2119599" y="2760526"/>
                </a:moveTo>
                <a:lnTo>
                  <a:pt x="2047976" y="2719828"/>
                </a:lnTo>
                <a:lnTo>
                  <a:pt x="2117971" y="2679131"/>
                </a:lnTo>
                <a:lnTo>
                  <a:pt x="2189595" y="2719828"/>
                </a:lnTo>
                <a:lnTo>
                  <a:pt x="2119599" y="2760526"/>
                </a:lnTo>
                <a:close/>
              </a:path>
              <a:path w="3048304" h="3528899">
                <a:moveTo>
                  <a:pt x="1689860" y="2617270"/>
                </a:moveTo>
                <a:lnTo>
                  <a:pt x="1618237" y="2576573"/>
                </a:lnTo>
                <a:lnTo>
                  <a:pt x="1688232" y="2535875"/>
                </a:lnTo>
                <a:lnTo>
                  <a:pt x="1759855" y="2576573"/>
                </a:lnTo>
                <a:lnTo>
                  <a:pt x="1689860" y="2617270"/>
                </a:lnTo>
                <a:close/>
              </a:path>
              <a:path w="3048304" h="3528899">
                <a:moveTo>
                  <a:pt x="1370811" y="2539131"/>
                </a:moveTo>
                <a:lnTo>
                  <a:pt x="1299188" y="2498433"/>
                </a:lnTo>
                <a:lnTo>
                  <a:pt x="1369183" y="2457735"/>
                </a:lnTo>
                <a:lnTo>
                  <a:pt x="1440807" y="2498433"/>
                </a:lnTo>
                <a:lnTo>
                  <a:pt x="1370811" y="2539131"/>
                </a:lnTo>
                <a:close/>
              </a:path>
              <a:path w="3048304" h="3528899">
                <a:moveTo>
                  <a:pt x="1191753" y="2434944"/>
                </a:moveTo>
                <a:lnTo>
                  <a:pt x="1120130" y="2394246"/>
                </a:lnTo>
                <a:lnTo>
                  <a:pt x="1190125" y="2353549"/>
                </a:lnTo>
                <a:lnTo>
                  <a:pt x="1261748" y="2394246"/>
                </a:lnTo>
                <a:lnTo>
                  <a:pt x="1191753" y="2434944"/>
                </a:lnTo>
                <a:close/>
              </a:path>
              <a:path w="3048304" h="3528899">
                <a:moveTo>
                  <a:pt x="1460340" y="2591224"/>
                </a:moveTo>
                <a:lnTo>
                  <a:pt x="1388717" y="2550526"/>
                </a:lnTo>
                <a:lnTo>
                  <a:pt x="1458712" y="2509828"/>
                </a:lnTo>
                <a:lnTo>
                  <a:pt x="1530336" y="2550526"/>
                </a:lnTo>
                <a:lnTo>
                  <a:pt x="1460340" y="2591224"/>
                </a:lnTo>
                <a:close/>
              </a:path>
              <a:path w="3048304" h="3528899">
                <a:moveTo>
                  <a:pt x="1512429" y="2514712"/>
                </a:moveTo>
                <a:lnTo>
                  <a:pt x="1440806" y="2474014"/>
                </a:lnTo>
                <a:lnTo>
                  <a:pt x="1510802" y="2433316"/>
                </a:lnTo>
                <a:lnTo>
                  <a:pt x="1582425" y="2474014"/>
                </a:lnTo>
                <a:lnTo>
                  <a:pt x="1512429" y="2514712"/>
                </a:lnTo>
                <a:close/>
              </a:path>
              <a:path w="3048304" h="3528899">
                <a:moveTo>
                  <a:pt x="1600331" y="2565177"/>
                </a:moveTo>
                <a:lnTo>
                  <a:pt x="1528708" y="2524479"/>
                </a:lnTo>
                <a:lnTo>
                  <a:pt x="1598703" y="2483781"/>
                </a:lnTo>
                <a:lnTo>
                  <a:pt x="1670326" y="2524479"/>
                </a:lnTo>
                <a:lnTo>
                  <a:pt x="1600331" y="2565177"/>
                </a:lnTo>
                <a:close/>
              </a:path>
              <a:path w="3048304" h="3528899">
                <a:moveTo>
                  <a:pt x="1279654" y="2487038"/>
                </a:moveTo>
                <a:lnTo>
                  <a:pt x="1208031" y="2446340"/>
                </a:lnTo>
                <a:lnTo>
                  <a:pt x="1278027" y="2405642"/>
                </a:lnTo>
                <a:lnTo>
                  <a:pt x="1349650" y="2446340"/>
                </a:lnTo>
                <a:lnTo>
                  <a:pt x="1279654" y="2487038"/>
                </a:lnTo>
                <a:close/>
              </a:path>
              <a:path w="3048304" h="3528899">
                <a:moveTo>
                  <a:pt x="1307327" y="2290060"/>
                </a:moveTo>
                <a:lnTo>
                  <a:pt x="1235704" y="2249363"/>
                </a:lnTo>
                <a:lnTo>
                  <a:pt x="1305699" y="2208665"/>
                </a:lnTo>
                <a:lnTo>
                  <a:pt x="1377322" y="2249363"/>
                </a:lnTo>
                <a:lnTo>
                  <a:pt x="1307327" y="2290060"/>
                </a:lnTo>
                <a:close/>
              </a:path>
              <a:path w="3048304" h="3528899">
                <a:moveTo>
                  <a:pt x="2026815" y="2918433"/>
                </a:moveTo>
                <a:lnTo>
                  <a:pt x="1837990" y="2809363"/>
                </a:lnTo>
                <a:lnTo>
                  <a:pt x="1906357" y="2770294"/>
                </a:lnTo>
                <a:lnTo>
                  <a:pt x="2095182" y="2879364"/>
                </a:lnTo>
                <a:lnTo>
                  <a:pt x="2026815" y="2918433"/>
                </a:lnTo>
                <a:close/>
              </a:path>
              <a:path w="3048304" h="3528899">
                <a:moveTo>
                  <a:pt x="2210756" y="2812619"/>
                </a:moveTo>
                <a:lnTo>
                  <a:pt x="2139133" y="2771922"/>
                </a:lnTo>
                <a:lnTo>
                  <a:pt x="2209128" y="2731224"/>
                </a:lnTo>
                <a:lnTo>
                  <a:pt x="2280751" y="2771922"/>
                </a:lnTo>
                <a:lnTo>
                  <a:pt x="2210756" y="2812619"/>
                </a:lnTo>
                <a:close/>
              </a:path>
              <a:path w="3048304" h="3528899">
                <a:moveTo>
                  <a:pt x="1927519" y="2975410"/>
                </a:moveTo>
                <a:lnTo>
                  <a:pt x="1849384" y="2929829"/>
                </a:lnTo>
                <a:lnTo>
                  <a:pt x="1927519" y="2885875"/>
                </a:lnTo>
                <a:lnTo>
                  <a:pt x="2005653" y="2931456"/>
                </a:lnTo>
                <a:lnTo>
                  <a:pt x="1927519" y="2975410"/>
                </a:lnTo>
                <a:close/>
              </a:path>
              <a:path w="3048304" h="3528899">
                <a:moveTo>
                  <a:pt x="1642654" y="2809364"/>
                </a:moveTo>
                <a:lnTo>
                  <a:pt x="1564519" y="2763783"/>
                </a:lnTo>
                <a:lnTo>
                  <a:pt x="1642654" y="2719829"/>
                </a:lnTo>
                <a:lnTo>
                  <a:pt x="1720788" y="2765410"/>
                </a:lnTo>
                <a:lnTo>
                  <a:pt x="1642654" y="2809364"/>
                </a:lnTo>
                <a:close/>
              </a:path>
              <a:path w="3048304" h="3528899">
                <a:moveTo>
                  <a:pt x="1831478" y="2920061"/>
                </a:moveTo>
                <a:lnTo>
                  <a:pt x="1753344" y="2874480"/>
                </a:lnTo>
                <a:lnTo>
                  <a:pt x="1831478" y="2830526"/>
                </a:lnTo>
                <a:lnTo>
                  <a:pt x="1909613" y="2876108"/>
                </a:lnTo>
                <a:lnTo>
                  <a:pt x="1831478" y="2920061"/>
                </a:lnTo>
                <a:close/>
              </a:path>
              <a:path w="3048304" h="3528899">
                <a:moveTo>
                  <a:pt x="1758227" y="2550526"/>
                </a:moveTo>
                <a:lnTo>
                  <a:pt x="1686604" y="2509828"/>
                </a:lnTo>
                <a:lnTo>
                  <a:pt x="1756600" y="2469130"/>
                </a:lnTo>
                <a:lnTo>
                  <a:pt x="1828223" y="2509828"/>
                </a:lnTo>
                <a:lnTo>
                  <a:pt x="1758227" y="2550526"/>
                </a:lnTo>
                <a:close/>
              </a:path>
              <a:path w="3048304" h="3528899">
                <a:moveTo>
                  <a:pt x="2119599" y="2864712"/>
                </a:moveTo>
                <a:lnTo>
                  <a:pt x="1976353" y="2781689"/>
                </a:lnTo>
                <a:lnTo>
                  <a:pt x="2044720" y="2742619"/>
                </a:lnTo>
                <a:lnTo>
                  <a:pt x="2187967" y="2825642"/>
                </a:lnTo>
                <a:lnTo>
                  <a:pt x="2119599" y="2864712"/>
                </a:lnTo>
                <a:close/>
              </a:path>
              <a:path w="3048304" h="3528899">
                <a:moveTo>
                  <a:pt x="830381" y="2228200"/>
                </a:moveTo>
                <a:lnTo>
                  <a:pt x="739225" y="2176107"/>
                </a:lnTo>
                <a:lnTo>
                  <a:pt x="807592" y="2137037"/>
                </a:lnTo>
                <a:lnTo>
                  <a:pt x="898749" y="2189130"/>
                </a:lnTo>
                <a:lnTo>
                  <a:pt x="830381" y="2228200"/>
                </a:lnTo>
                <a:close/>
              </a:path>
              <a:path w="3048304" h="3528899">
                <a:moveTo>
                  <a:pt x="718063" y="2277037"/>
                </a:moveTo>
                <a:lnTo>
                  <a:pt x="639929" y="2231456"/>
                </a:lnTo>
                <a:lnTo>
                  <a:pt x="718063" y="2187502"/>
                </a:lnTo>
                <a:lnTo>
                  <a:pt x="796198" y="2233084"/>
                </a:lnTo>
                <a:lnTo>
                  <a:pt x="718063" y="2277037"/>
                </a:lnTo>
                <a:close/>
              </a:path>
              <a:path w="3048304" h="3528899">
                <a:moveTo>
                  <a:pt x="2212384" y="2503317"/>
                </a:moveTo>
                <a:lnTo>
                  <a:pt x="2187078" y="2514474"/>
                </a:lnTo>
                <a:lnTo>
                  <a:pt x="2161922" y="2517968"/>
                </a:lnTo>
                <a:lnTo>
                  <a:pt x="2161703" y="2517968"/>
                </a:lnTo>
                <a:lnTo>
                  <a:pt x="2124482" y="2509829"/>
                </a:lnTo>
                <a:lnTo>
                  <a:pt x="1429412" y="2109363"/>
                </a:lnTo>
                <a:lnTo>
                  <a:pt x="1413134" y="2084944"/>
                </a:lnTo>
                <a:lnTo>
                  <a:pt x="1414925" y="2075794"/>
                </a:lnTo>
                <a:lnTo>
                  <a:pt x="1421839" y="2065083"/>
                </a:lnTo>
                <a:lnTo>
                  <a:pt x="1432667" y="2055642"/>
                </a:lnTo>
                <a:lnTo>
                  <a:pt x="1178730" y="1909130"/>
                </a:lnTo>
                <a:lnTo>
                  <a:pt x="1442434" y="2060525"/>
                </a:lnTo>
                <a:lnTo>
                  <a:pt x="1440807" y="2062153"/>
                </a:lnTo>
                <a:lnTo>
                  <a:pt x="1438047" y="2063822"/>
                </a:lnTo>
                <a:lnTo>
                  <a:pt x="1426844" y="2073655"/>
                </a:lnTo>
                <a:lnTo>
                  <a:pt x="1422901" y="2083316"/>
                </a:lnTo>
                <a:lnTo>
                  <a:pt x="1422901" y="2091455"/>
                </a:lnTo>
                <a:lnTo>
                  <a:pt x="2129366" y="2500061"/>
                </a:lnTo>
                <a:lnTo>
                  <a:pt x="2162567" y="2507192"/>
                </a:lnTo>
                <a:lnTo>
                  <a:pt x="2175746" y="2506169"/>
                </a:lnTo>
                <a:lnTo>
                  <a:pt x="2188762" y="2503265"/>
                </a:lnTo>
                <a:lnTo>
                  <a:pt x="2200989" y="2498433"/>
                </a:lnTo>
                <a:lnTo>
                  <a:pt x="2212384" y="2503317"/>
                </a:lnTo>
                <a:close/>
              </a:path>
              <a:path w="3048304" h="3528899">
                <a:moveTo>
                  <a:pt x="2500504" y="2594480"/>
                </a:moveTo>
                <a:lnTo>
                  <a:pt x="2500504" y="1648664"/>
                </a:lnTo>
                <a:lnTo>
                  <a:pt x="2499994" y="1574478"/>
                </a:lnTo>
                <a:lnTo>
                  <a:pt x="2509383" y="1581540"/>
                </a:lnTo>
                <a:lnTo>
                  <a:pt x="2518247" y="1590297"/>
                </a:lnTo>
                <a:lnTo>
                  <a:pt x="2516782" y="2679131"/>
                </a:lnTo>
                <a:lnTo>
                  <a:pt x="2515155" y="2675875"/>
                </a:lnTo>
                <a:lnTo>
                  <a:pt x="2513527" y="2674247"/>
                </a:lnTo>
                <a:lnTo>
                  <a:pt x="2508643" y="2672619"/>
                </a:lnTo>
                <a:lnTo>
                  <a:pt x="2503760" y="2670991"/>
                </a:lnTo>
                <a:lnTo>
                  <a:pt x="2497249" y="2667736"/>
                </a:lnTo>
                <a:lnTo>
                  <a:pt x="2212384" y="2503317"/>
                </a:lnTo>
                <a:lnTo>
                  <a:pt x="2200989" y="2498433"/>
                </a:lnTo>
                <a:lnTo>
                  <a:pt x="1442434" y="2060525"/>
                </a:lnTo>
                <a:lnTo>
                  <a:pt x="1178730" y="1909130"/>
                </a:lnTo>
                <a:lnTo>
                  <a:pt x="1177103" y="1829362"/>
                </a:lnTo>
                <a:lnTo>
                  <a:pt x="2500504" y="2594480"/>
                </a:lnTo>
                <a:close/>
              </a:path>
              <a:path w="3048304" h="3528899">
                <a:moveTo>
                  <a:pt x="1122509" y="1815981"/>
                </a:moveTo>
                <a:lnTo>
                  <a:pt x="1121758" y="1803316"/>
                </a:lnTo>
                <a:lnTo>
                  <a:pt x="1121758" y="852617"/>
                </a:lnTo>
                <a:lnTo>
                  <a:pt x="1130382" y="815065"/>
                </a:lnTo>
                <a:lnTo>
                  <a:pt x="1177103" y="787501"/>
                </a:lnTo>
                <a:lnTo>
                  <a:pt x="1181986" y="784245"/>
                </a:lnTo>
                <a:lnTo>
                  <a:pt x="1186870" y="782617"/>
                </a:lnTo>
                <a:lnTo>
                  <a:pt x="1181986" y="795640"/>
                </a:lnTo>
                <a:lnTo>
                  <a:pt x="1164081" y="805408"/>
                </a:lnTo>
                <a:lnTo>
                  <a:pt x="1138323" y="1865742"/>
                </a:lnTo>
                <a:lnTo>
                  <a:pt x="1132714" y="1853968"/>
                </a:lnTo>
                <a:lnTo>
                  <a:pt x="1128120" y="1841573"/>
                </a:lnTo>
                <a:lnTo>
                  <a:pt x="1124674" y="1828822"/>
                </a:lnTo>
                <a:lnTo>
                  <a:pt x="1122509" y="1815981"/>
                </a:lnTo>
                <a:close/>
              </a:path>
              <a:path w="3048304" h="3528899">
                <a:moveTo>
                  <a:pt x="242745" y="2418665"/>
                </a:moveTo>
                <a:lnTo>
                  <a:pt x="246001" y="2420293"/>
                </a:lnTo>
                <a:lnTo>
                  <a:pt x="1571030" y="3185410"/>
                </a:lnTo>
                <a:lnTo>
                  <a:pt x="1575374" y="3187663"/>
                </a:lnTo>
                <a:lnTo>
                  <a:pt x="1586792" y="3191838"/>
                </a:lnTo>
                <a:lnTo>
                  <a:pt x="1599533" y="3194343"/>
                </a:lnTo>
                <a:lnTo>
                  <a:pt x="1613353" y="3195178"/>
                </a:lnTo>
                <a:lnTo>
                  <a:pt x="1621920" y="3194905"/>
                </a:lnTo>
                <a:lnTo>
                  <a:pt x="1659345" y="3186170"/>
                </a:lnTo>
                <a:lnTo>
                  <a:pt x="2497249" y="2703550"/>
                </a:lnTo>
                <a:lnTo>
                  <a:pt x="2516782" y="2682387"/>
                </a:lnTo>
                <a:lnTo>
                  <a:pt x="2516782" y="2679131"/>
                </a:lnTo>
                <a:lnTo>
                  <a:pt x="2518247" y="1590297"/>
                </a:lnTo>
                <a:lnTo>
                  <a:pt x="2540141" y="1624036"/>
                </a:lnTo>
                <a:lnTo>
                  <a:pt x="2551738" y="1663292"/>
                </a:lnTo>
                <a:lnTo>
                  <a:pt x="2552594" y="1676339"/>
                </a:lnTo>
                <a:lnTo>
                  <a:pt x="2552594" y="2627038"/>
                </a:lnTo>
                <a:lnTo>
                  <a:pt x="2552194" y="2634680"/>
                </a:lnTo>
                <a:lnTo>
                  <a:pt x="2549400" y="2647400"/>
                </a:lnTo>
                <a:lnTo>
                  <a:pt x="2544455" y="2657968"/>
                </a:lnTo>
                <a:lnTo>
                  <a:pt x="2549338" y="2656340"/>
                </a:lnTo>
                <a:lnTo>
                  <a:pt x="2555850" y="2653084"/>
                </a:lnTo>
                <a:lnTo>
                  <a:pt x="2563989" y="2648200"/>
                </a:lnTo>
                <a:lnTo>
                  <a:pt x="2565616" y="2648200"/>
                </a:lnTo>
                <a:lnTo>
                  <a:pt x="2568836" y="2646012"/>
                </a:lnTo>
                <a:lnTo>
                  <a:pt x="2576267" y="2636796"/>
                </a:lnTo>
                <a:lnTo>
                  <a:pt x="2580532" y="2624239"/>
                </a:lnTo>
                <a:lnTo>
                  <a:pt x="2581894" y="2609131"/>
                </a:lnTo>
                <a:lnTo>
                  <a:pt x="2580267" y="2609131"/>
                </a:lnTo>
                <a:lnTo>
                  <a:pt x="2580267" y="1656804"/>
                </a:lnTo>
                <a:lnTo>
                  <a:pt x="2569417" y="1608448"/>
                </a:lnTo>
                <a:lnTo>
                  <a:pt x="2547982" y="1574423"/>
                </a:lnTo>
                <a:lnTo>
                  <a:pt x="1211287" y="797268"/>
                </a:lnTo>
                <a:lnTo>
                  <a:pt x="1199892" y="792384"/>
                </a:lnTo>
                <a:lnTo>
                  <a:pt x="1188498" y="792384"/>
                </a:lnTo>
                <a:lnTo>
                  <a:pt x="1185242" y="794012"/>
                </a:lnTo>
                <a:lnTo>
                  <a:pt x="1181986" y="795640"/>
                </a:lnTo>
                <a:lnTo>
                  <a:pt x="1186870" y="782617"/>
                </a:lnTo>
                <a:lnTo>
                  <a:pt x="1201520" y="782617"/>
                </a:lnTo>
                <a:lnTo>
                  <a:pt x="1209659" y="784245"/>
                </a:lnTo>
                <a:lnTo>
                  <a:pt x="1217798" y="789128"/>
                </a:lnTo>
                <a:lnTo>
                  <a:pt x="2536316" y="1550990"/>
                </a:lnTo>
                <a:lnTo>
                  <a:pt x="2567734" y="1582830"/>
                </a:lnTo>
                <a:lnTo>
                  <a:pt x="2584635" y="1619983"/>
                </a:lnTo>
                <a:lnTo>
                  <a:pt x="2590033" y="1660060"/>
                </a:lnTo>
                <a:lnTo>
                  <a:pt x="2590026" y="2611903"/>
                </a:lnTo>
                <a:lnTo>
                  <a:pt x="2577531" y="2650304"/>
                </a:lnTo>
                <a:lnTo>
                  <a:pt x="2543647" y="2669981"/>
                </a:lnTo>
                <a:lnTo>
                  <a:pt x="2534688" y="2674247"/>
                </a:lnTo>
                <a:lnTo>
                  <a:pt x="2531433" y="2675875"/>
                </a:lnTo>
                <a:lnTo>
                  <a:pt x="2528177" y="2677503"/>
                </a:lnTo>
                <a:lnTo>
                  <a:pt x="2524921" y="2677503"/>
                </a:lnTo>
                <a:lnTo>
                  <a:pt x="2526549" y="2679131"/>
                </a:lnTo>
                <a:lnTo>
                  <a:pt x="2526549" y="2729596"/>
                </a:lnTo>
                <a:lnTo>
                  <a:pt x="2511882" y="2759399"/>
                </a:lnTo>
                <a:lnTo>
                  <a:pt x="1675210" y="3244015"/>
                </a:lnTo>
                <a:lnTo>
                  <a:pt x="1672260" y="3245801"/>
                </a:lnTo>
                <a:lnTo>
                  <a:pt x="1623154" y="3259759"/>
                </a:lnTo>
                <a:lnTo>
                  <a:pt x="1610098" y="3260294"/>
                </a:lnTo>
                <a:lnTo>
                  <a:pt x="1609043" y="3260291"/>
                </a:lnTo>
                <a:lnTo>
                  <a:pt x="1570061" y="3254034"/>
                </a:lnTo>
                <a:lnTo>
                  <a:pt x="241118" y="2487038"/>
                </a:lnTo>
                <a:lnTo>
                  <a:pt x="221584" y="2459363"/>
                </a:lnTo>
                <a:lnTo>
                  <a:pt x="221584" y="2408898"/>
                </a:lnTo>
                <a:lnTo>
                  <a:pt x="247629" y="2376340"/>
                </a:lnTo>
                <a:lnTo>
                  <a:pt x="1074552" y="1899362"/>
                </a:lnTo>
                <a:lnTo>
                  <a:pt x="1076236" y="1898318"/>
                </a:lnTo>
                <a:lnTo>
                  <a:pt x="1087317" y="1892644"/>
                </a:lnTo>
                <a:lnTo>
                  <a:pt x="1099250" y="1888355"/>
                </a:lnTo>
                <a:lnTo>
                  <a:pt x="1111823" y="1885379"/>
                </a:lnTo>
                <a:lnTo>
                  <a:pt x="1124823" y="1883645"/>
                </a:lnTo>
                <a:lnTo>
                  <a:pt x="1138036" y="1883083"/>
                </a:lnTo>
                <a:lnTo>
                  <a:pt x="1149430" y="1883083"/>
                </a:lnTo>
                <a:lnTo>
                  <a:pt x="1144815" y="1876627"/>
                </a:lnTo>
                <a:lnTo>
                  <a:pt x="1138323" y="1865742"/>
                </a:lnTo>
                <a:lnTo>
                  <a:pt x="1164081" y="805408"/>
                </a:lnTo>
                <a:lnTo>
                  <a:pt x="1168964" y="807036"/>
                </a:lnTo>
                <a:lnTo>
                  <a:pt x="1175475" y="808664"/>
                </a:lnTo>
                <a:lnTo>
                  <a:pt x="1180359" y="811919"/>
                </a:lnTo>
                <a:lnTo>
                  <a:pt x="2498877" y="1573781"/>
                </a:lnTo>
                <a:lnTo>
                  <a:pt x="2499994" y="1574478"/>
                </a:lnTo>
                <a:lnTo>
                  <a:pt x="2500504" y="1648664"/>
                </a:lnTo>
                <a:lnTo>
                  <a:pt x="1177103" y="883547"/>
                </a:lnTo>
                <a:lnTo>
                  <a:pt x="1177103" y="1829362"/>
                </a:lnTo>
                <a:lnTo>
                  <a:pt x="1178730" y="1909130"/>
                </a:lnTo>
                <a:lnTo>
                  <a:pt x="1173847" y="1907502"/>
                </a:lnTo>
                <a:lnTo>
                  <a:pt x="1168964" y="1904246"/>
                </a:lnTo>
                <a:lnTo>
                  <a:pt x="1164080" y="1899362"/>
                </a:lnTo>
                <a:lnTo>
                  <a:pt x="1157569" y="1897735"/>
                </a:lnTo>
                <a:lnTo>
                  <a:pt x="1147802" y="1896106"/>
                </a:lnTo>
                <a:lnTo>
                  <a:pt x="1139663" y="1896106"/>
                </a:lnTo>
                <a:lnTo>
                  <a:pt x="1101682" y="1901210"/>
                </a:lnTo>
                <a:lnTo>
                  <a:pt x="255768" y="2386107"/>
                </a:lnTo>
                <a:lnTo>
                  <a:pt x="234606" y="2408898"/>
                </a:lnTo>
                <a:lnTo>
                  <a:pt x="236234" y="2430060"/>
                </a:lnTo>
                <a:lnTo>
                  <a:pt x="232978" y="2426805"/>
                </a:lnTo>
                <a:lnTo>
                  <a:pt x="232978" y="2467502"/>
                </a:lnTo>
                <a:lnTo>
                  <a:pt x="241117" y="2474014"/>
                </a:lnTo>
                <a:lnTo>
                  <a:pt x="247629" y="2477270"/>
                </a:lnTo>
                <a:lnTo>
                  <a:pt x="1566147" y="3239131"/>
                </a:lnTo>
                <a:lnTo>
                  <a:pt x="1571096" y="3241904"/>
                </a:lnTo>
                <a:lnTo>
                  <a:pt x="1582223" y="3245790"/>
                </a:lnTo>
                <a:lnTo>
                  <a:pt x="1595443" y="3248121"/>
                </a:lnTo>
                <a:lnTo>
                  <a:pt x="1610097" y="3248899"/>
                </a:lnTo>
                <a:lnTo>
                  <a:pt x="1622256" y="3248422"/>
                </a:lnTo>
                <a:lnTo>
                  <a:pt x="1659733" y="3239636"/>
                </a:lnTo>
                <a:lnTo>
                  <a:pt x="2493993" y="2758898"/>
                </a:lnTo>
                <a:lnTo>
                  <a:pt x="2495219" y="2758207"/>
                </a:lnTo>
                <a:lnTo>
                  <a:pt x="2507368" y="2749695"/>
                </a:lnTo>
                <a:lnTo>
                  <a:pt x="2514998" y="2740158"/>
                </a:lnTo>
                <a:lnTo>
                  <a:pt x="2516782" y="2729596"/>
                </a:lnTo>
                <a:lnTo>
                  <a:pt x="2516782" y="2703550"/>
                </a:lnTo>
                <a:lnTo>
                  <a:pt x="2513526" y="2708434"/>
                </a:lnTo>
                <a:lnTo>
                  <a:pt x="2508643" y="2711689"/>
                </a:lnTo>
                <a:lnTo>
                  <a:pt x="2502131" y="2714945"/>
                </a:lnTo>
                <a:lnTo>
                  <a:pt x="1675209" y="3191922"/>
                </a:lnTo>
                <a:lnTo>
                  <a:pt x="1673525" y="3192967"/>
                </a:lnTo>
                <a:lnTo>
                  <a:pt x="1662444" y="3198641"/>
                </a:lnTo>
                <a:lnTo>
                  <a:pt x="1650511" y="3202930"/>
                </a:lnTo>
                <a:lnTo>
                  <a:pt x="1637937" y="3205906"/>
                </a:lnTo>
                <a:lnTo>
                  <a:pt x="1624938" y="3207639"/>
                </a:lnTo>
                <a:lnTo>
                  <a:pt x="1611725" y="3208201"/>
                </a:lnTo>
                <a:lnTo>
                  <a:pt x="1600217" y="3207554"/>
                </a:lnTo>
                <a:lnTo>
                  <a:pt x="1586811" y="3205222"/>
                </a:lnTo>
                <a:lnTo>
                  <a:pt x="1574678" y="3201522"/>
                </a:lnTo>
                <a:lnTo>
                  <a:pt x="1564519" y="3196806"/>
                </a:lnTo>
                <a:lnTo>
                  <a:pt x="242745" y="2418665"/>
                </a:lnTo>
                <a:close/>
              </a:path>
              <a:path w="3048304" h="3528899">
                <a:moveTo>
                  <a:pt x="239490" y="2431689"/>
                </a:moveTo>
                <a:lnTo>
                  <a:pt x="236234" y="2430060"/>
                </a:lnTo>
                <a:lnTo>
                  <a:pt x="234606" y="2408898"/>
                </a:lnTo>
                <a:lnTo>
                  <a:pt x="236234" y="2413782"/>
                </a:lnTo>
                <a:lnTo>
                  <a:pt x="242745" y="2418665"/>
                </a:lnTo>
                <a:lnTo>
                  <a:pt x="1564519" y="3196806"/>
                </a:lnTo>
                <a:lnTo>
                  <a:pt x="239490" y="2431689"/>
                </a:lnTo>
                <a:close/>
              </a:path>
              <a:path w="3048304" h="3528899">
                <a:moveTo>
                  <a:pt x="1035484" y="2132153"/>
                </a:moveTo>
                <a:lnTo>
                  <a:pt x="924794" y="2067037"/>
                </a:lnTo>
                <a:lnTo>
                  <a:pt x="993161" y="2027967"/>
                </a:lnTo>
                <a:lnTo>
                  <a:pt x="1103852" y="2093084"/>
                </a:lnTo>
                <a:lnTo>
                  <a:pt x="1035484" y="2132153"/>
                </a:lnTo>
                <a:close/>
              </a:path>
              <a:path w="3048304" h="3528899">
                <a:moveTo>
                  <a:pt x="2301913" y="2758898"/>
                </a:moveTo>
                <a:lnTo>
                  <a:pt x="1014323" y="2014944"/>
                </a:lnTo>
                <a:lnTo>
                  <a:pt x="1072924" y="1980757"/>
                </a:lnTo>
                <a:lnTo>
                  <a:pt x="2360514" y="2724712"/>
                </a:lnTo>
                <a:lnTo>
                  <a:pt x="2301913" y="2758898"/>
                </a:lnTo>
                <a:close/>
              </a:path>
              <a:path w="3048304" h="3528899">
                <a:moveTo>
                  <a:pt x="976883" y="2205409"/>
                </a:moveTo>
                <a:lnTo>
                  <a:pt x="833637" y="2122386"/>
                </a:lnTo>
                <a:lnTo>
                  <a:pt x="902005" y="2083316"/>
                </a:lnTo>
                <a:lnTo>
                  <a:pt x="1045251" y="2166340"/>
                </a:lnTo>
                <a:lnTo>
                  <a:pt x="976883" y="2205409"/>
                </a:lnTo>
                <a:close/>
              </a:path>
              <a:path w="3048304" h="3528899">
                <a:moveTo>
                  <a:pt x="1737066" y="2864713"/>
                </a:moveTo>
                <a:lnTo>
                  <a:pt x="1658932" y="2819131"/>
                </a:lnTo>
                <a:lnTo>
                  <a:pt x="1737066" y="2775178"/>
                </a:lnTo>
                <a:lnTo>
                  <a:pt x="1815201" y="2820759"/>
                </a:lnTo>
                <a:lnTo>
                  <a:pt x="1737066" y="2864713"/>
                </a:lnTo>
                <a:close/>
              </a:path>
              <a:path w="3048304" h="3528899">
                <a:moveTo>
                  <a:pt x="1126641" y="2185874"/>
                </a:moveTo>
                <a:lnTo>
                  <a:pt x="1055018" y="2145177"/>
                </a:lnTo>
                <a:lnTo>
                  <a:pt x="1125013" y="2104479"/>
                </a:lnTo>
                <a:lnTo>
                  <a:pt x="1196636" y="2145177"/>
                </a:lnTo>
                <a:lnTo>
                  <a:pt x="1126641" y="2185874"/>
                </a:lnTo>
                <a:close/>
              </a:path>
              <a:path w="3048304" h="3528899">
                <a:moveTo>
                  <a:pt x="1396856" y="2342154"/>
                </a:moveTo>
                <a:lnTo>
                  <a:pt x="1325233" y="2301456"/>
                </a:lnTo>
                <a:lnTo>
                  <a:pt x="1395228" y="2260758"/>
                </a:lnTo>
                <a:lnTo>
                  <a:pt x="1466851" y="2301456"/>
                </a:lnTo>
                <a:lnTo>
                  <a:pt x="1396856" y="2342154"/>
                </a:lnTo>
                <a:close/>
              </a:path>
              <a:path w="3048304" h="3528899">
                <a:moveTo>
                  <a:pt x="1216170" y="2237967"/>
                </a:moveTo>
                <a:lnTo>
                  <a:pt x="1144547" y="2197270"/>
                </a:lnTo>
                <a:lnTo>
                  <a:pt x="1214542" y="2156572"/>
                </a:lnTo>
                <a:lnTo>
                  <a:pt x="1286165" y="2197270"/>
                </a:lnTo>
                <a:lnTo>
                  <a:pt x="1216170" y="2237967"/>
                </a:lnTo>
                <a:close/>
              </a:path>
              <a:path w="3048304" h="3528899">
                <a:moveTo>
                  <a:pt x="1546613" y="2755643"/>
                </a:moveTo>
                <a:lnTo>
                  <a:pt x="1455456" y="2703550"/>
                </a:lnTo>
                <a:lnTo>
                  <a:pt x="1533591" y="2659596"/>
                </a:lnTo>
                <a:lnTo>
                  <a:pt x="1624748" y="2711689"/>
                </a:lnTo>
                <a:lnTo>
                  <a:pt x="1546613" y="2755643"/>
                </a:lnTo>
                <a:close/>
              </a:path>
              <a:path w="3048304" h="3528899">
                <a:moveTo>
                  <a:pt x="1577541" y="2446340"/>
                </a:moveTo>
                <a:lnTo>
                  <a:pt x="1505918" y="2405642"/>
                </a:lnTo>
                <a:lnTo>
                  <a:pt x="1575914" y="2364944"/>
                </a:lnTo>
                <a:lnTo>
                  <a:pt x="1647537" y="2405642"/>
                </a:lnTo>
                <a:lnTo>
                  <a:pt x="1577541" y="2446340"/>
                </a:lnTo>
                <a:close/>
              </a:path>
              <a:path w="3048304" h="3528899">
                <a:moveTo>
                  <a:pt x="1668698" y="2498433"/>
                </a:moveTo>
                <a:lnTo>
                  <a:pt x="1597075" y="2457735"/>
                </a:lnTo>
                <a:lnTo>
                  <a:pt x="1667071" y="2417037"/>
                </a:lnTo>
                <a:lnTo>
                  <a:pt x="1738694" y="2457735"/>
                </a:lnTo>
                <a:lnTo>
                  <a:pt x="1668698" y="2498433"/>
                </a:lnTo>
                <a:close/>
              </a:path>
              <a:path w="3048304" h="3528899">
                <a:moveTo>
                  <a:pt x="1488012" y="2394246"/>
                </a:moveTo>
                <a:lnTo>
                  <a:pt x="1416389" y="2353549"/>
                </a:lnTo>
                <a:lnTo>
                  <a:pt x="1486385" y="2312851"/>
                </a:lnTo>
                <a:lnTo>
                  <a:pt x="1558008" y="2353549"/>
                </a:lnTo>
                <a:lnTo>
                  <a:pt x="1488012" y="2394246"/>
                </a:lnTo>
                <a:close/>
              </a:path>
              <a:path w="3048304" h="3528899">
                <a:moveTo>
                  <a:pt x="1051762" y="2509828"/>
                </a:moveTo>
                <a:lnTo>
                  <a:pt x="1053390" y="2498433"/>
                </a:lnTo>
                <a:lnTo>
                  <a:pt x="1531963" y="2775178"/>
                </a:lnTo>
                <a:lnTo>
                  <a:pt x="1237331" y="2944480"/>
                </a:lnTo>
                <a:lnTo>
                  <a:pt x="758758" y="2667735"/>
                </a:lnTo>
                <a:lnTo>
                  <a:pt x="1053390" y="2498433"/>
                </a:lnTo>
                <a:lnTo>
                  <a:pt x="779920" y="2667735"/>
                </a:lnTo>
                <a:lnTo>
                  <a:pt x="1237332" y="2931456"/>
                </a:lnTo>
                <a:lnTo>
                  <a:pt x="1509174" y="2773550"/>
                </a:lnTo>
                <a:lnTo>
                  <a:pt x="1051762" y="2509828"/>
                </a:lnTo>
                <a:close/>
              </a:path>
              <a:path w="3048304" h="3528899">
                <a:moveTo>
                  <a:pt x="814103" y="2332386"/>
                </a:moveTo>
                <a:lnTo>
                  <a:pt x="735969" y="2286805"/>
                </a:lnTo>
                <a:lnTo>
                  <a:pt x="814103" y="2242851"/>
                </a:lnTo>
                <a:lnTo>
                  <a:pt x="892238" y="2288433"/>
                </a:lnTo>
                <a:lnTo>
                  <a:pt x="814103" y="2332386"/>
                </a:lnTo>
                <a:close/>
              </a:path>
              <a:path w="3048304" h="3528899">
                <a:moveTo>
                  <a:pt x="1011067" y="2330758"/>
                </a:moveTo>
                <a:lnTo>
                  <a:pt x="939444" y="2290060"/>
                </a:lnTo>
                <a:lnTo>
                  <a:pt x="1009439" y="2249363"/>
                </a:lnTo>
                <a:lnTo>
                  <a:pt x="1081063" y="2290060"/>
                </a:lnTo>
                <a:lnTo>
                  <a:pt x="1011067" y="2330758"/>
                </a:lnTo>
                <a:close/>
              </a:path>
              <a:path w="3048304" h="3528899">
                <a:moveTo>
                  <a:pt x="1064785" y="2255874"/>
                </a:moveTo>
                <a:lnTo>
                  <a:pt x="993161" y="2215176"/>
                </a:lnTo>
                <a:lnTo>
                  <a:pt x="1063157" y="2174479"/>
                </a:lnTo>
                <a:lnTo>
                  <a:pt x="1134780" y="2215176"/>
                </a:lnTo>
                <a:lnTo>
                  <a:pt x="1064785" y="2255874"/>
                </a:lnTo>
                <a:close/>
              </a:path>
              <a:path w="3048304" h="3528899">
                <a:moveTo>
                  <a:pt x="921538" y="2280293"/>
                </a:moveTo>
                <a:lnTo>
                  <a:pt x="849915" y="2239595"/>
                </a:lnTo>
                <a:lnTo>
                  <a:pt x="919910" y="2198897"/>
                </a:lnTo>
                <a:lnTo>
                  <a:pt x="991534" y="2239595"/>
                </a:lnTo>
                <a:lnTo>
                  <a:pt x="921538" y="2280293"/>
                </a:lnTo>
                <a:close/>
              </a:path>
              <a:path w="3048304" h="3528899">
                <a:moveTo>
                  <a:pt x="779920" y="2667735"/>
                </a:moveTo>
                <a:lnTo>
                  <a:pt x="1053390" y="2498433"/>
                </a:lnTo>
                <a:lnTo>
                  <a:pt x="1051762" y="2509828"/>
                </a:lnTo>
                <a:lnTo>
                  <a:pt x="779920" y="2667735"/>
                </a:lnTo>
                <a:close/>
              </a:path>
              <a:path w="3048304" h="3528899">
                <a:moveTo>
                  <a:pt x="2835831" y="3130062"/>
                </a:moveTo>
                <a:lnTo>
                  <a:pt x="2832575" y="3131690"/>
                </a:lnTo>
                <a:lnTo>
                  <a:pt x="2313307" y="3431225"/>
                </a:lnTo>
                <a:lnTo>
                  <a:pt x="1974725" y="3235876"/>
                </a:lnTo>
                <a:lnTo>
                  <a:pt x="1974725" y="3198434"/>
                </a:lnTo>
                <a:lnTo>
                  <a:pt x="1986119" y="3204945"/>
                </a:lnTo>
                <a:lnTo>
                  <a:pt x="1986119" y="3230992"/>
                </a:lnTo>
                <a:lnTo>
                  <a:pt x="2313307" y="3419829"/>
                </a:lnTo>
                <a:lnTo>
                  <a:pt x="2824437" y="3125178"/>
                </a:lnTo>
                <a:lnTo>
                  <a:pt x="2824437" y="3099131"/>
                </a:lnTo>
                <a:lnTo>
                  <a:pt x="2313307" y="3393783"/>
                </a:lnTo>
                <a:lnTo>
                  <a:pt x="2313307" y="3380759"/>
                </a:lnTo>
                <a:lnTo>
                  <a:pt x="2752813" y="3126806"/>
                </a:lnTo>
                <a:lnTo>
                  <a:pt x="2430509" y="2941224"/>
                </a:lnTo>
                <a:lnTo>
                  <a:pt x="2497248" y="2890759"/>
                </a:lnTo>
                <a:lnTo>
                  <a:pt x="2840714" y="3089364"/>
                </a:lnTo>
                <a:lnTo>
                  <a:pt x="2835831" y="3092620"/>
                </a:lnTo>
                <a:lnTo>
                  <a:pt x="2835831" y="3130062"/>
                </a:lnTo>
                <a:close/>
              </a:path>
              <a:path w="3048304" h="3528899">
                <a:moveTo>
                  <a:pt x="902005" y="1207501"/>
                </a:moveTo>
                <a:lnTo>
                  <a:pt x="892591" y="1204644"/>
                </a:lnTo>
                <a:lnTo>
                  <a:pt x="880291" y="1201663"/>
                </a:lnTo>
                <a:lnTo>
                  <a:pt x="867634" y="1199359"/>
                </a:lnTo>
                <a:lnTo>
                  <a:pt x="856426" y="1187966"/>
                </a:lnTo>
                <a:lnTo>
                  <a:pt x="870026" y="1189556"/>
                </a:lnTo>
                <a:lnTo>
                  <a:pt x="882559" y="1191686"/>
                </a:lnTo>
                <a:lnTo>
                  <a:pt x="894797" y="1194411"/>
                </a:lnTo>
                <a:lnTo>
                  <a:pt x="906888" y="1197733"/>
                </a:lnTo>
                <a:lnTo>
                  <a:pt x="915940" y="1380383"/>
                </a:lnTo>
                <a:lnTo>
                  <a:pt x="903945" y="1384184"/>
                </a:lnTo>
                <a:lnTo>
                  <a:pt x="891560" y="1387401"/>
                </a:lnTo>
                <a:lnTo>
                  <a:pt x="878835" y="1390032"/>
                </a:lnTo>
                <a:lnTo>
                  <a:pt x="865817" y="1392079"/>
                </a:lnTo>
                <a:lnTo>
                  <a:pt x="854798" y="1375176"/>
                </a:lnTo>
                <a:lnTo>
                  <a:pt x="902005" y="1207501"/>
                </a:lnTo>
                <a:close/>
              </a:path>
              <a:path w="3048304" h="3528899">
                <a:moveTo>
                  <a:pt x="996417" y="1104943"/>
                </a:moveTo>
                <a:lnTo>
                  <a:pt x="962233" y="1223780"/>
                </a:lnTo>
                <a:lnTo>
                  <a:pt x="966965" y="1227195"/>
                </a:lnTo>
                <a:lnTo>
                  <a:pt x="977507" y="1236232"/>
                </a:lnTo>
                <a:lnTo>
                  <a:pt x="979404" y="1255820"/>
                </a:lnTo>
                <a:lnTo>
                  <a:pt x="970375" y="1245191"/>
                </a:lnTo>
                <a:lnTo>
                  <a:pt x="958978" y="1235175"/>
                </a:lnTo>
                <a:lnTo>
                  <a:pt x="921538" y="1367036"/>
                </a:lnTo>
                <a:lnTo>
                  <a:pt x="937816" y="1088664"/>
                </a:lnTo>
                <a:lnTo>
                  <a:pt x="942446" y="1079129"/>
                </a:lnTo>
                <a:lnTo>
                  <a:pt x="951344" y="1070697"/>
                </a:lnTo>
                <a:lnTo>
                  <a:pt x="962689" y="1066530"/>
                </a:lnTo>
                <a:lnTo>
                  <a:pt x="975256" y="1067501"/>
                </a:lnTo>
                <a:lnTo>
                  <a:pt x="984789" y="1072131"/>
                </a:lnTo>
                <a:lnTo>
                  <a:pt x="993221" y="1081030"/>
                </a:lnTo>
                <a:lnTo>
                  <a:pt x="997388" y="1092375"/>
                </a:lnTo>
                <a:lnTo>
                  <a:pt x="996417" y="1104943"/>
                </a:lnTo>
                <a:close/>
              </a:path>
              <a:path w="3048304" h="3528899">
                <a:moveTo>
                  <a:pt x="794570" y="1098431"/>
                </a:moveTo>
                <a:lnTo>
                  <a:pt x="794570" y="1090291"/>
                </a:lnTo>
                <a:lnTo>
                  <a:pt x="795586" y="1078423"/>
                </a:lnTo>
                <a:lnTo>
                  <a:pt x="797457" y="1065814"/>
                </a:lnTo>
                <a:lnTo>
                  <a:pt x="800139" y="1053319"/>
                </a:lnTo>
                <a:lnTo>
                  <a:pt x="803633" y="1040995"/>
                </a:lnTo>
                <a:lnTo>
                  <a:pt x="807939" y="1028902"/>
                </a:lnTo>
                <a:lnTo>
                  <a:pt x="813057" y="1017097"/>
                </a:lnTo>
                <a:lnTo>
                  <a:pt x="818987" y="1005640"/>
                </a:lnTo>
                <a:lnTo>
                  <a:pt x="822242" y="1000756"/>
                </a:lnTo>
                <a:lnTo>
                  <a:pt x="828754" y="1000756"/>
                </a:lnTo>
                <a:lnTo>
                  <a:pt x="837590" y="1016367"/>
                </a:lnTo>
                <a:lnTo>
                  <a:pt x="842759" y="1028151"/>
                </a:lnTo>
                <a:lnTo>
                  <a:pt x="847116" y="1040228"/>
                </a:lnTo>
                <a:lnTo>
                  <a:pt x="850661" y="1052539"/>
                </a:lnTo>
                <a:lnTo>
                  <a:pt x="853395" y="1065026"/>
                </a:lnTo>
                <a:lnTo>
                  <a:pt x="855316" y="1077629"/>
                </a:lnTo>
                <a:lnTo>
                  <a:pt x="856426" y="1090291"/>
                </a:lnTo>
                <a:lnTo>
                  <a:pt x="856426" y="1187966"/>
                </a:lnTo>
                <a:lnTo>
                  <a:pt x="867634" y="1199359"/>
                </a:lnTo>
                <a:lnTo>
                  <a:pt x="854798" y="1197733"/>
                </a:lnTo>
                <a:lnTo>
                  <a:pt x="854798" y="1375176"/>
                </a:lnTo>
                <a:lnTo>
                  <a:pt x="865817" y="1392079"/>
                </a:lnTo>
                <a:lnTo>
                  <a:pt x="852556" y="1393541"/>
                </a:lnTo>
                <a:lnTo>
                  <a:pt x="839100" y="1394418"/>
                </a:lnTo>
                <a:lnTo>
                  <a:pt x="825498" y="1394711"/>
                </a:lnTo>
                <a:lnTo>
                  <a:pt x="823671" y="1394706"/>
                </a:lnTo>
                <a:lnTo>
                  <a:pt x="810196" y="1394343"/>
                </a:lnTo>
                <a:lnTo>
                  <a:pt x="796796" y="1393410"/>
                </a:lnTo>
                <a:lnTo>
                  <a:pt x="783536" y="1391907"/>
                </a:lnTo>
                <a:lnTo>
                  <a:pt x="770482" y="1389833"/>
                </a:lnTo>
                <a:lnTo>
                  <a:pt x="757699" y="1387188"/>
                </a:lnTo>
                <a:lnTo>
                  <a:pt x="745254" y="1383973"/>
                </a:lnTo>
                <a:lnTo>
                  <a:pt x="733211" y="1380188"/>
                </a:lnTo>
                <a:lnTo>
                  <a:pt x="721637" y="1375832"/>
                </a:lnTo>
                <a:lnTo>
                  <a:pt x="710597" y="1370905"/>
                </a:lnTo>
                <a:lnTo>
                  <a:pt x="700157" y="1365408"/>
                </a:lnTo>
                <a:lnTo>
                  <a:pt x="690642" y="1358851"/>
                </a:lnTo>
                <a:lnTo>
                  <a:pt x="679784" y="1350562"/>
                </a:lnTo>
                <a:lnTo>
                  <a:pt x="670250" y="1341955"/>
                </a:lnTo>
                <a:lnTo>
                  <a:pt x="662303" y="1332854"/>
                </a:lnTo>
                <a:lnTo>
                  <a:pt x="656207" y="1323083"/>
                </a:lnTo>
                <a:lnTo>
                  <a:pt x="656207" y="1663315"/>
                </a:lnTo>
                <a:lnTo>
                  <a:pt x="659042" y="1680243"/>
                </a:lnTo>
                <a:lnTo>
                  <a:pt x="671065" y="1701802"/>
                </a:lnTo>
                <a:lnTo>
                  <a:pt x="691732" y="1721373"/>
                </a:lnTo>
                <a:lnTo>
                  <a:pt x="705041" y="1730060"/>
                </a:lnTo>
                <a:lnTo>
                  <a:pt x="723581" y="1739681"/>
                </a:lnTo>
                <a:lnTo>
                  <a:pt x="746654" y="1748291"/>
                </a:lnTo>
                <a:lnTo>
                  <a:pt x="771555" y="1754442"/>
                </a:lnTo>
                <a:lnTo>
                  <a:pt x="797949" y="1758132"/>
                </a:lnTo>
                <a:lnTo>
                  <a:pt x="825498" y="1759362"/>
                </a:lnTo>
                <a:lnTo>
                  <a:pt x="834097" y="1759246"/>
                </a:lnTo>
                <a:lnTo>
                  <a:pt x="861722" y="1757237"/>
                </a:lnTo>
                <a:lnTo>
                  <a:pt x="887926" y="1752803"/>
                </a:lnTo>
                <a:lnTo>
                  <a:pt x="912268" y="1746033"/>
                </a:lnTo>
                <a:lnTo>
                  <a:pt x="934308" y="1737013"/>
                </a:lnTo>
                <a:lnTo>
                  <a:pt x="951704" y="1727347"/>
                </a:lnTo>
                <a:lnTo>
                  <a:pt x="964371" y="1718243"/>
                </a:lnTo>
                <a:lnTo>
                  <a:pt x="982797" y="1698055"/>
                </a:lnTo>
                <a:lnTo>
                  <a:pt x="992010" y="1676169"/>
                </a:lnTo>
                <a:lnTo>
                  <a:pt x="993161" y="1664944"/>
                </a:lnTo>
                <a:lnTo>
                  <a:pt x="993161" y="1324711"/>
                </a:lnTo>
                <a:lnTo>
                  <a:pt x="988372" y="1331376"/>
                </a:lnTo>
                <a:lnTo>
                  <a:pt x="980558" y="1340550"/>
                </a:lnTo>
                <a:lnTo>
                  <a:pt x="971426" y="1349404"/>
                </a:lnTo>
                <a:lnTo>
                  <a:pt x="960977" y="1357752"/>
                </a:lnTo>
                <a:lnTo>
                  <a:pt x="949211" y="1365408"/>
                </a:lnTo>
                <a:lnTo>
                  <a:pt x="938567" y="1371026"/>
                </a:lnTo>
                <a:lnTo>
                  <a:pt x="927497" y="1375997"/>
                </a:lnTo>
                <a:lnTo>
                  <a:pt x="915940" y="1380383"/>
                </a:lnTo>
                <a:lnTo>
                  <a:pt x="906888" y="1197733"/>
                </a:lnTo>
                <a:lnTo>
                  <a:pt x="937816" y="1088664"/>
                </a:lnTo>
                <a:lnTo>
                  <a:pt x="921538" y="1367036"/>
                </a:lnTo>
                <a:lnTo>
                  <a:pt x="933579" y="1361932"/>
                </a:lnTo>
                <a:lnTo>
                  <a:pt x="944327" y="1355641"/>
                </a:lnTo>
                <a:lnTo>
                  <a:pt x="949083" y="1352777"/>
                </a:lnTo>
                <a:lnTo>
                  <a:pt x="961894" y="1343715"/>
                </a:lnTo>
                <a:lnTo>
                  <a:pt x="972461" y="1334026"/>
                </a:lnTo>
                <a:lnTo>
                  <a:pt x="980748" y="1323785"/>
                </a:lnTo>
                <a:lnTo>
                  <a:pt x="986714" y="1313070"/>
                </a:lnTo>
                <a:lnTo>
                  <a:pt x="990322" y="1301957"/>
                </a:lnTo>
                <a:lnTo>
                  <a:pt x="991534" y="1290524"/>
                </a:lnTo>
                <a:lnTo>
                  <a:pt x="991529" y="1289873"/>
                </a:lnTo>
                <a:lnTo>
                  <a:pt x="990057" y="1278312"/>
                </a:lnTo>
                <a:lnTo>
                  <a:pt x="985990" y="1266911"/>
                </a:lnTo>
                <a:lnTo>
                  <a:pt x="979404" y="1255820"/>
                </a:lnTo>
                <a:lnTo>
                  <a:pt x="977507" y="1236232"/>
                </a:lnTo>
                <a:lnTo>
                  <a:pt x="986297" y="1245986"/>
                </a:lnTo>
                <a:lnTo>
                  <a:pt x="993448" y="1256454"/>
                </a:lnTo>
                <a:lnTo>
                  <a:pt x="999072" y="1267638"/>
                </a:lnTo>
                <a:lnTo>
                  <a:pt x="1003280" y="1279537"/>
                </a:lnTo>
                <a:lnTo>
                  <a:pt x="1006184" y="1292152"/>
                </a:lnTo>
                <a:lnTo>
                  <a:pt x="1007812" y="1292152"/>
                </a:lnTo>
                <a:lnTo>
                  <a:pt x="1007812" y="1666571"/>
                </a:lnTo>
                <a:lnTo>
                  <a:pt x="1007671" y="1670871"/>
                </a:lnTo>
                <a:lnTo>
                  <a:pt x="1001944" y="1694050"/>
                </a:lnTo>
                <a:lnTo>
                  <a:pt x="988258" y="1715583"/>
                </a:lnTo>
                <a:lnTo>
                  <a:pt x="967202" y="1734687"/>
                </a:lnTo>
                <a:lnTo>
                  <a:pt x="952718" y="1743861"/>
                </a:lnTo>
                <a:lnTo>
                  <a:pt x="931248" y="1754129"/>
                </a:lnTo>
                <a:lnTo>
                  <a:pt x="907816" y="1762116"/>
                </a:lnTo>
                <a:lnTo>
                  <a:pt x="882723" y="1767821"/>
                </a:lnTo>
                <a:lnTo>
                  <a:pt x="856268" y="1771244"/>
                </a:lnTo>
                <a:lnTo>
                  <a:pt x="828754" y="1772385"/>
                </a:lnTo>
                <a:lnTo>
                  <a:pt x="824638" y="1772358"/>
                </a:lnTo>
                <a:lnTo>
                  <a:pt x="796931" y="1770728"/>
                </a:lnTo>
                <a:lnTo>
                  <a:pt x="770577" y="1766679"/>
                </a:lnTo>
                <a:lnTo>
                  <a:pt x="745791" y="1760355"/>
                </a:lnTo>
                <a:lnTo>
                  <a:pt x="722789" y="1751899"/>
                </a:lnTo>
                <a:lnTo>
                  <a:pt x="701785" y="1741455"/>
                </a:lnTo>
                <a:lnTo>
                  <a:pt x="684356" y="1729825"/>
                </a:lnTo>
                <a:lnTo>
                  <a:pt x="664588" y="1710225"/>
                </a:lnTo>
                <a:lnTo>
                  <a:pt x="652296" y="1688336"/>
                </a:lnTo>
                <a:lnTo>
                  <a:pt x="648068" y="1664943"/>
                </a:lnTo>
                <a:lnTo>
                  <a:pt x="648068" y="1290524"/>
                </a:lnTo>
                <a:lnTo>
                  <a:pt x="649730" y="1288296"/>
                </a:lnTo>
                <a:lnTo>
                  <a:pt x="651144" y="1276330"/>
                </a:lnTo>
                <a:lnTo>
                  <a:pt x="654610" y="1264805"/>
                </a:lnTo>
                <a:lnTo>
                  <a:pt x="660101" y="1253774"/>
                </a:lnTo>
                <a:lnTo>
                  <a:pt x="656207" y="1288896"/>
                </a:lnTo>
                <a:lnTo>
                  <a:pt x="656536" y="1294978"/>
                </a:lnTo>
                <a:lnTo>
                  <a:pt x="659041" y="1306492"/>
                </a:lnTo>
                <a:lnTo>
                  <a:pt x="663919" y="1317491"/>
                </a:lnTo>
                <a:lnTo>
                  <a:pt x="671065" y="1327941"/>
                </a:lnTo>
                <a:lnTo>
                  <a:pt x="680371" y="1337806"/>
                </a:lnTo>
                <a:lnTo>
                  <a:pt x="691731" y="1347051"/>
                </a:lnTo>
                <a:lnTo>
                  <a:pt x="705041" y="1355641"/>
                </a:lnTo>
                <a:lnTo>
                  <a:pt x="718861" y="1362803"/>
                </a:lnTo>
                <a:lnTo>
                  <a:pt x="730280" y="1367842"/>
                </a:lnTo>
                <a:lnTo>
                  <a:pt x="742070" y="1372267"/>
                </a:lnTo>
                <a:lnTo>
                  <a:pt x="754232" y="1376053"/>
                </a:lnTo>
                <a:lnTo>
                  <a:pt x="766764" y="1379173"/>
                </a:lnTo>
                <a:lnTo>
                  <a:pt x="779667" y="1381602"/>
                </a:lnTo>
                <a:lnTo>
                  <a:pt x="792942" y="1383315"/>
                </a:lnTo>
                <a:lnTo>
                  <a:pt x="794570" y="1187966"/>
                </a:lnTo>
                <a:lnTo>
                  <a:pt x="794570" y="1098431"/>
                </a:lnTo>
                <a:close/>
              </a:path>
              <a:path w="3048304" h="3528899">
                <a:moveTo>
                  <a:pt x="340414" y="1329594"/>
                </a:moveTo>
                <a:lnTo>
                  <a:pt x="340165" y="1333460"/>
                </a:lnTo>
                <a:lnTo>
                  <a:pt x="335128" y="1346467"/>
                </a:lnTo>
                <a:lnTo>
                  <a:pt x="324881" y="1355508"/>
                </a:lnTo>
                <a:lnTo>
                  <a:pt x="314369" y="728896"/>
                </a:lnTo>
                <a:lnTo>
                  <a:pt x="322919" y="728815"/>
                </a:lnTo>
                <a:lnTo>
                  <a:pt x="336914" y="728332"/>
                </a:lnTo>
                <a:lnTo>
                  <a:pt x="364435" y="726083"/>
                </a:lnTo>
                <a:lnTo>
                  <a:pt x="391218" y="722174"/>
                </a:lnTo>
                <a:lnTo>
                  <a:pt x="417136" y="716660"/>
                </a:lnTo>
                <a:lnTo>
                  <a:pt x="442061" y="709600"/>
                </a:lnTo>
                <a:lnTo>
                  <a:pt x="465862" y="701050"/>
                </a:lnTo>
                <a:lnTo>
                  <a:pt x="488411" y="691067"/>
                </a:lnTo>
                <a:lnTo>
                  <a:pt x="509579" y="679710"/>
                </a:lnTo>
                <a:lnTo>
                  <a:pt x="529238" y="667035"/>
                </a:lnTo>
                <a:lnTo>
                  <a:pt x="543306" y="656379"/>
                </a:lnTo>
                <a:lnTo>
                  <a:pt x="564330" y="636974"/>
                </a:lnTo>
                <a:lnTo>
                  <a:pt x="581416" y="616263"/>
                </a:lnTo>
                <a:lnTo>
                  <a:pt x="594494" y="594417"/>
                </a:lnTo>
                <a:lnTo>
                  <a:pt x="603497" y="571607"/>
                </a:lnTo>
                <a:lnTo>
                  <a:pt x="608355" y="548004"/>
                </a:lnTo>
                <a:lnTo>
                  <a:pt x="609209" y="535959"/>
                </a:lnTo>
                <a:lnTo>
                  <a:pt x="609001" y="523779"/>
                </a:lnTo>
                <a:lnTo>
                  <a:pt x="581328" y="203081"/>
                </a:lnTo>
                <a:lnTo>
                  <a:pt x="579260" y="209034"/>
                </a:lnTo>
                <a:lnTo>
                  <a:pt x="574589" y="219718"/>
                </a:lnTo>
                <a:lnTo>
                  <a:pt x="561816" y="240420"/>
                </a:lnTo>
                <a:lnTo>
                  <a:pt x="544678" y="259922"/>
                </a:lnTo>
                <a:lnTo>
                  <a:pt x="523424" y="277849"/>
                </a:lnTo>
                <a:lnTo>
                  <a:pt x="499722" y="293049"/>
                </a:lnTo>
                <a:lnTo>
                  <a:pt x="477972" y="304012"/>
                </a:lnTo>
                <a:lnTo>
                  <a:pt x="454799" y="313353"/>
                </a:lnTo>
                <a:lnTo>
                  <a:pt x="430447" y="321091"/>
                </a:lnTo>
                <a:lnTo>
                  <a:pt x="405156" y="327244"/>
                </a:lnTo>
                <a:lnTo>
                  <a:pt x="379169" y="331831"/>
                </a:lnTo>
                <a:lnTo>
                  <a:pt x="352727" y="334871"/>
                </a:lnTo>
                <a:lnTo>
                  <a:pt x="326072" y="336382"/>
                </a:lnTo>
                <a:lnTo>
                  <a:pt x="312741" y="336570"/>
                </a:lnTo>
                <a:lnTo>
                  <a:pt x="308827" y="336553"/>
                </a:lnTo>
                <a:lnTo>
                  <a:pt x="281901" y="335512"/>
                </a:lnTo>
                <a:lnTo>
                  <a:pt x="255224" y="332873"/>
                </a:lnTo>
                <a:lnTo>
                  <a:pt x="229012" y="328654"/>
                </a:lnTo>
                <a:lnTo>
                  <a:pt x="203482" y="322871"/>
                </a:lnTo>
                <a:lnTo>
                  <a:pt x="178851" y="315544"/>
                </a:lnTo>
                <a:lnTo>
                  <a:pt x="155336" y="306691"/>
                </a:lnTo>
                <a:lnTo>
                  <a:pt x="133154" y="296329"/>
                </a:lnTo>
                <a:lnTo>
                  <a:pt x="112521" y="284477"/>
                </a:lnTo>
                <a:lnTo>
                  <a:pt x="91800" y="269401"/>
                </a:lnTo>
                <a:lnTo>
                  <a:pt x="71785" y="250750"/>
                </a:lnTo>
                <a:lnTo>
                  <a:pt x="56088" y="230999"/>
                </a:lnTo>
                <a:lnTo>
                  <a:pt x="44828" y="210384"/>
                </a:lnTo>
                <a:lnTo>
                  <a:pt x="47410" y="164011"/>
                </a:lnTo>
                <a:lnTo>
                  <a:pt x="47347" y="168893"/>
                </a:lnTo>
                <a:lnTo>
                  <a:pt x="48265" y="180511"/>
                </a:lnTo>
                <a:lnTo>
                  <a:pt x="54511" y="203250"/>
                </a:lnTo>
                <a:lnTo>
                  <a:pt x="66405" y="225038"/>
                </a:lnTo>
                <a:lnTo>
                  <a:pt x="83670" y="245530"/>
                </a:lnTo>
                <a:lnTo>
                  <a:pt x="106029" y="264380"/>
                </a:lnTo>
                <a:lnTo>
                  <a:pt x="135423" y="282604"/>
                </a:lnTo>
                <a:lnTo>
                  <a:pt x="152779" y="291148"/>
                </a:lnTo>
                <a:lnTo>
                  <a:pt x="170992" y="298710"/>
                </a:lnTo>
                <a:lnTo>
                  <a:pt x="189953" y="305288"/>
                </a:lnTo>
                <a:lnTo>
                  <a:pt x="209554" y="310879"/>
                </a:lnTo>
                <a:lnTo>
                  <a:pt x="229686" y="315482"/>
                </a:lnTo>
                <a:lnTo>
                  <a:pt x="250240" y="319093"/>
                </a:lnTo>
                <a:lnTo>
                  <a:pt x="271108" y="321710"/>
                </a:lnTo>
                <a:lnTo>
                  <a:pt x="292182" y="323331"/>
                </a:lnTo>
                <a:lnTo>
                  <a:pt x="313352" y="323953"/>
                </a:lnTo>
                <a:lnTo>
                  <a:pt x="334509" y="323574"/>
                </a:lnTo>
                <a:lnTo>
                  <a:pt x="355546" y="322192"/>
                </a:lnTo>
                <a:lnTo>
                  <a:pt x="376353" y="319803"/>
                </a:lnTo>
                <a:lnTo>
                  <a:pt x="396822" y="316406"/>
                </a:lnTo>
                <a:lnTo>
                  <a:pt x="416844" y="311998"/>
                </a:lnTo>
                <a:lnTo>
                  <a:pt x="436311" y="306577"/>
                </a:lnTo>
                <a:lnTo>
                  <a:pt x="455113" y="300140"/>
                </a:lnTo>
                <a:lnTo>
                  <a:pt x="473143" y="292684"/>
                </a:lnTo>
                <a:lnTo>
                  <a:pt x="490291" y="284208"/>
                </a:lnTo>
                <a:lnTo>
                  <a:pt x="506449" y="274709"/>
                </a:lnTo>
                <a:lnTo>
                  <a:pt x="523425" y="263141"/>
                </a:lnTo>
                <a:lnTo>
                  <a:pt x="545169" y="244119"/>
                </a:lnTo>
                <a:lnTo>
                  <a:pt x="561664" y="223614"/>
                </a:lnTo>
                <a:lnTo>
                  <a:pt x="572627" y="201840"/>
                </a:lnTo>
                <a:lnTo>
                  <a:pt x="577771" y="179011"/>
                </a:lnTo>
                <a:lnTo>
                  <a:pt x="578072" y="167267"/>
                </a:lnTo>
                <a:lnTo>
                  <a:pt x="576949" y="155792"/>
                </a:lnTo>
                <a:lnTo>
                  <a:pt x="570671" y="133214"/>
                </a:lnTo>
                <a:lnTo>
                  <a:pt x="559166" y="111488"/>
                </a:lnTo>
                <a:lnTo>
                  <a:pt x="542611" y="90966"/>
                </a:lnTo>
                <a:lnTo>
                  <a:pt x="521182" y="71999"/>
                </a:lnTo>
                <a:lnTo>
                  <a:pt x="495055" y="54941"/>
                </a:lnTo>
                <a:lnTo>
                  <a:pt x="473317" y="43931"/>
                </a:lnTo>
                <a:lnTo>
                  <a:pt x="450397" y="34575"/>
                </a:lnTo>
                <a:lnTo>
                  <a:pt x="426334" y="26777"/>
                </a:lnTo>
                <a:lnTo>
                  <a:pt x="401337" y="20540"/>
                </a:lnTo>
                <a:lnTo>
                  <a:pt x="375613" y="15861"/>
                </a:lnTo>
                <a:lnTo>
                  <a:pt x="349370" y="12742"/>
                </a:lnTo>
                <a:lnTo>
                  <a:pt x="322815" y="11183"/>
                </a:lnTo>
                <a:lnTo>
                  <a:pt x="309485" y="10988"/>
                </a:lnTo>
                <a:lnTo>
                  <a:pt x="299333" y="11106"/>
                </a:lnTo>
                <a:lnTo>
                  <a:pt x="272833" y="12531"/>
                </a:lnTo>
                <a:lnTo>
                  <a:pt x="246524" y="15568"/>
                </a:lnTo>
                <a:lnTo>
                  <a:pt x="220672" y="20217"/>
                </a:lnTo>
                <a:lnTo>
                  <a:pt x="195544" y="26480"/>
                </a:lnTo>
                <a:lnTo>
                  <a:pt x="171406" y="34354"/>
                </a:lnTo>
                <a:lnTo>
                  <a:pt x="148527" y="43842"/>
                </a:lnTo>
                <a:lnTo>
                  <a:pt x="127172" y="54941"/>
                </a:lnTo>
                <a:lnTo>
                  <a:pt x="105380" y="69154"/>
                </a:lnTo>
                <a:lnTo>
                  <a:pt x="83140" y="88116"/>
                </a:lnTo>
                <a:lnTo>
                  <a:pt x="65977" y="108558"/>
                </a:lnTo>
                <a:lnTo>
                  <a:pt x="54216" y="130156"/>
                </a:lnTo>
                <a:lnTo>
                  <a:pt x="48179" y="152586"/>
                </a:lnTo>
                <a:lnTo>
                  <a:pt x="49541" y="111976"/>
                </a:lnTo>
                <a:lnTo>
                  <a:pt x="64048" y="91151"/>
                </a:lnTo>
                <a:lnTo>
                  <a:pt x="83232" y="71610"/>
                </a:lnTo>
                <a:lnTo>
                  <a:pt x="107040" y="53567"/>
                </a:lnTo>
                <a:lnTo>
                  <a:pt x="136968" y="36591"/>
                </a:lnTo>
                <a:lnTo>
                  <a:pt x="154089" y="28911"/>
                </a:lnTo>
                <a:lnTo>
                  <a:pt x="171933" y="22135"/>
                </a:lnTo>
                <a:lnTo>
                  <a:pt x="190409" y="16262"/>
                </a:lnTo>
                <a:lnTo>
                  <a:pt x="209427" y="11293"/>
                </a:lnTo>
                <a:lnTo>
                  <a:pt x="228896" y="7227"/>
                </a:lnTo>
                <a:lnTo>
                  <a:pt x="248727" y="4065"/>
                </a:lnTo>
                <a:lnTo>
                  <a:pt x="268830" y="1806"/>
                </a:lnTo>
                <a:lnTo>
                  <a:pt x="289112" y="451"/>
                </a:lnTo>
                <a:lnTo>
                  <a:pt x="309486" y="0"/>
                </a:lnTo>
                <a:lnTo>
                  <a:pt x="329859" y="451"/>
                </a:lnTo>
                <a:lnTo>
                  <a:pt x="350141" y="1806"/>
                </a:lnTo>
                <a:lnTo>
                  <a:pt x="370244" y="4065"/>
                </a:lnTo>
                <a:lnTo>
                  <a:pt x="390075" y="7227"/>
                </a:lnTo>
                <a:lnTo>
                  <a:pt x="409544" y="11293"/>
                </a:lnTo>
                <a:lnTo>
                  <a:pt x="428562" y="16262"/>
                </a:lnTo>
                <a:lnTo>
                  <a:pt x="447038" y="22135"/>
                </a:lnTo>
                <a:lnTo>
                  <a:pt x="464882" y="28911"/>
                </a:lnTo>
                <a:lnTo>
                  <a:pt x="482003" y="36591"/>
                </a:lnTo>
                <a:lnTo>
                  <a:pt x="498310" y="45174"/>
                </a:lnTo>
                <a:lnTo>
                  <a:pt x="517434" y="57258"/>
                </a:lnTo>
                <a:lnTo>
                  <a:pt x="540409" y="75507"/>
                </a:lnTo>
                <a:lnTo>
                  <a:pt x="558931" y="95191"/>
                </a:lnTo>
                <a:lnTo>
                  <a:pt x="572843" y="116100"/>
                </a:lnTo>
                <a:lnTo>
                  <a:pt x="581989" y="138024"/>
                </a:lnTo>
                <a:lnTo>
                  <a:pt x="586211" y="160755"/>
                </a:lnTo>
                <a:lnTo>
                  <a:pt x="589467" y="160755"/>
                </a:lnTo>
                <a:lnTo>
                  <a:pt x="620395" y="522151"/>
                </a:lnTo>
                <a:lnTo>
                  <a:pt x="620412" y="522456"/>
                </a:lnTo>
                <a:lnTo>
                  <a:pt x="620588" y="534612"/>
                </a:lnTo>
                <a:lnTo>
                  <a:pt x="619779" y="546690"/>
                </a:lnTo>
                <a:lnTo>
                  <a:pt x="615231" y="570496"/>
                </a:lnTo>
                <a:lnTo>
                  <a:pt x="606825" y="593647"/>
                </a:lnTo>
                <a:lnTo>
                  <a:pt x="594617" y="615918"/>
                </a:lnTo>
                <a:lnTo>
                  <a:pt x="578664" y="637080"/>
                </a:lnTo>
                <a:lnTo>
                  <a:pt x="559023" y="656908"/>
                </a:lnTo>
                <a:lnTo>
                  <a:pt x="535750" y="675175"/>
                </a:lnTo>
                <a:lnTo>
                  <a:pt x="515008" y="688255"/>
                </a:lnTo>
                <a:lnTo>
                  <a:pt x="493383" y="699724"/>
                </a:lnTo>
                <a:lnTo>
                  <a:pt x="470509" y="709864"/>
                </a:lnTo>
                <a:lnTo>
                  <a:pt x="446519" y="718620"/>
                </a:lnTo>
                <a:lnTo>
                  <a:pt x="421545" y="725935"/>
                </a:lnTo>
                <a:lnTo>
                  <a:pt x="395719" y="731751"/>
                </a:lnTo>
                <a:lnTo>
                  <a:pt x="369174" y="736013"/>
                </a:lnTo>
                <a:lnTo>
                  <a:pt x="342042" y="738663"/>
                </a:lnTo>
                <a:lnTo>
                  <a:pt x="342042" y="1186338"/>
                </a:lnTo>
                <a:lnTo>
                  <a:pt x="354106" y="1200001"/>
                </a:lnTo>
                <a:lnTo>
                  <a:pt x="340414" y="1199361"/>
                </a:lnTo>
                <a:lnTo>
                  <a:pt x="340414" y="1329594"/>
                </a:lnTo>
                <a:close/>
              </a:path>
              <a:path w="3048304" h="3528899">
                <a:moveTo>
                  <a:pt x="36666" y="145154"/>
                </a:moveTo>
                <a:lnTo>
                  <a:pt x="39764" y="133871"/>
                </a:lnTo>
                <a:lnTo>
                  <a:pt x="44058" y="122803"/>
                </a:lnTo>
                <a:lnTo>
                  <a:pt x="49541" y="111976"/>
                </a:lnTo>
                <a:lnTo>
                  <a:pt x="48179" y="152586"/>
                </a:lnTo>
                <a:lnTo>
                  <a:pt x="47410" y="164011"/>
                </a:lnTo>
                <a:lnTo>
                  <a:pt x="44828" y="210384"/>
                </a:lnTo>
                <a:lnTo>
                  <a:pt x="40898" y="199825"/>
                </a:lnTo>
                <a:lnTo>
                  <a:pt x="13226" y="520524"/>
                </a:lnTo>
                <a:lnTo>
                  <a:pt x="13039" y="524670"/>
                </a:lnTo>
                <a:lnTo>
                  <a:pt x="13226" y="536690"/>
                </a:lnTo>
                <a:lnTo>
                  <a:pt x="16808" y="560421"/>
                </a:lnTo>
                <a:lnTo>
                  <a:pt x="24559" y="583548"/>
                </a:lnTo>
                <a:lnTo>
                  <a:pt x="36347" y="605840"/>
                </a:lnTo>
                <a:lnTo>
                  <a:pt x="52040" y="627068"/>
                </a:lnTo>
                <a:lnTo>
                  <a:pt x="71507" y="647000"/>
                </a:lnTo>
                <a:lnTo>
                  <a:pt x="94616" y="665407"/>
                </a:lnTo>
                <a:lnTo>
                  <a:pt x="114901" y="678363"/>
                </a:lnTo>
                <a:lnTo>
                  <a:pt x="136323" y="689879"/>
                </a:lnTo>
                <a:lnTo>
                  <a:pt x="158909" y="699990"/>
                </a:lnTo>
                <a:lnTo>
                  <a:pt x="182578" y="708655"/>
                </a:lnTo>
                <a:lnTo>
                  <a:pt x="207250" y="715835"/>
                </a:lnTo>
                <a:lnTo>
                  <a:pt x="232846" y="721489"/>
                </a:lnTo>
                <a:lnTo>
                  <a:pt x="259284" y="725577"/>
                </a:lnTo>
                <a:lnTo>
                  <a:pt x="286485" y="728059"/>
                </a:lnTo>
                <a:lnTo>
                  <a:pt x="314369" y="728896"/>
                </a:lnTo>
                <a:lnTo>
                  <a:pt x="324881" y="1355508"/>
                </a:lnTo>
                <a:lnTo>
                  <a:pt x="311113" y="1358897"/>
                </a:lnTo>
                <a:lnTo>
                  <a:pt x="307248" y="1358648"/>
                </a:lnTo>
                <a:lnTo>
                  <a:pt x="294242" y="1353610"/>
                </a:lnTo>
                <a:lnTo>
                  <a:pt x="285201" y="1343363"/>
                </a:lnTo>
                <a:lnTo>
                  <a:pt x="281813" y="1329594"/>
                </a:lnTo>
                <a:lnTo>
                  <a:pt x="281813" y="1197733"/>
                </a:lnTo>
                <a:lnTo>
                  <a:pt x="278832" y="1197918"/>
                </a:lnTo>
                <a:lnTo>
                  <a:pt x="252015" y="1200484"/>
                </a:lnTo>
                <a:lnTo>
                  <a:pt x="225911" y="1204667"/>
                </a:lnTo>
                <a:lnTo>
                  <a:pt x="200692" y="1210511"/>
                </a:lnTo>
                <a:lnTo>
                  <a:pt x="176529" y="1218057"/>
                </a:lnTo>
                <a:lnTo>
                  <a:pt x="153593" y="1227350"/>
                </a:lnTo>
                <a:lnTo>
                  <a:pt x="132055" y="1238431"/>
                </a:lnTo>
                <a:lnTo>
                  <a:pt x="110514" y="1253110"/>
                </a:lnTo>
                <a:lnTo>
                  <a:pt x="89126" y="1272395"/>
                </a:lnTo>
                <a:lnTo>
                  <a:pt x="73418" y="1293043"/>
                </a:lnTo>
                <a:lnTo>
                  <a:pt x="63737" y="1314881"/>
                </a:lnTo>
                <a:lnTo>
                  <a:pt x="60432" y="1337734"/>
                </a:lnTo>
                <a:lnTo>
                  <a:pt x="60974" y="1347072"/>
                </a:lnTo>
                <a:lnTo>
                  <a:pt x="66759" y="1369431"/>
                </a:lnTo>
                <a:lnTo>
                  <a:pt x="78678" y="1390919"/>
                </a:lnTo>
                <a:lnTo>
                  <a:pt x="96482" y="1411206"/>
                </a:lnTo>
                <a:lnTo>
                  <a:pt x="119925" y="1429963"/>
                </a:lnTo>
                <a:lnTo>
                  <a:pt x="149014" y="1446783"/>
                </a:lnTo>
                <a:lnTo>
                  <a:pt x="165157" y="1454048"/>
                </a:lnTo>
                <a:lnTo>
                  <a:pt x="182020" y="1460458"/>
                </a:lnTo>
                <a:lnTo>
                  <a:pt x="199511" y="1466013"/>
                </a:lnTo>
                <a:lnTo>
                  <a:pt x="217540" y="1470714"/>
                </a:lnTo>
                <a:lnTo>
                  <a:pt x="236015" y="1474559"/>
                </a:lnTo>
                <a:lnTo>
                  <a:pt x="254843" y="1477551"/>
                </a:lnTo>
                <a:lnTo>
                  <a:pt x="273934" y="1479687"/>
                </a:lnTo>
                <a:lnTo>
                  <a:pt x="293196" y="1480969"/>
                </a:lnTo>
                <a:lnTo>
                  <a:pt x="312538" y="1481397"/>
                </a:lnTo>
                <a:lnTo>
                  <a:pt x="331867" y="1480969"/>
                </a:lnTo>
                <a:lnTo>
                  <a:pt x="351092" y="1479687"/>
                </a:lnTo>
                <a:lnTo>
                  <a:pt x="370122" y="1477551"/>
                </a:lnTo>
                <a:lnTo>
                  <a:pt x="388865" y="1474559"/>
                </a:lnTo>
                <a:lnTo>
                  <a:pt x="407230" y="1470714"/>
                </a:lnTo>
                <a:lnTo>
                  <a:pt x="425124" y="1466013"/>
                </a:lnTo>
                <a:lnTo>
                  <a:pt x="442457" y="1460458"/>
                </a:lnTo>
                <a:lnTo>
                  <a:pt x="459137" y="1454048"/>
                </a:lnTo>
                <a:lnTo>
                  <a:pt x="475072" y="1446783"/>
                </a:lnTo>
                <a:lnTo>
                  <a:pt x="490171" y="1438664"/>
                </a:lnTo>
                <a:lnTo>
                  <a:pt x="511712" y="1423985"/>
                </a:lnTo>
                <a:lnTo>
                  <a:pt x="533100" y="1404700"/>
                </a:lnTo>
                <a:lnTo>
                  <a:pt x="548809" y="1384052"/>
                </a:lnTo>
                <a:lnTo>
                  <a:pt x="558490" y="1362214"/>
                </a:lnTo>
                <a:lnTo>
                  <a:pt x="561794" y="1339361"/>
                </a:lnTo>
                <a:lnTo>
                  <a:pt x="561253" y="1330023"/>
                </a:lnTo>
                <a:lnTo>
                  <a:pt x="555468" y="1307664"/>
                </a:lnTo>
                <a:lnTo>
                  <a:pt x="543549" y="1286176"/>
                </a:lnTo>
                <a:lnTo>
                  <a:pt x="525744" y="1265889"/>
                </a:lnTo>
                <a:lnTo>
                  <a:pt x="502302" y="1247132"/>
                </a:lnTo>
                <a:lnTo>
                  <a:pt x="487909" y="1238052"/>
                </a:lnTo>
                <a:lnTo>
                  <a:pt x="466709" y="1226904"/>
                </a:lnTo>
                <a:lnTo>
                  <a:pt x="443859" y="1217637"/>
                </a:lnTo>
                <a:lnTo>
                  <a:pt x="419582" y="1210249"/>
                </a:lnTo>
                <a:lnTo>
                  <a:pt x="394101" y="1204740"/>
                </a:lnTo>
                <a:lnTo>
                  <a:pt x="367637" y="1201111"/>
                </a:lnTo>
                <a:lnTo>
                  <a:pt x="354106" y="1200001"/>
                </a:lnTo>
                <a:lnTo>
                  <a:pt x="342042" y="1186338"/>
                </a:lnTo>
                <a:lnTo>
                  <a:pt x="361952" y="1188001"/>
                </a:lnTo>
                <a:lnTo>
                  <a:pt x="388253" y="1191719"/>
                </a:lnTo>
                <a:lnTo>
                  <a:pt x="413993" y="1197117"/>
                </a:lnTo>
                <a:lnTo>
                  <a:pt x="438854" y="1204155"/>
                </a:lnTo>
                <a:lnTo>
                  <a:pt x="462514" y="1212794"/>
                </a:lnTo>
                <a:lnTo>
                  <a:pt x="484655" y="1222992"/>
                </a:lnTo>
                <a:lnTo>
                  <a:pt x="502947" y="1233443"/>
                </a:lnTo>
                <a:lnTo>
                  <a:pt x="527704" y="1251613"/>
                </a:lnTo>
                <a:lnTo>
                  <a:pt x="547306" y="1271458"/>
                </a:lnTo>
                <a:lnTo>
                  <a:pt x="561553" y="1292648"/>
                </a:lnTo>
                <a:lnTo>
                  <a:pt x="566607" y="1303643"/>
                </a:lnTo>
                <a:lnTo>
                  <a:pt x="563266" y="1383906"/>
                </a:lnTo>
                <a:lnTo>
                  <a:pt x="550466" y="1403490"/>
                </a:lnTo>
                <a:lnTo>
                  <a:pt x="533059" y="1421955"/>
                </a:lnTo>
                <a:lnTo>
                  <a:pt x="511045" y="1438957"/>
                </a:lnTo>
                <a:lnTo>
                  <a:pt x="490334" y="1451249"/>
                </a:lnTo>
                <a:lnTo>
                  <a:pt x="468489" y="1461731"/>
                </a:lnTo>
                <a:lnTo>
                  <a:pt x="445301" y="1470600"/>
                </a:lnTo>
                <a:lnTo>
                  <a:pt x="420963" y="1477857"/>
                </a:lnTo>
                <a:lnTo>
                  <a:pt x="395670" y="1483501"/>
                </a:lnTo>
                <a:lnTo>
                  <a:pt x="369615" y="1487532"/>
                </a:lnTo>
                <a:lnTo>
                  <a:pt x="342992" y="1489951"/>
                </a:lnTo>
                <a:lnTo>
                  <a:pt x="315997" y="1490757"/>
                </a:lnTo>
                <a:lnTo>
                  <a:pt x="315778" y="1490757"/>
                </a:lnTo>
                <a:lnTo>
                  <a:pt x="288583" y="1489965"/>
                </a:lnTo>
                <a:lnTo>
                  <a:pt x="261772" y="1487613"/>
                </a:lnTo>
                <a:lnTo>
                  <a:pt x="235550" y="1483702"/>
                </a:lnTo>
                <a:lnTo>
                  <a:pt x="210127" y="1478231"/>
                </a:lnTo>
                <a:lnTo>
                  <a:pt x="185709" y="1471201"/>
                </a:lnTo>
                <a:lnTo>
                  <a:pt x="162505" y="1462612"/>
                </a:lnTo>
                <a:lnTo>
                  <a:pt x="140721" y="1452463"/>
                </a:lnTo>
                <a:lnTo>
                  <a:pt x="120281" y="1440680"/>
                </a:lnTo>
                <a:lnTo>
                  <a:pt x="97576" y="1424059"/>
                </a:lnTo>
                <a:lnTo>
                  <a:pt x="79190" y="1405969"/>
                </a:lnTo>
                <a:lnTo>
                  <a:pt x="65454" y="1386741"/>
                </a:lnTo>
                <a:lnTo>
                  <a:pt x="60432" y="1376803"/>
                </a:lnTo>
                <a:lnTo>
                  <a:pt x="60432" y="1453315"/>
                </a:lnTo>
                <a:lnTo>
                  <a:pt x="61105" y="1464137"/>
                </a:lnTo>
                <a:lnTo>
                  <a:pt x="64729" y="1507662"/>
                </a:lnTo>
                <a:lnTo>
                  <a:pt x="58535" y="1496937"/>
                </a:lnTo>
                <a:lnTo>
                  <a:pt x="53691" y="1485954"/>
                </a:lnTo>
                <a:lnTo>
                  <a:pt x="50212" y="1474736"/>
                </a:lnTo>
                <a:lnTo>
                  <a:pt x="48113" y="1463306"/>
                </a:lnTo>
                <a:lnTo>
                  <a:pt x="47410" y="1451687"/>
                </a:lnTo>
                <a:lnTo>
                  <a:pt x="47410" y="1337734"/>
                </a:lnTo>
                <a:lnTo>
                  <a:pt x="49038" y="1336106"/>
                </a:lnTo>
                <a:lnTo>
                  <a:pt x="49218" y="1330203"/>
                </a:lnTo>
                <a:lnTo>
                  <a:pt x="50695" y="1318372"/>
                </a:lnTo>
                <a:lnTo>
                  <a:pt x="53629" y="1306832"/>
                </a:lnTo>
                <a:lnTo>
                  <a:pt x="57988" y="1295600"/>
                </a:lnTo>
                <a:lnTo>
                  <a:pt x="63738" y="1284694"/>
                </a:lnTo>
                <a:lnTo>
                  <a:pt x="70844" y="1274130"/>
                </a:lnTo>
                <a:lnTo>
                  <a:pt x="79274" y="1263925"/>
                </a:lnTo>
                <a:lnTo>
                  <a:pt x="88992" y="1254096"/>
                </a:lnTo>
                <a:lnTo>
                  <a:pt x="99966" y="1244661"/>
                </a:lnTo>
                <a:lnTo>
                  <a:pt x="112161" y="1235635"/>
                </a:lnTo>
                <a:lnTo>
                  <a:pt x="125544" y="1227036"/>
                </a:lnTo>
                <a:lnTo>
                  <a:pt x="142980" y="1218099"/>
                </a:lnTo>
                <a:lnTo>
                  <a:pt x="154161" y="1213088"/>
                </a:lnTo>
                <a:lnTo>
                  <a:pt x="165658" y="1208458"/>
                </a:lnTo>
                <a:lnTo>
                  <a:pt x="177453" y="1204214"/>
                </a:lnTo>
                <a:lnTo>
                  <a:pt x="189526" y="1200359"/>
                </a:lnTo>
                <a:lnTo>
                  <a:pt x="201857" y="1196900"/>
                </a:lnTo>
                <a:lnTo>
                  <a:pt x="214427" y="1193840"/>
                </a:lnTo>
                <a:lnTo>
                  <a:pt x="227217" y="1191185"/>
                </a:lnTo>
                <a:lnTo>
                  <a:pt x="240207" y="1188940"/>
                </a:lnTo>
                <a:lnTo>
                  <a:pt x="253378" y="1187109"/>
                </a:lnTo>
                <a:lnTo>
                  <a:pt x="266711" y="1185697"/>
                </a:lnTo>
                <a:lnTo>
                  <a:pt x="280185" y="1184710"/>
                </a:lnTo>
                <a:lnTo>
                  <a:pt x="280185" y="737035"/>
                </a:lnTo>
                <a:lnTo>
                  <a:pt x="251894" y="734366"/>
                </a:lnTo>
                <a:lnTo>
                  <a:pt x="225151" y="730227"/>
                </a:lnTo>
                <a:lnTo>
                  <a:pt x="199320" y="724571"/>
                </a:lnTo>
                <a:lnTo>
                  <a:pt x="174475" y="717399"/>
                </a:lnTo>
                <a:lnTo>
                  <a:pt x="150693" y="708711"/>
                </a:lnTo>
                <a:lnTo>
                  <a:pt x="128049" y="698506"/>
                </a:lnTo>
                <a:lnTo>
                  <a:pt x="106618" y="686785"/>
                </a:lnTo>
                <a:lnTo>
                  <a:pt x="86477" y="673547"/>
                </a:lnTo>
                <a:lnTo>
                  <a:pt x="60710" y="653072"/>
                </a:lnTo>
                <a:lnTo>
                  <a:pt x="41189" y="633163"/>
                </a:lnTo>
                <a:lnTo>
                  <a:pt x="25407" y="612126"/>
                </a:lnTo>
                <a:lnTo>
                  <a:pt x="13390" y="590072"/>
                </a:lnTo>
                <a:lnTo>
                  <a:pt x="5165" y="567110"/>
                </a:lnTo>
                <a:lnTo>
                  <a:pt x="761" y="543348"/>
                </a:lnTo>
                <a:lnTo>
                  <a:pt x="0" y="531201"/>
                </a:lnTo>
                <a:lnTo>
                  <a:pt x="204" y="518895"/>
                </a:lnTo>
                <a:lnTo>
                  <a:pt x="31132" y="160755"/>
                </a:lnTo>
                <a:lnTo>
                  <a:pt x="34387" y="160755"/>
                </a:lnTo>
                <a:lnTo>
                  <a:pt x="34771" y="156624"/>
                </a:lnTo>
                <a:lnTo>
                  <a:pt x="36666" y="145154"/>
                </a:lnTo>
                <a:close/>
              </a:path>
              <a:path w="3048304" h="3528899">
                <a:moveTo>
                  <a:pt x="61105" y="1464137"/>
                </a:moveTo>
                <a:lnTo>
                  <a:pt x="67089" y="1486875"/>
                </a:lnTo>
                <a:lnTo>
                  <a:pt x="79070" y="1508469"/>
                </a:lnTo>
                <a:lnTo>
                  <a:pt x="96807" y="1528678"/>
                </a:lnTo>
                <a:lnTo>
                  <a:pt x="120062" y="1547264"/>
                </a:lnTo>
                <a:lnTo>
                  <a:pt x="139899" y="1559284"/>
                </a:lnTo>
                <a:lnTo>
                  <a:pt x="161223" y="1569458"/>
                </a:lnTo>
                <a:lnTo>
                  <a:pt x="183998" y="1578136"/>
                </a:lnTo>
                <a:lnTo>
                  <a:pt x="208073" y="1585292"/>
                </a:lnTo>
                <a:lnTo>
                  <a:pt x="233297" y="1590901"/>
                </a:lnTo>
                <a:lnTo>
                  <a:pt x="259522" y="1594939"/>
                </a:lnTo>
                <a:lnTo>
                  <a:pt x="286596" y="1597380"/>
                </a:lnTo>
                <a:lnTo>
                  <a:pt x="314369" y="1598199"/>
                </a:lnTo>
                <a:lnTo>
                  <a:pt x="319421" y="1598171"/>
                </a:lnTo>
                <a:lnTo>
                  <a:pt x="346985" y="1597017"/>
                </a:lnTo>
                <a:lnTo>
                  <a:pt x="373922" y="1594189"/>
                </a:lnTo>
                <a:lnTo>
                  <a:pt x="400019" y="1589714"/>
                </a:lnTo>
                <a:lnTo>
                  <a:pt x="425066" y="1583619"/>
                </a:lnTo>
                <a:lnTo>
                  <a:pt x="448853" y="1575930"/>
                </a:lnTo>
                <a:lnTo>
                  <a:pt x="471167" y="1566672"/>
                </a:lnTo>
                <a:lnTo>
                  <a:pt x="491799" y="1555873"/>
                </a:lnTo>
                <a:lnTo>
                  <a:pt x="515831" y="1539691"/>
                </a:lnTo>
                <a:lnTo>
                  <a:pt x="536993" y="1520267"/>
                </a:lnTo>
                <a:lnTo>
                  <a:pt x="552415" y="1499448"/>
                </a:lnTo>
                <a:lnTo>
                  <a:pt x="561850" y="1477563"/>
                </a:lnTo>
                <a:lnTo>
                  <a:pt x="565050" y="1454943"/>
                </a:lnTo>
                <a:lnTo>
                  <a:pt x="566678" y="1454943"/>
                </a:lnTo>
                <a:lnTo>
                  <a:pt x="566678" y="1376803"/>
                </a:lnTo>
                <a:lnTo>
                  <a:pt x="563266" y="1383906"/>
                </a:lnTo>
                <a:lnTo>
                  <a:pt x="566607" y="1303643"/>
                </a:lnTo>
                <a:lnTo>
                  <a:pt x="570247" y="1314850"/>
                </a:lnTo>
                <a:lnTo>
                  <a:pt x="572450" y="1326227"/>
                </a:lnTo>
                <a:lnTo>
                  <a:pt x="573189" y="1337734"/>
                </a:lnTo>
                <a:lnTo>
                  <a:pt x="574817" y="1337734"/>
                </a:lnTo>
                <a:lnTo>
                  <a:pt x="574817" y="1453315"/>
                </a:lnTo>
                <a:lnTo>
                  <a:pt x="574492" y="1461236"/>
                </a:lnTo>
                <a:lnTo>
                  <a:pt x="569698" y="1484366"/>
                </a:lnTo>
                <a:lnTo>
                  <a:pt x="559328" y="1506466"/>
                </a:lnTo>
                <a:lnTo>
                  <a:pt x="543573" y="1527279"/>
                </a:lnTo>
                <a:lnTo>
                  <a:pt x="522627" y="1546547"/>
                </a:lnTo>
                <a:lnTo>
                  <a:pt x="496683" y="1564013"/>
                </a:lnTo>
                <a:lnTo>
                  <a:pt x="477311" y="1573996"/>
                </a:lnTo>
                <a:lnTo>
                  <a:pt x="455268" y="1583287"/>
                </a:lnTo>
                <a:lnTo>
                  <a:pt x="431786" y="1591206"/>
                </a:lnTo>
                <a:lnTo>
                  <a:pt x="407029" y="1597682"/>
                </a:lnTo>
                <a:lnTo>
                  <a:pt x="381165" y="1602645"/>
                </a:lnTo>
                <a:lnTo>
                  <a:pt x="354357" y="1606024"/>
                </a:lnTo>
                <a:lnTo>
                  <a:pt x="326773" y="1607748"/>
                </a:lnTo>
                <a:lnTo>
                  <a:pt x="312741" y="1607966"/>
                </a:lnTo>
                <a:lnTo>
                  <a:pt x="312517" y="1607966"/>
                </a:lnTo>
                <a:lnTo>
                  <a:pt x="284837" y="1607174"/>
                </a:lnTo>
                <a:lnTo>
                  <a:pt x="257815" y="1604822"/>
                </a:lnTo>
                <a:lnTo>
                  <a:pt x="231592" y="1600911"/>
                </a:lnTo>
                <a:lnTo>
                  <a:pt x="206305" y="1595441"/>
                </a:lnTo>
                <a:lnTo>
                  <a:pt x="182092" y="1588411"/>
                </a:lnTo>
                <a:lnTo>
                  <a:pt x="159093" y="1579821"/>
                </a:lnTo>
                <a:lnTo>
                  <a:pt x="137446" y="1569672"/>
                </a:lnTo>
                <a:lnTo>
                  <a:pt x="115411" y="1556616"/>
                </a:lnTo>
                <a:lnTo>
                  <a:pt x="91257" y="1538060"/>
                </a:lnTo>
                <a:lnTo>
                  <a:pt x="72257" y="1518106"/>
                </a:lnTo>
                <a:lnTo>
                  <a:pt x="64729" y="1507662"/>
                </a:lnTo>
                <a:lnTo>
                  <a:pt x="61105" y="1464137"/>
                </a:lnTo>
                <a:close/>
              </a:path>
              <a:path w="3048304" h="3528899">
                <a:moveTo>
                  <a:pt x="1991003" y="3195178"/>
                </a:moveTo>
                <a:lnTo>
                  <a:pt x="2313307" y="3380759"/>
                </a:lnTo>
                <a:lnTo>
                  <a:pt x="2313307" y="3393783"/>
                </a:lnTo>
                <a:lnTo>
                  <a:pt x="1986119" y="3204945"/>
                </a:lnTo>
                <a:lnTo>
                  <a:pt x="1974725" y="3198434"/>
                </a:lnTo>
                <a:lnTo>
                  <a:pt x="1969841" y="3195178"/>
                </a:lnTo>
                <a:lnTo>
                  <a:pt x="2497248" y="2890759"/>
                </a:lnTo>
                <a:lnTo>
                  <a:pt x="2430509" y="2941224"/>
                </a:lnTo>
                <a:lnTo>
                  <a:pt x="1991003" y="3195178"/>
                </a:lnTo>
                <a:close/>
              </a:path>
              <a:path w="3048304" h="3528899">
                <a:moveTo>
                  <a:pt x="792942" y="1383315"/>
                </a:moveTo>
                <a:lnTo>
                  <a:pt x="792942" y="1197733"/>
                </a:lnTo>
                <a:lnTo>
                  <a:pt x="789986" y="1198043"/>
                </a:lnTo>
                <a:lnTo>
                  <a:pt x="776614" y="1199808"/>
                </a:lnTo>
                <a:lnTo>
                  <a:pt x="763525" y="1202167"/>
                </a:lnTo>
                <a:lnTo>
                  <a:pt x="750796" y="1205146"/>
                </a:lnTo>
                <a:lnTo>
                  <a:pt x="738505" y="1208771"/>
                </a:lnTo>
                <a:lnTo>
                  <a:pt x="726731" y="1213067"/>
                </a:lnTo>
                <a:lnTo>
                  <a:pt x="715550" y="1218062"/>
                </a:lnTo>
                <a:lnTo>
                  <a:pt x="705041" y="1223780"/>
                </a:lnTo>
                <a:lnTo>
                  <a:pt x="699299" y="1227267"/>
                </a:lnTo>
                <a:lnTo>
                  <a:pt x="686767" y="1236263"/>
                </a:lnTo>
                <a:lnTo>
                  <a:pt x="676375" y="1245869"/>
                </a:lnTo>
                <a:lnTo>
                  <a:pt x="668123" y="1256010"/>
                </a:lnTo>
                <a:lnTo>
                  <a:pt x="662011" y="1266610"/>
                </a:lnTo>
                <a:lnTo>
                  <a:pt x="658039" y="1277597"/>
                </a:lnTo>
                <a:lnTo>
                  <a:pt x="656207" y="1288896"/>
                </a:lnTo>
                <a:lnTo>
                  <a:pt x="660101" y="1253774"/>
                </a:lnTo>
                <a:lnTo>
                  <a:pt x="667590" y="1243289"/>
                </a:lnTo>
                <a:lnTo>
                  <a:pt x="677051" y="1233403"/>
                </a:lnTo>
                <a:lnTo>
                  <a:pt x="688458" y="1224169"/>
                </a:lnTo>
                <a:lnTo>
                  <a:pt x="701785" y="1215640"/>
                </a:lnTo>
                <a:lnTo>
                  <a:pt x="708308" y="1212142"/>
                </a:lnTo>
                <a:lnTo>
                  <a:pt x="719267" y="1206959"/>
                </a:lnTo>
                <a:lnTo>
                  <a:pt x="730791" y="1202315"/>
                </a:lnTo>
                <a:lnTo>
                  <a:pt x="742814" y="1198233"/>
                </a:lnTo>
                <a:lnTo>
                  <a:pt x="755269" y="1194735"/>
                </a:lnTo>
                <a:lnTo>
                  <a:pt x="768091" y="1191843"/>
                </a:lnTo>
                <a:lnTo>
                  <a:pt x="781213" y="1189579"/>
                </a:lnTo>
                <a:lnTo>
                  <a:pt x="794570" y="1187966"/>
                </a:lnTo>
                <a:lnTo>
                  <a:pt x="792942" y="1383315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96198" y="3899684"/>
            <a:ext cx="3418792" cy="2539999"/>
          </a:xfrm>
          <a:prstGeom prst="rect">
            <a:avLst/>
          </a:prstGeom>
        </p:spPr>
        <p:txBody>
          <a:bodyPr wrap="square" lIns="0" tIns="61722" rIns="0" bIns="0" rtlCol="0">
            <a:noAutofit/>
          </a:bodyPr>
          <a:lstStyle/>
          <a:p>
            <a:pPr marL="12700">
              <a:lnSpc>
                <a:spcPts val="9720"/>
              </a:lnSpc>
            </a:pPr>
            <a:r>
              <a:rPr sz="900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Credit</a:t>
            </a:r>
            <a:endParaRPr sz="9000">
              <a:latin typeface="Palatino Linotype"/>
              <a:cs typeface="Palatino Linotype"/>
            </a:endParaRPr>
          </a:p>
          <a:p>
            <a:pPr marL="12700" marR="171449">
              <a:lnSpc>
                <a:spcPts val="10280"/>
              </a:lnSpc>
              <a:spcBef>
                <a:spcPts val="28"/>
              </a:spcBef>
            </a:pPr>
            <a:r>
              <a:rPr sz="900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Study</a:t>
            </a:r>
            <a:endParaRPr sz="90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5053" y="3899684"/>
            <a:ext cx="2389088" cy="1168399"/>
          </a:xfrm>
          <a:prstGeom prst="rect">
            <a:avLst/>
          </a:prstGeom>
        </p:spPr>
        <p:txBody>
          <a:bodyPr wrap="square" lIns="0" tIns="58420" rIns="0" bIns="0" rtlCol="0">
            <a:noAutofit/>
          </a:bodyPr>
          <a:lstStyle/>
          <a:p>
            <a:pPr marL="12700">
              <a:lnSpc>
                <a:spcPts val="9200"/>
              </a:lnSpc>
            </a:pPr>
            <a:r>
              <a:rPr sz="9000" spc="-77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EDA</a:t>
            </a:r>
            <a:endParaRPr sz="90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203" y="3899684"/>
            <a:ext cx="2740136" cy="1168399"/>
          </a:xfrm>
          <a:prstGeom prst="rect">
            <a:avLst/>
          </a:prstGeom>
        </p:spPr>
        <p:txBody>
          <a:bodyPr wrap="square" lIns="0" tIns="58420" rIns="0" bIns="0" rtlCol="0">
            <a:noAutofit/>
          </a:bodyPr>
          <a:lstStyle/>
          <a:p>
            <a:pPr marL="12700">
              <a:lnSpc>
                <a:spcPts val="9200"/>
              </a:lnSpc>
            </a:pPr>
            <a:r>
              <a:rPr sz="9000" spc="23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Case</a:t>
            </a:r>
            <a:endParaRPr sz="9000">
              <a:latin typeface="Palatino Linotype"/>
              <a:cs typeface="Palatino Linotype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410200" y="7209293"/>
            <a:ext cx="4795393" cy="495268"/>
          </a:xfrm>
          <a:prstGeom prst="rect">
            <a:avLst/>
          </a:prstGeom>
        </p:spPr>
        <p:txBody>
          <a:bodyPr wrap="square" lIns="0" tIns="24765" rIns="0" bIns="0" rtlCol="0">
            <a:noAutofit/>
          </a:bodyPr>
          <a:lstStyle/>
          <a:p>
            <a:pPr marL="12700">
              <a:lnSpc>
                <a:spcPts val="3900"/>
              </a:lnSpc>
            </a:pPr>
            <a:r>
              <a:rPr sz="3700" b="1" spc="-14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BY</a:t>
            </a:r>
            <a:r>
              <a:rPr lang="en-US" sz="3700" b="1" spc="-14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: Nizamudin Diwan</a:t>
            </a:r>
            <a:endParaRPr sz="37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0756253" y="6"/>
            <a:ext cx="7531746" cy="10286993"/>
          </a:xfrm>
          <a:custGeom>
            <a:avLst/>
            <a:gdLst/>
            <a:ahLst/>
            <a:cxnLst/>
            <a:rect l="l" t="t" r="r" b="b"/>
            <a:pathLst>
              <a:path w="7531746" h="10286993">
                <a:moveTo>
                  <a:pt x="7531746" y="0"/>
                </a:moveTo>
                <a:lnTo>
                  <a:pt x="7531746" y="10286993"/>
                </a:lnTo>
                <a:lnTo>
                  <a:pt x="0" y="10286993"/>
                </a:lnTo>
                <a:lnTo>
                  <a:pt x="0" y="0"/>
                </a:lnTo>
                <a:lnTo>
                  <a:pt x="7531746" y="0"/>
                </a:lnTo>
                <a:close/>
              </a:path>
            </a:pathLst>
          </a:custGeom>
          <a:solidFill>
            <a:srgbClr val="389D4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32478" y="3417427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1"/>
                </a:lnTo>
                <a:lnTo>
                  <a:pt x="121842" y="77978"/>
                </a:lnTo>
                <a:lnTo>
                  <a:pt x="120667" y="81849"/>
                </a:lnTo>
                <a:lnTo>
                  <a:pt x="119112" y="85605"/>
                </a:lnTo>
                <a:lnTo>
                  <a:pt x="117556" y="89361"/>
                </a:lnTo>
                <a:lnTo>
                  <a:pt x="115649" y="92929"/>
                </a:lnTo>
                <a:lnTo>
                  <a:pt x="113390" y="96309"/>
                </a:lnTo>
                <a:lnTo>
                  <a:pt x="111132" y="99689"/>
                </a:lnTo>
                <a:lnTo>
                  <a:pt x="108565" y="102816"/>
                </a:lnTo>
                <a:lnTo>
                  <a:pt x="105691" y="105691"/>
                </a:lnTo>
                <a:lnTo>
                  <a:pt x="102816" y="108565"/>
                </a:lnTo>
                <a:lnTo>
                  <a:pt x="99689" y="111132"/>
                </a:lnTo>
                <a:lnTo>
                  <a:pt x="96309" y="113390"/>
                </a:lnTo>
                <a:lnTo>
                  <a:pt x="92929" y="115649"/>
                </a:lnTo>
                <a:lnTo>
                  <a:pt x="89361" y="117556"/>
                </a:lnTo>
                <a:lnTo>
                  <a:pt x="85605" y="119112"/>
                </a:lnTo>
                <a:lnTo>
                  <a:pt x="81849" y="120667"/>
                </a:lnTo>
                <a:lnTo>
                  <a:pt x="77978" y="121842"/>
                </a:lnTo>
                <a:lnTo>
                  <a:pt x="73991" y="122635"/>
                </a:lnTo>
                <a:lnTo>
                  <a:pt x="70003" y="123428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8"/>
                </a:lnTo>
                <a:lnTo>
                  <a:pt x="49833" y="122635"/>
                </a:lnTo>
                <a:lnTo>
                  <a:pt x="45846" y="121842"/>
                </a:lnTo>
                <a:lnTo>
                  <a:pt x="41975" y="120667"/>
                </a:lnTo>
                <a:lnTo>
                  <a:pt x="38219" y="119112"/>
                </a:lnTo>
                <a:lnTo>
                  <a:pt x="34463" y="117556"/>
                </a:lnTo>
                <a:lnTo>
                  <a:pt x="30895" y="115649"/>
                </a:lnTo>
                <a:lnTo>
                  <a:pt x="27515" y="113390"/>
                </a:lnTo>
                <a:lnTo>
                  <a:pt x="24135" y="111132"/>
                </a:lnTo>
                <a:lnTo>
                  <a:pt x="21008" y="108565"/>
                </a:lnTo>
                <a:lnTo>
                  <a:pt x="18133" y="105691"/>
                </a:lnTo>
                <a:lnTo>
                  <a:pt x="15259" y="102816"/>
                </a:lnTo>
                <a:lnTo>
                  <a:pt x="12692" y="99689"/>
                </a:lnTo>
                <a:lnTo>
                  <a:pt x="10434" y="96309"/>
                </a:lnTo>
                <a:lnTo>
                  <a:pt x="8175" y="92929"/>
                </a:lnTo>
                <a:lnTo>
                  <a:pt x="6268" y="89361"/>
                </a:lnTo>
                <a:lnTo>
                  <a:pt x="4712" y="85605"/>
                </a:lnTo>
                <a:lnTo>
                  <a:pt x="3157" y="81849"/>
                </a:lnTo>
                <a:lnTo>
                  <a:pt x="1982" y="77978"/>
                </a:lnTo>
                <a:lnTo>
                  <a:pt x="1189" y="73991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1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3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5"/>
                </a:lnTo>
                <a:lnTo>
                  <a:pt x="15259" y="21008"/>
                </a:lnTo>
                <a:lnTo>
                  <a:pt x="18133" y="18133"/>
                </a:lnTo>
                <a:lnTo>
                  <a:pt x="21008" y="15259"/>
                </a:lnTo>
                <a:lnTo>
                  <a:pt x="24135" y="12692"/>
                </a:lnTo>
                <a:lnTo>
                  <a:pt x="27515" y="10434"/>
                </a:lnTo>
                <a:lnTo>
                  <a:pt x="30895" y="8175"/>
                </a:lnTo>
                <a:lnTo>
                  <a:pt x="34463" y="6268"/>
                </a:lnTo>
                <a:lnTo>
                  <a:pt x="38219" y="4712"/>
                </a:lnTo>
                <a:lnTo>
                  <a:pt x="41975" y="3157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7"/>
                </a:lnTo>
                <a:lnTo>
                  <a:pt x="85605" y="4712"/>
                </a:lnTo>
                <a:lnTo>
                  <a:pt x="89361" y="6268"/>
                </a:lnTo>
                <a:lnTo>
                  <a:pt x="92929" y="8175"/>
                </a:lnTo>
                <a:lnTo>
                  <a:pt x="96309" y="10434"/>
                </a:lnTo>
                <a:lnTo>
                  <a:pt x="99689" y="12692"/>
                </a:lnTo>
                <a:lnTo>
                  <a:pt x="102816" y="15259"/>
                </a:lnTo>
                <a:lnTo>
                  <a:pt x="105691" y="18133"/>
                </a:lnTo>
                <a:lnTo>
                  <a:pt x="108565" y="21008"/>
                </a:lnTo>
                <a:lnTo>
                  <a:pt x="111132" y="24135"/>
                </a:lnTo>
                <a:lnTo>
                  <a:pt x="113390" y="27515"/>
                </a:lnTo>
                <a:lnTo>
                  <a:pt x="115649" y="30895"/>
                </a:lnTo>
                <a:lnTo>
                  <a:pt x="117556" y="34463"/>
                </a:lnTo>
                <a:lnTo>
                  <a:pt x="119112" y="38219"/>
                </a:lnTo>
                <a:lnTo>
                  <a:pt x="120667" y="41975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1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32478" y="4846177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0"/>
                </a:lnTo>
                <a:lnTo>
                  <a:pt x="121842" y="77977"/>
                </a:lnTo>
                <a:lnTo>
                  <a:pt x="120667" y="81849"/>
                </a:lnTo>
                <a:lnTo>
                  <a:pt x="119112" y="85605"/>
                </a:lnTo>
                <a:lnTo>
                  <a:pt x="117556" y="89360"/>
                </a:lnTo>
                <a:lnTo>
                  <a:pt x="115649" y="92928"/>
                </a:lnTo>
                <a:lnTo>
                  <a:pt x="113390" y="96308"/>
                </a:lnTo>
                <a:lnTo>
                  <a:pt x="111132" y="99688"/>
                </a:lnTo>
                <a:lnTo>
                  <a:pt x="108565" y="102816"/>
                </a:lnTo>
                <a:lnTo>
                  <a:pt x="105691" y="105691"/>
                </a:lnTo>
                <a:lnTo>
                  <a:pt x="102816" y="108565"/>
                </a:lnTo>
                <a:lnTo>
                  <a:pt x="99689" y="111132"/>
                </a:lnTo>
                <a:lnTo>
                  <a:pt x="96309" y="113390"/>
                </a:lnTo>
                <a:lnTo>
                  <a:pt x="92929" y="115649"/>
                </a:lnTo>
                <a:lnTo>
                  <a:pt x="89361" y="117556"/>
                </a:lnTo>
                <a:lnTo>
                  <a:pt x="85605" y="119111"/>
                </a:lnTo>
                <a:lnTo>
                  <a:pt x="81849" y="120667"/>
                </a:lnTo>
                <a:lnTo>
                  <a:pt x="77978" y="121841"/>
                </a:lnTo>
                <a:lnTo>
                  <a:pt x="73991" y="122635"/>
                </a:lnTo>
                <a:lnTo>
                  <a:pt x="70003" y="123428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8"/>
                </a:lnTo>
                <a:lnTo>
                  <a:pt x="49833" y="122635"/>
                </a:lnTo>
                <a:lnTo>
                  <a:pt x="45846" y="121841"/>
                </a:lnTo>
                <a:lnTo>
                  <a:pt x="41975" y="120667"/>
                </a:lnTo>
                <a:lnTo>
                  <a:pt x="38219" y="119111"/>
                </a:lnTo>
                <a:lnTo>
                  <a:pt x="34463" y="117556"/>
                </a:lnTo>
                <a:lnTo>
                  <a:pt x="30895" y="115649"/>
                </a:lnTo>
                <a:lnTo>
                  <a:pt x="27515" y="113390"/>
                </a:lnTo>
                <a:lnTo>
                  <a:pt x="24135" y="111132"/>
                </a:lnTo>
                <a:lnTo>
                  <a:pt x="21008" y="108565"/>
                </a:lnTo>
                <a:lnTo>
                  <a:pt x="18133" y="105691"/>
                </a:lnTo>
                <a:lnTo>
                  <a:pt x="15259" y="102816"/>
                </a:lnTo>
                <a:lnTo>
                  <a:pt x="12692" y="99688"/>
                </a:lnTo>
                <a:lnTo>
                  <a:pt x="10434" y="96308"/>
                </a:lnTo>
                <a:lnTo>
                  <a:pt x="8175" y="92928"/>
                </a:lnTo>
                <a:lnTo>
                  <a:pt x="6268" y="89360"/>
                </a:lnTo>
                <a:lnTo>
                  <a:pt x="4712" y="85605"/>
                </a:lnTo>
                <a:lnTo>
                  <a:pt x="3157" y="81849"/>
                </a:lnTo>
                <a:lnTo>
                  <a:pt x="1982" y="77977"/>
                </a:lnTo>
                <a:lnTo>
                  <a:pt x="1189" y="73990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0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3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5"/>
                </a:lnTo>
                <a:lnTo>
                  <a:pt x="15259" y="21008"/>
                </a:lnTo>
                <a:lnTo>
                  <a:pt x="18133" y="18133"/>
                </a:lnTo>
                <a:lnTo>
                  <a:pt x="21008" y="15259"/>
                </a:lnTo>
                <a:lnTo>
                  <a:pt x="24135" y="12692"/>
                </a:lnTo>
                <a:lnTo>
                  <a:pt x="27515" y="10434"/>
                </a:lnTo>
                <a:lnTo>
                  <a:pt x="30895" y="8175"/>
                </a:lnTo>
                <a:lnTo>
                  <a:pt x="34463" y="6268"/>
                </a:lnTo>
                <a:lnTo>
                  <a:pt x="38219" y="4712"/>
                </a:lnTo>
                <a:lnTo>
                  <a:pt x="41975" y="3157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7"/>
                </a:lnTo>
                <a:lnTo>
                  <a:pt x="85605" y="4712"/>
                </a:lnTo>
                <a:lnTo>
                  <a:pt x="89361" y="6268"/>
                </a:lnTo>
                <a:lnTo>
                  <a:pt x="92929" y="8175"/>
                </a:lnTo>
                <a:lnTo>
                  <a:pt x="96309" y="10434"/>
                </a:lnTo>
                <a:lnTo>
                  <a:pt x="99689" y="12692"/>
                </a:lnTo>
                <a:lnTo>
                  <a:pt x="102816" y="15259"/>
                </a:lnTo>
                <a:lnTo>
                  <a:pt x="105691" y="18133"/>
                </a:lnTo>
                <a:lnTo>
                  <a:pt x="108565" y="21008"/>
                </a:lnTo>
                <a:lnTo>
                  <a:pt x="111132" y="24135"/>
                </a:lnTo>
                <a:lnTo>
                  <a:pt x="113390" y="27515"/>
                </a:lnTo>
                <a:lnTo>
                  <a:pt x="115649" y="30895"/>
                </a:lnTo>
                <a:lnTo>
                  <a:pt x="117556" y="34463"/>
                </a:lnTo>
                <a:lnTo>
                  <a:pt x="119112" y="38219"/>
                </a:lnTo>
                <a:lnTo>
                  <a:pt x="120667" y="41975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0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032478" y="6274927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0"/>
                </a:lnTo>
                <a:lnTo>
                  <a:pt x="121842" y="77977"/>
                </a:lnTo>
                <a:lnTo>
                  <a:pt x="120667" y="81849"/>
                </a:lnTo>
                <a:lnTo>
                  <a:pt x="119112" y="85604"/>
                </a:lnTo>
                <a:lnTo>
                  <a:pt x="117556" y="89360"/>
                </a:lnTo>
                <a:lnTo>
                  <a:pt x="115649" y="92928"/>
                </a:lnTo>
                <a:lnTo>
                  <a:pt x="113390" y="96308"/>
                </a:lnTo>
                <a:lnTo>
                  <a:pt x="111132" y="99689"/>
                </a:lnTo>
                <a:lnTo>
                  <a:pt x="108565" y="102816"/>
                </a:lnTo>
                <a:lnTo>
                  <a:pt x="105691" y="105691"/>
                </a:lnTo>
                <a:lnTo>
                  <a:pt x="102816" y="108565"/>
                </a:lnTo>
                <a:lnTo>
                  <a:pt x="99689" y="111132"/>
                </a:lnTo>
                <a:lnTo>
                  <a:pt x="96309" y="113390"/>
                </a:lnTo>
                <a:lnTo>
                  <a:pt x="92929" y="115649"/>
                </a:lnTo>
                <a:lnTo>
                  <a:pt x="89361" y="117556"/>
                </a:lnTo>
                <a:lnTo>
                  <a:pt x="85605" y="119111"/>
                </a:lnTo>
                <a:lnTo>
                  <a:pt x="81849" y="120667"/>
                </a:lnTo>
                <a:lnTo>
                  <a:pt x="77978" y="121841"/>
                </a:lnTo>
                <a:lnTo>
                  <a:pt x="73991" y="122635"/>
                </a:lnTo>
                <a:lnTo>
                  <a:pt x="70003" y="123428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8"/>
                </a:lnTo>
                <a:lnTo>
                  <a:pt x="49833" y="122635"/>
                </a:lnTo>
                <a:lnTo>
                  <a:pt x="45846" y="121841"/>
                </a:lnTo>
                <a:lnTo>
                  <a:pt x="41975" y="120667"/>
                </a:lnTo>
                <a:lnTo>
                  <a:pt x="38219" y="119111"/>
                </a:lnTo>
                <a:lnTo>
                  <a:pt x="34463" y="117556"/>
                </a:lnTo>
                <a:lnTo>
                  <a:pt x="30895" y="115649"/>
                </a:lnTo>
                <a:lnTo>
                  <a:pt x="27515" y="113390"/>
                </a:lnTo>
                <a:lnTo>
                  <a:pt x="24135" y="111132"/>
                </a:lnTo>
                <a:lnTo>
                  <a:pt x="21008" y="108565"/>
                </a:lnTo>
                <a:lnTo>
                  <a:pt x="18133" y="105691"/>
                </a:lnTo>
                <a:lnTo>
                  <a:pt x="15259" y="102816"/>
                </a:lnTo>
                <a:lnTo>
                  <a:pt x="12692" y="99689"/>
                </a:lnTo>
                <a:lnTo>
                  <a:pt x="10434" y="96308"/>
                </a:lnTo>
                <a:lnTo>
                  <a:pt x="8175" y="92928"/>
                </a:lnTo>
                <a:lnTo>
                  <a:pt x="6268" y="89360"/>
                </a:lnTo>
                <a:lnTo>
                  <a:pt x="4712" y="85604"/>
                </a:lnTo>
                <a:lnTo>
                  <a:pt x="3157" y="81849"/>
                </a:lnTo>
                <a:lnTo>
                  <a:pt x="1982" y="77977"/>
                </a:lnTo>
                <a:lnTo>
                  <a:pt x="1189" y="73990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1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3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5"/>
                </a:lnTo>
                <a:lnTo>
                  <a:pt x="15259" y="21008"/>
                </a:lnTo>
                <a:lnTo>
                  <a:pt x="18133" y="18133"/>
                </a:lnTo>
                <a:lnTo>
                  <a:pt x="21008" y="15259"/>
                </a:lnTo>
                <a:lnTo>
                  <a:pt x="24135" y="12692"/>
                </a:lnTo>
                <a:lnTo>
                  <a:pt x="27515" y="10433"/>
                </a:lnTo>
                <a:lnTo>
                  <a:pt x="30895" y="8175"/>
                </a:lnTo>
                <a:lnTo>
                  <a:pt x="34463" y="6268"/>
                </a:lnTo>
                <a:lnTo>
                  <a:pt x="38219" y="4712"/>
                </a:lnTo>
                <a:lnTo>
                  <a:pt x="41975" y="3156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6"/>
                </a:lnTo>
                <a:lnTo>
                  <a:pt x="85605" y="4712"/>
                </a:lnTo>
                <a:lnTo>
                  <a:pt x="89361" y="6268"/>
                </a:lnTo>
                <a:lnTo>
                  <a:pt x="92929" y="8175"/>
                </a:lnTo>
                <a:lnTo>
                  <a:pt x="96309" y="10433"/>
                </a:lnTo>
                <a:lnTo>
                  <a:pt x="99689" y="12692"/>
                </a:lnTo>
                <a:lnTo>
                  <a:pt x="102816" y="15259"/>
                </a:lnTo>
                <a:lnTo>
                  <a:pt x="105691" y="18133"/>
                </a:lnTo>
                <a:lnTo>
                  <a:pt x="108565" y="21008"/>
                </a:lnTo>
                <a:lnTo>
                  <a:pt x="111132" y="24135"/>
                </a:lnTo>
                <a:lnTo>
                  <a:pt x="113390" y="27515"/>
                </a:lnTo>
                <a:lnTo>
                  <a:pt x="115649" y="30895"/>
                </a:lnTo>
                <a:lnTo>
                  <a:pt x="117556" y="34463"/>
                </a:lnTo>
                <a:lnTo>
                  <a:pt x="119112" y="38219"/>
                </a:lnTo>
                <a:lnTo>
                  <a:pt x="120667" y="41975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1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"/>
            <a:ext cx="9429750" cy="3905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676692"/>
            <a:ext cx="9429750" cy="66142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0947484" y="554357"/>
            <a:ext cx="6957604" cy="6474525"/>
          </a:xfrm>
          <a:prstGeom prst="rect">
            <a:avLst/>
          </a:prstGeom>
        </p:spPr>
        <p:txBody>
          <a:bodyPr wrap="square" lIns="0" tIns="29146" rIns="0" bIns="0" rtlCol="0">
            <a:noAutofit/>
          </a:bodyPr>
          <a:lstStyle/>
          <a:p>
            <a:pPr marL="12700" marR="23216">
              <a:lnSpc>
                <a:spcPts val="4590"/>
              </a:lnSpc>
            </a:pPr>
            <a:r>
              <a:rPr sz="4200" b="1" spc="16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Education level is a factor</a:t>
            </a:r>
            <a:endParaRPr sz="4200">
              <a:latin typeface="Palatino Linotype"/>
              <a:cs typeface="Palatino Linotype"/>
            </a:endParaRPr>
          </a:p>
          <a:p>
            <a:pPr marL="12700" marR="51949">
              <a:lnSpc>
                <a:spcPts val="5025"/>
              </a:lnSpc>
              <a:spcBef>
                <a:spcPts val="21"/>
              </a:spcBef>
            </a:pPr>
            <a:r>
              <a:rPr sz="4200" b="1" spc="18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when determining</a:t>
            </a:r>
            <a:endParaRPr sz="4200">
              <a:latin typeface="Palatino Linotype"/>
              <a:cs typeface="Palatino Linotype"/>
            </a:endParaRPr>
          </a:p>
          <a:p>
            <a:pPr marL="12700" marR="51949">
              <a:lnSpc>
                <a:spcPts val="5025"/>
              </a:lnSpc>
            </a:pPr>
            <a:r>
              <a:rPr sz="4200" b="1" spc="20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whether client can pay</a:t>
            </a:r>
            <a:endParaRPr sz="4200">
              <a:latin typeface="Palatino Linotype"/>
              <a:cs typeface="Palatino Linotype"/>
            </a:endParaRPr>
          </a:p>
          <a:p>
            <a:pPr marL="12700" marR="51949">
              <a:lnSpc>
                <a:spcPts val="5025"/>
              </a:lnSpc>
            </a:pPr>
            <a:r>
              <a:rPr sz="4200" b="1" spc="21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on-time</a:t>
            </a:r>
            <a:endParaRPr sz="4200">
              <a:latin typeface="Palatino Linotype"/>
              <a:cs typeface="Palatino Linotype"/>
            </a:endParaRPr>
          </a:p>
          <a:p>
            <a:pPr marL="397532" marR="29078">
              <a:lnSpc>
                <a:spcPct val="115687"/>
              </a:lnSpc>
              <a:spcBef>
                <a:spcPts val="1252"/>
              </a:spcBef>
            </a:pPr>
            <a:r>
              <a:rPr sz="2750" b="1" spc="11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Clients with 'Higher educatiοn' have better οn-time payments than οthers and have  less payment difficulties. Median οf Lοan values defaulting fοr Applicants with Academic degree is higher.</a:t>
            </a:r>
            <a:endParaRPr sz="2750">
              <a:latin typeface="Palatino Linotype"/>
              <a:cs typeface="Palatino Linotype"/>
            </a:endParaRPr>
          </a:p>
          <a:p>
            <a:pPr marL="397532">
              <a:lnSpc>
                <a:spcPct val="112426"/>
              </a:lnSpc>
              <a:spcBef>
                <a:spcPts val="25"/>
              </a:spcBef>
            </a:pPr>
            <a:r>
              <a:rPr sz="2750" b="1" spc="11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Clients with academic degrees shοuld</a:t>
            </a:r>
            <a:endParaRPr sz="2750">
              <a:latin typeface="Palatino Linotype"/>
              <a:cs typeface="Palatino Linotype"/>
            </a:endParaRPr>
          </a:p>
          <a:p>
            <a:pPr marL="397532" marR="51949">
              <a:lnSpc>
                <a:spcPts val="3560"/>
              </a:lnSpc>
              <a:spcBef>
                <a:spcPts val="283"/>
              </a:spcBef>
            </a:pPr>
            <a:r>
              <a:rPr sz="2750" b="1" spc="10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get higher  preference</a:t>
            </a:r>
            <a:endParaRPr sz="27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0756253" y="0"/>
            <a:ext cx="7534274" cy="10286999"/>
          </a:xfrm>
          <a:custGeom>
            <a:avLst/>
            <a:gdLst/>
            <a:ahLst/>
            <a:cxnLst/>
            <a:rect l="l" t="t" r="r" b="b"/>
            <a:pathLst>
              <a:path w="7534274" h="10286999">
                <a:moveTo>
                  <a:pt x="7531746" y="0"/>
                </a:moveTo>
                <a:lnTo>
                  <a:pt x="0" y="0"/>
                </a:lnTo>
                <a:lnTo>
                  <a:pt x="0" y="10286999"/>
                </a:lnTo>
                <a:lnTo>
                  <a:pt x="7531746" y="10286999"/>
                </a:lnTo>
                <a:lnTo>
                  <a:pt x="7531746" y="0"/>
                </a:lnTo>
                <a:close/>
              </a:path>
            </a:pathLst>
          </a:custGeom>
          <a:solidFill>
            <a:srgbClr val="389D4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34444" y="3158287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1"/>
                </a:lnTo>
                <a:lnTo>
                  <a:pt x="121842" y="77978"/>
                </a:lnTo>
                <a:lnTo>
                  <a:pt x="120667" y="81849"/>
                </a:lnTo>
                <a:lnTo>
                  <a:pt x="119112" y="85605"/>
                </a:lnTo>
                <a:lnTo>
                  <a:pt x="117556" y="89361"/>
                </a:lnTo>
                <a:lnTo>
                  <a:pt x="115649" y="92929"/>
                </a:lnTo>
                <a:lnTo>
                  <a:pt x="113390" y="96309"/>
                </a:lnTo>
                <a:lnTo>
                  <a:pt x="111132" y="99689"/>
                </a:lnTo>
                <a:lnTo>
                  <a:pt x="108565" y="102816"/>
                </a:lnTo>
                <a:lnTo>
                  <a:pt x="105691" y="105691"/>
                </a:lnTo>
                <a:lnTo>
                  <a:pt x="102816" y="108565"/>
                </a:lnTo>
                <a:lnTo>
                  <a:pt x="99689" y="111132"/>
                </a:lnTo>
                <a:lnTo>
                  <a:pt x="96309" y="113390"/>
                </a:lnTo>
                <a:lnTo>
                  <a:pt x="92929" y="115649"/>
                </a:lnTo>
                <a:lnTo>
                  <a:pt x="89361" y="117556"/>
                </a:lnTo>
                <a:lnTo>
                  <a:pt x="85605" y="119112"/>
                </a:lnTo>
                <a:lnTo>
                  <a:pt x="81849" y="120667"/>
                </a:lnTo>
                <a:lnTo>
                  <a:pt x="77978" y="121842"/>
                </a:lnTo>
                <a:lnTo>
                  <a:pt x="73991" y="122635"/>
                </a:lnTo>
                <a:lnTo>
                  <a:pt x="70003" y="123428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8"/>
                </a:lnTo>
                <a:lnTo>
                  <a:pt x="49833" y="122635"/>
                </a:lnTo>
                <a:lnTo>
                  <a:pt x="45846" y="121842"/>
                </a:lnTo>
                <a:lnTo>
                  <a:pt x="41975" y="120667"/>
                </a:lnTo>
                <a:lnTo>
                  <a:pt x="38219" y="119112"/>
                </a:lnTo>
                <a:lnTo>
                  <a:pt x="34463" y="117556"/>
                </a:lnTo>
                <a:lnTo>
                  <a:pt x="30895" y="115649"/>
                </a:lnTo>
                <a:lnTo>
                  <a:pt x="27515" y="113390"/>
                </a:lnTo>
                <a:lnTo>
                  <a:pt x="24135" y="111132"/>
                </a:lnTo>
                <a:lnTo>
                  <a:pt x="21008" y="108565"/>
                </a:lnTo>
                <a:lnTo>
                  <a:pt x="18133" y="105691"/>
                </a:lnTo>
                <a:lnTo>
                  <a:pt x="15259" y="102816"/>
                </a:lnTo>
                <a:lnTo>
                  <a:pt x="12692" y="99689"/>
                </a:lnTo>
                <a:lnTo>
                  <a:pt x="10434" y="96309"/>
                </a:lnTo>
                <a:lnTo>
                  <a:pt x="8175" y="92929"/>
                </a:lnTo>
                <a:lnTo>
                  <a:pt x="6268" y="89361"/>
                </a:lnTo>
                <a:lnTo>
                  <a:pt x="4712" y="85605"/>
                </a:lnTo>
                <a:lnTo>
                  <a:pt x="3157" y="81849"/>
                </a:lnTo>
                <a:lnTo>
                  <a:pt x="1982" y="77978"/>
                </a:lnTo>
                <a:lnTo>
                  <a:pt x="1189" y="73991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1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3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5"/>
                </a:lnTo>
                <a:lnTo>
                  <a:pt x="15259" y="21008"/>
                </a:lnTo>
                <a:lnTo>
                  <a:pt x="18133" y="18133"/>
                </a:lnTo>
                <a:lnTo>
                  <a:pt x="21008" y="15259"/>
                </a:lnTo>
                <a:lnTo>
                  <a:pt x="24135" y="12692"/>
                </a:lnTo>
                <a:lnTo>
                  <a:pt x="27515" y="10434"/>
                </a:lnTo>
                <a:lnTo>
                  <a:pt x="30895" y="8175"/>
                </a:lnTo>
                <a:lnTo>
                  <a:pt x="34463" y="6268"/>
                </a:lnTo>
                <a:lnTo>
                  <a:pt x="38219" y="4712"/>
                </a:lnTo>
                <a:lnTo>
                  <a:pt x="41975" y="3157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7"/>
                </a:lnTo>
                <a:lnTo>
                  <a:pt x="85605" y="4712"/>
                </a:lnTo>
                <a:lnTo>
                  <a:pt x="89361" y="6268"/>
                </a:lnTo>
                <a:lnTo>
                  <a:pt x="92929" y="8175"/>
                </a:lnTo>
                <a:lnTo>
                  <a:pt x="96309" y="10434"/>
                </a:lnTo>
                <a:lnTo>
                  <a:pt x="99689" y="12692"/>
                </a:lnTo>
                <a:lnTo>
                  <a:pt x="102816" y="15259"/>
                </a:lnTo>
                <a:lnTo>
                  <a:pt x="105691" y="18133"/>
                </a:lnTo>
                <a:lnTo>
                  <a:pt x="108565" y="21008"/>
                </a:lnTo>
                <a:lnTo>
                  <a:pt x="111132" y="24135"/>
                </a:lnTo>
                <a:lnTo>
                  <a:pt x="113390" y="27515"/>
                </a:lnTo>
                <a:lnTo>
                  <a:pt x="115649" y="30895"/>
                </a:lnTo>
                <a:lnTo>
                  <a:pt x="117556" y="34463"/>
                </a:lnTo>
                <a:lnTo>
                  <a:pt x="119112" y="38219"/>
                </a:lnTo>
                <a:lnTo>
                  <a:pt x="120667" y="41975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1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34444" y="5063287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0"/>
                </a:lnTo>
                <a:lnTo>
                  <a:pt x="121842" y="77977"/>
                </a:lnTo>
                <a:lnTo>
                  <a:pt x="120667" y="81849"/>
                </a:lnTo>
                <a:lnTo>
                  <a:pt x="119112" y="85605"/>
                </a:lnTo>
                <a:lnTo>
                  <a:pt x="117556" y="89360"/>
                </a:lnTo>
                <a:lnTo>
                  <a:pt x="115649" y="92928"/>
                </a:lnTo>
                <a:lnTo>
                  <a:pt x="113390" y="96309"/>
                </a:lnTo>
                <a:lnTo>
                  <a:pt x="111132" y="99689"/>
                </a:lnTo>
                <a:lnTo>
                  <a:pt x="108565" y="102816"/>
                </a:lnTo>
                <a:lnTo>
                  <a:pt x="105691" y="105691"/>
                </a:lnTo>
                <a:lnTo>
                  <a:pt x="102816" y="108565"/>
                </a:lnTo>
                <a:lnTo>
                  <a:pt x="99689" y="111132"/>
                </a:lnTo>
                <a:lnTo>
                  <a:pt x="96309" y="113390"/>
                </a:lnTo>
                <a:lnTo>
                  <a:pt x="92929" y="115649"/>
                </a:lnTo>
                <a:lnTo>
                  <a:pt x="89361" y="117556"/>
                </a:lnTo>
                <a:lnTo>
                  <a:pt x="85605" y="119111"/>
                </a:lnTo>
                <a:lnTo>
                  <a:pt x="81849" y="120667"/>
                </a:lnTo>
                <a:lnTo>
                  <a:pt x="77978" y="121841"/>
                </a:lnTo>
                <a:lnTo>
                  <a:pt x="73991" y="122635"/>
                </a:lnTo>
                <a:lnTo>
                  <a:pt x="70003" y="123428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8"/>
                </a:lnTo>
                <a:lnTo>
                  <a:pt x="49833" y="122635"/>
                </a:lnTo>
                <a:lnTo>
                  <a:pt x="45846" y="121842"/>
                </a:lnTo>
                <a:lnTo>
                  <a:pt x="41975" y="120667"/>
                </a:lnTo>
                <a:lnTo>
                  <a:pt x="38219" y="119111"/>
                </a:lnTo>
                <a:lnTo>
                  <a:pt x="34463" y="117556"/>
                </a:lnTo>
                <a:lnTo>
                  <a:pt x="30895" y="115649"/>
                </a:lnTo>
                <a:lnTo>
                  <a:pt x="27515" y="113390"/>
                </a:lnTo>
                <a:lnTo>
                  <a:pt x="24135" y="111132"/>
                </a:lnTo>
                <a:lnTo>
                  <a:pt x="21008" y="108565"/>
                </a:lnTo>
                <a:lnTo>
                  <a:pt x="18133" y="105691"/>
                </a:lnTo>
                <a:lnTo>
                  <a:pt x="15259" y="102816"/>
                </a:lnTo>
                <a:lnTo>
                  <a:pt x="12692" y="99689"/>
                </a:lnTo>
                <a:lnTo>
                  <a:pt x="10434" y="96309"/>
                </a:lnTo>
                <a:lnTo>
                  <a:pt x="8175" y="92928"/>
                </a:lnTo>
                <a:lnTo>
                  <a:pt x="6268" y="89360"/>
                </a:lnTo>
                <a:lnTo>
                  <a:pt x="4712" y="85605"/>
                </a:lnTo>
                <a:lnTo>
                  <a:pt x="3157" y="81849"/>
                </a:lnTo>
                <a:lnTo>
                  <a:pt x="1982" y="77977"/>
                </a:lnTo>
                <a:lnTo>
                  <a:pt x="1189" y="73990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1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3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5"/>
                </a:lnTo>
                <a:lnTo>
                  <a:pt x="15259" y="21008"/>
                </a:lnTo>
                <a:lnTo>
                  <a:pt x="18133" y="18133"/>
                </a:lnTo>
                <a:lnTo>
                  <a:pt x="21008" y="15258"/>
                </a:lnTo>
                <a:lnTo>
                  <a:pt x="24135" y="12692"/>
                </a:lnTo>
                <a:lnTo>
                  <a:pt x="27515" y="10433"/>
                </a:lnTo>
                <a:lnTo>
                  <a:pt x="30895" y="8175"/>
                </a:lnTo>
                <a:lnTo>
                  <a:pt x="34463" y="6268"/>
                </a:lnTo>
                <a:lnTo>
                  <a:pt x="38219" y="4712"/>
                </a:lnTo>
                <a:lnTo>
                  <a:pt x="41975" y="3157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7"/>
                </a:lnTo>
                <a:lnTo>
                  <a:pt x="85605" y="4712"/>
                </a:lnTo>
                <a:lnTo>
                  <a:pt x="89361" y="6268"/>
                </a:lnTo>
                <a:lnTo>
                  <a:pt x="92929" y="8175"/>
                </a:lnTo>
                <a:lnTo>
                  <a:pt x="96309" y="10433"/>
                </a:lnTo>
                <a:lnTo>
                  <a:pt x="99689" y="12692"/>
                </a:lnTo>
                <a:lnTo>
                  <a:pt x="102816" y="15258"/>
                </a:lnTo>
                <a:lnTo>
                  <a:pt x="105691" y="18133"/>
                </a:lnTo>
                <a:lnTo>
                  <a:pt x="108565" y="21008"/>
                </a:lnTo>
                <a:lnTo>
                  <a:pt x="111132" y="24135"/>
                </a:lnTo>
                <a:lnTo>
                  <a:pt x="113390" y="27515"/>
                </a:lnTo>
                <a:lnTo>
                  <a:pt x="115649" y="30895"/>
                </a:lnTo>
                <a:lnTo>
                  <a:pt x="117556" y="34463"/>
                </a:lnTo>
                <a:lnTo>
                  <a:pt x="119112" y="38219"/>
                </a:lnTo>
                <a:lnTo>
                  <a:pt x="120667" y="41975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1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34444" y="5539537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0"/>
                </a:lnTo>
                <a:lnTo>
                  <a:pt x="121842" y="77977"/>
                </a:lnTo>
                <a:lnTo>
                  <a:pt x="120667" y="81849"/>
                </a:lnTo>
                <a:lnTo>
                  <a:pt x="119112" y="85604"/>
                </a:lnTo>
                <a:lnTo>
                  <a:pt x="117556" y="89360"/>
                </a:lnTo>
                <a:lnTo>
                  <a:pt x="115649" y="92928"/>
                </a:lnTo>
                <a:lnTo>
                  <a:pt x="113390" y="96308"/>
                </a:lnTo>
                <a:lnTo>
                  <a:pt x="111132" y="99688"/>
                </a:lnTo>
                <a:lnTo>
                  <a:pt x="108565" y="102816"/>
                </a:lnTo>
                <a:lnTo>
                  <a:pt x="105691" y="105691"/>
                </a:lnTo>
                <a:lnTo>
                  <a:pt x="102816" y="108565"/>
                </a:lnTo>
                <a:lnTo>
                  <a:pt x="99689" y="111132"/>
                </a:lnTo>
                <a:lnTo>
                  <a:pt x="96309" y="113390"/>
                </a:lnTo>
                <a:lnTo>
                  <a:pt x="92929" y="115649"/>
                </a:lnTo>
                <a:lnTo>
                  <a:pt x="89361" y="117556"/>
                </a:lnTo>
                <a:lnTo>
                  <a:pt x="85605" y="119111"/>
                </a:lnTo>
                <a:lnTo>
                  <a:pt x="81849" y="120667"/>
                </a:lnTo>
                <a:lnTo>
                  <a:pt x="77978" y="121841"/>
                </a:lnTo>
                <a:lnTo>
                  <a:pt x="73991" y="122634"/>
                </a:lnTo>
                <a:lnTo>
                  <a:pt x="70003" y="123428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8"/>
                </a:lnTo>
                <a:lnTo>
                  <a:pt x="49833" y="122634"/>
                </a:lnTo>
                <a:lnTo>
                  <a:pt x="45846" y="121841"/>
                </a:lnTo>
                <a:lnTo>
                  <a:pt x="41975" y="120667"/>
                </a:lnTo>
                <a:lnTo>
                  <a:pt x="38219" y="119111"/>
                </a:lnTo>
                <a:lnTo>
                  <a:pt x="34463" y="117556"/>
                </a:lnTo>
                <a:lnTo>
                  <a:pt x="30895" y="115649"/>
                </a:lnTo>
                <a:lnTo>
                  <a:pt x="27515" y="113390"/>
                </a:lnTo>
                <a:lnTo>
                  <a:pt x="24135" y="111132"/>
                </a:lnTo>
                <a:lnTo>
                  <a:pt x="21008" y="108565"/>
                </a:lnTo>
                <a:lnTo>
                  <a:pt x="18133" y="105691"/>
                </a:lnTo>
                <a:lnTo>
                  <a:pt x="15259" y="102816"/>
                </a:lnTo>
                <a:lnTo>
                  <a:pt x="12692" y="99688"/>
                </a:lnTo>
                <a:lnTo>
                  <a:pt x="10434" y="96308"/>
                </a:lnTo>
                <a:lnTo>
                  <a:pt x="8175" y="92928"/>
                </a:lnTo>
                <a:lnTo>
                  <a:pt x="6268" y="89360"/>
                </a:lnTo>
                <a:lnTo>
                  <a:pt x="4712" y="85604"/>
                </a:lnTo>
                <a:lnTo>
                  <a:pt x="3157" y="81849"/>
                </a:lnTo>
                <a:lnTo>
                  <a:pt x="1982" y="77977"/>
                </a:lnTo>
                <a:lnTo>
                  <a:pt x="1189" y="73990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1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3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5"/>
                </a:lnTo>
                <a:lnTo>
                  <a:pt x="15259" y="21008"/>
                </a:lnTo>
                <a:lnTo>
                  <a:pt x="18133" y="18133"/>
                </a:lnTo>
                <a:lnTo>
                  <a:pt x="21008" y="15259"/>
                </a:lnTo>
                <a:lnTo>
                  <a:pt x="24135" y="12692"/>
                </a:lnTo>
                <a:lnTo>
                  <a:pt x="27515" y="10434"/>
                </a:lnTo>
                <a:lnTo>
                  <a:pt x="30895" y="8175"/>
                </a:lnTo>
                <a:lnTo>
                  <a:pt x="34463" y="6268"/>
                </a:lnTo>
                <a:lnTo>
                  <a:pt x="38219" y="4712"/>
                </a:lnTo>
                <a:lnTo>
                  <a:pt x="41975" y="3157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7"/>
                </a:lnTo>
                <a:lnTo>
                  <a:pt x="85605" y="4712"/>
                </a:lnTo>
                <a:lnTo>
                  <a:pt x="89361" y="6268"/>
                </a:lnTo>
                <a:lnTo>
                  <a:pt x="92929" y="8175"/>
                </a:lnTo>
                <a:lnTo>
                  <a:pt x="96309" y="10434"/>
                </a:lnTo>
                <a:lnTo>
                  <a:pt x="99689" y="12692"/>
                </a:lnTo>
                <a:lnTo>
                  <a:pt x="102816" y="15259"/>
                </a:lnTo>
                <a:lnTo>
                  <a:pt x="105691" y="18133"/>
                </a:lnTo>
                <a:lnTo>
                  <a:pt x="108565" y="21008"/>
                </a:lnTo>
                <a:lnTo>
                  <a:pt x="111132" y="24135"/>
                </a:lnTo>
                <a:lnTo>
                  <a:pt x="113390" y="27515"/>
                </a:lnTo>
                <a:lnTo>
                  <a:pt x="115649" y="30895"/>
                </a:lnTo>
                <a:lnTo>
                  <a:pt x="117556" y="34463"/>
                </a:lnTo>
                <a:lnTo>
                  <a:pt x="119112" y="38219"/>
                </a:lnTo>
                <a:lnTo>
                  <a:pt x="120667" y="41975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1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134444" y="6015787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0"/>
                </a:lnTo>
                <a:lnTo>
                  <a:pt x="121842" y="77977"/>
                </a:lnTo>
                <a:lnTo>
                  <a:pt x="120667" y="81849"/>
                </a:lnTo>
                <a:lnTo>
                  <a:pt x="119112" y="85604"/>
                </a:lnTo>
                <a:lnTo>
                  <a:pt x="117556" y="89360"/>
                </a:lnTo>
                <a:lnTo>
                  <a:pt x="115649" y="92928"/>
                </a:lnTo>
                <a:lnTo>
                  <a:pt x="113390" y="96308"/>
                </a:lnTo>
                <a:lnTo>
                  <a:pt x="111132" y="99689"/>
                </a:lnTo>
                <a:lnTo>
                  <a:pt x="108565" y="102816"/>
                </a:lnTo>
                <a:lnTo>
                  <a:pt x="105691" y="105691"/>
                </a:lnTo>
                <a:lnTo>
                  <a:pt x="102816" y="108565"/>
                </a:lnTo>
                <a:lnTo>
                  <a:pt x="99689" y="111132"/>
                </a:lnTo>
                <a:lnTo>
                  <a:pt x="96309" y="113390"/>
                </a:lnTo>
                <a:lnTo>
                  <a:pt x="92929" y="115649"/>
                </a:lnTo>
                <a:lnTo>
                  <a:pt x="89361" y="117556"/>
                </a:lnTo>
                <a:lnTo>
                  <a:pt x="85605" y="119111"/>
                </a:lnTo>
                <a:lnTo>
                  <a:pt x="81849" y="120667"/>
                </a:lnTo>
                <a:lnTo>
                  <a:pt x="77978" y="121841"/>
                </a:lnTo>
                <a:lnTo>
                  <a:pt x="73991" y="122635"/>
                </a:lnTo>
                <a:lnTo>
                  <a:pt x="70003" y="123428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8"/>
                </a:lnTo>
                <a:lnTo>
                  <a:pt x="49833" y="122635"/>
                </a:lnTo>
                <a:lnTo>
                  <a:pt x="45846" y="121841"/>
                </a:lnTo>
                <a:lnTo>
                  <a:pt x="41975" y="120667"/>
                </a:lnTo>
                <a:lnTo>
                  <a:pt x="38219" y="119111"/>
                </a:lnTo>
                <a:lnTo>
                  <a:pt x="34463" y="117556"/>
                </a:lnTo>
                <a:lnTo>
                  <a:pt x="30895" y="115649"/>
                </a:lnTo>
                <a:lnTo>
                  <a:pt x="27515" y="113390"/>
                </a:lnTo>
                <a:lnTo>
                  <a:pt x="24135" y="111132"/>
                </a:lnTo>
                <a:lnTo>
                  <a:pt x="21008" y="108565"/>
                </a:lnTo>
                <a:lnTo>
                  <a:pt x="18133" y="105691"/>
                </a:lnTo>
                <a:lnTo>
                  <a:pt x="15259" y="102816"/>
                </a:lnTo>
                <a:lnTo>
                  <a:pt x="12692" y="99689"/>
                </a:lnTo>
                <a:lnTo>
                  <a:pt x="10434" y="96308"/>
                </a:lnTo>
                <a:lnTo>
                  <a:pt x="8175" y="92928"/>
                </a:lnTo>
                <a:lnTo>
                  <a:pt x="6268" y="89360"/>
                </a:lnTo>
                <a:lnTo>
                  <a:pt x="4712" y="85604"/>
                </a:lnTo>
                <a:lnTo>
                  <a:pt x="3157" y="81849"/>
                </a:lnTo>
                <a:lnTo>
                  <a:pt x="1982" y="77977"/>
                </a:lnTo>
                <a:lnTo>
                  <a:pt x="1189" y="73990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1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3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5"/>
                </a:lnTo>
                <a:lnTo>
                  <a:pt x="15259" y="21008"/>
                </a:lnTo>
                <a:lnTo>
                  <a:pt x="18133" y="18133"/>
                </a:lnTo>
                <a:lnTo>
                  <a:pt x="21008" y="15259"/>
                </a:lnTo>
                <a:lnTo>
                  <a:pt x="24135" y="12692"/>
                </a:lnTo>
                <a:lnTo>
                  <a:pt x="27515" y="10433"/>
                </a:lnTo>
                <a:lnTo>
                  <a:pt x="30895" y="8175"/>
                </a:lnTo>
                <a:lnTo>
                  <a:pt x="34463" y="6268"/>
                </a:lnTo>
                <a:lnTo>
                  <a:pt x="38219" y="4712"/>
                </a:lnTo>
                <a:lnTo>
                  <a:pt x="41975" y="3156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6"/>
                </a:lnTo>
                <a:lnTo>
                  <a:pt x="85605" y="4712"/>
                </a:lnTo>
                <a:lnTo>
                  <a:pt x="89361" y="6268"/>
                </a:lnTo>
                <a:lnTo>
                  <a:pt x="92929" y="8175"/>
                </a:lnTo>
                <a:lnTo>
                  <a:pt x="96309" y="10433"/>
                </a:lnTo>
                <a:lnTo>
                  <a:pt x="99689" y="12692"/>
                </a:lnTo>
                <a:lnTo>
                  <a:pt x="102816" y="15259"/>
                </a:lnTo>
                <a:lnTo>
                  <a:pt x="105691" y="18133"/>
                </a:lnTo>
                <a:lnTo>
                  <a:pt x="108565" y="21008"/>
                </a:lnTo>
                <a:lnTo>
                  <a:pt x="111132" y="24135"/>
                </a:lnTo>
                <a:lnTo>
                  <a:pt x="113390" y="27515"/>
                </a:lnTo>
                <a:lnTo>
                  <a:pt x="115649" y="30895"/>
                </a:lnTo>
                <a:lnTo>
                  <a:pt x="117556" y="34463"/>
                </a:lnTo>
                <a:lnTo>
                  <a:pt x="119112" y="38219"/>
                </a:lnTo>
                <a:lnTo>
                  <a:pt x="120667" y="41975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1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34444" y="6968287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0"/>
                </a:lnTo>
                <a:lnTo>
                  <a:pt x="121842" y="77977"/>
                </a:lnTo>
                <a:lnTo>
                  <a:pt x="120667" y="81849"/>
                </a:lnTo>
                <a:lnTo>
                  <a:pt x="119112" y="85604"/>
                </a:lnTo>
                <a:lnTo>
                  <a:pt x="117556" y="89360"/>
                </a:lnTo>
                <a:lnTo>
                  <a:pt x="115649" y="92928"/>
                </a:lnTo>
                <a:lnTo>
                  <a:pt x="113390" y="96308"/>
                </a:lnTo>
                <a:lnTo>
                  <a:pt x="111132" y="99688"/>
                </a:lnTo>
                <a:lnTo>
                  <a:pt x="108565" y="102816"/>
                </a:lnTo>
                <a:lnTo>
                  <a:pt x="105691" y="105690"/>
                </a:lnTo>
                <a:lnTo>
                  <a:pt x="102816" y="108565"/>
                </a:lnTo>
                <a:lnTo>
                  <a:pt x="99689" y="111131"/>
                </a:lnTo>
                <a:lnTo>
                  <a:pt x="96309" y="113389"/>
                </a:lnTo>
                <a:lnTo>
                  <a:pt x="92929" y="115648"/>
                </a:lnTo>
                <a:lnTo>
                  <a:pt x="89361" y="117555"/>
                </a:lnTo>
                <a:lnTo>
                  <a:pt x="85605" y="119111"/>
                </a:lnTo>
                <a:lnTo>
                  <a:pt x="81849" y="120667"/>
                </a:lnTo>
                <a:lnTo>
                  <a:pt x="77978" y="121841"/>
                </a:lnTo>
                <a:lnTo>
                  <a:pt x="73991" y="122634"/>
                </a:lnTo>
                <a:lnTo>
                  <a:pt x="70003" y="123428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8"/>
                </a:lnTo>
                <a:lnTo>
                  <a:pt x="49833" y="122634"/>
                </a:lnTo>
                <a:lnTo>
                  <a:pt x="45846" y="121841"/>
                </a:lnTo>
                <a:lnTo>
                  <a:pt x="41975" y="120667"/>
                </a:lnTo>
                <a:lnTo>
                  <a:pt x="38219" y="119111"/>
                </a:lnTo>
                <a:lnTo>
                  <a:pt x="34463" y="117555"/>
                </a:lnTo>
                <a:lnTo>
                  <a:pt x="30895" y="115648"/>
                </a:lnTo>
                <a:lnTo>
                  <a:pt x="27515" y="113390"/>
                </a:lnTo>
                <a:lnTo>
                  <a:pt x="24135" y="111131"/>
                </a:lnTo>
                <a:lnTo>
                  <a:pt x="21008" y="108565"/>
                </a:lnTo>
                <a:lnTo>
                  <a:pt x="18133" y="105690"/>
                </a:lnTo>
                <a:lnTo>
                  <a:pt x="15259" y="102816"/>
                </a:lnTo>
                <a:lnTo>
                  <a:pt x="12692" y="99688"/>
                </a:lnTo>
                <a:lnTo>
                  <a:pt x="10434" y="96308"/>
                </a:lnTo>
                <a:lnTo>
                  <a:pt x="8175" y="92928"/>
                </a:lnTo>
                <a:lnTo>
                  <a:pt x="6268" y="89360"/>
                </a:lnTo>
                <a:lnTo>
                  <a:pt x="4712" y="85604"/>
                </a:lnTo>
                <a:lnTo>
                  <a:pt x="3157" y="81849"/>
                </a:lnTo>
                <a:lnTo>
                  <a:pt x="1982" y="77977"/>
                </a:lnTo>
                <a:lnTo>
                  <a:pt x="1189" y="73990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0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3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4"/>
                </a:lnTo>
                <a:lnTo>
                  <a:pt x="15259" y="21007"/>
                </a:lnTo>
                <a:lnTo>
                  <a:pt x="18133" y="18133"/>
                </a:lnTo>
                <a:lnTo>
                  <a:pt x="21008" y="15258"/>
                </a:lnTo>
                <a:lnTo>
                  <a:pt x="24135" y="12691"/>
                </a:lnTo>
                <a:lnTo>
                  <a:pt x="27515" y="10433"/>
                </a:lnTo>
                <a:lnTo>
                  <a:pt x="30895" y="8175"/>
                </a:lnTo>
                <a:lnTo>
                  <a:pt x="34463" y="6267"/>
                </a:lnTo>
                <a:lnTo>
                  <a:pt x="38219" y="4712"/>
                </a:lnTo>
                <a:lnTo>
                  <a:pt x="41975" y="3156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6"/>
                </a:lnTo>
                <a:lnTo>
                  <a:pt x="85605" y="4712"/>
                </a:lnTo>
                <a:lnTo>
                  <a:pt x="89361" y="6267"/>
                </a:lnTo>
                <a:lnTo>
                  <a:pt x="92929" y="8175"/>
                </a:lnTo>
                <a:lnTo>
                  <a:pt x="96309" y="10433"/>
                </a:lnTo>
                <a:lnTo>
                  <a:pt x="99689" y="12691"/>
                </a:lnTo>
                <a:lnTo>
                  <a:pt x="102816" y="15258"/>
                </a:lnTo>
                <a:lnTo>
                  <a:pt x="105691" y="18133"/>
                </a:lnTo>
                <a:lnTo>
                  <a:pt x="108565" y="21007"/>
                </a:lnTo>
                <a:lnTo>
                  <a:pt x="111132" y="24134"/>
                </a:lnTo>
                <a:lnTo>
                  <a:pt x="113390" y="27514"/>
                </a:lnTo>
                <a:lnTo>
                  <a:pt x="115649" y="30894"/>
                </a:lnTo>
                <a:lnTo>
                  <a:pt x="117556" y="34462"/>
                </a:lnTo>
                <a:lnTo>
                  <a:pt x="119112" y="38218"/>
                </a:lnTo>
                <a:lnTo>
                  <a:pt x="120667" y="41974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0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34444" y="7444537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428" y="70003"/>
                </a:lnTo>
                <a:lnTo>
                  <a:pt x="121842" y="77977"/>
                </a:lnTo>
                <a:lnTo>
                  <a:pt x="119112" y="85604"/>
                </a:lnTo>
                <a:lnTo>
                  <a:pt x="115649" y="92928"/>
                </a:lnTo>
                <a:lnTo>
                  <a:pt x="111132" y="99688"/>
                </a:lnTo>
                <a:lnTo>
                  <a:pt x="105691" y="105690"/>
                </a:lnTo>
                <a:lnTo>
                  <a:pt x="99689" y="111131"/>
                </a:lnTo>
                <a:lnTo>
                  <a:pt x="92929" y="115648"/>
                </a:lnTo>
                <a:lnTo>
                  <a:pt x="85605" y="119111"/>
                </a:lnTo>
                <a:lnTo>
                  <a:pt x="77978" y="121841"/>
                </a:lnTo>
                <a:lnTo>
                  <a:pt x="70003" y="123428"/>
                </a:lnTo>
                <a:lnTo>
                  <a:pt x="65977" y="123824"/>
                </a:lnTo>
                <a:lnTo>
                  <a:pt x="57847" y="123824"/>
                </a:lnTo>
                <a:lnTo>
                  <a:pt x="49833" y="122635"/>
                </a:lnTo>
                <a:lnTo>
                  <a:pt x="41975" y="120667"/>
                </a:lnTo>
                <a:lnTo>
                  <a:pt x="34463" y="117555"/>
                </a:lnTo>
                <a:lnTo>
                  <a:pt x="27515" y="113390"/>
                </a:lnTo>
                <a:lnTo>
                  <a:pt x="21008" y="108565"/>
                </a:lnTo>
                <a:lnTo>
                  <a:pt x="15259" y="102816"/>
                </a:lnTo>
                <a:lnTo>
                  <a:pt x="10434" y="96308"/>
                </a:lnTo>
                <a:lnTo>
                  <a:pt x="6268" y="89360"/>
                </a:lnTo>
                <a:lnTo>
                  <a:pt x="3157" y="81848"/>
                </a:lnTo>
                <a:lnTo>
                  <a:pt x="1189" y="73990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0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3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5"/>
                </a:lnTo>
                <a:lnTo>
                  <a:pt x="15259" y="21007"/>
                </a:lnTo>
                <a:lnTo>
                  <a:pt x="18133" y="18133"/>
                </a:lnTo>
                <a:lnTo>
                  <a:pt x="21008" y="15258"/>
                </a:lnTo>
                <a:lnTo>
                  <a:pt x="24135" y="12692"/>
                </a:lnTo>
                <a:lnTo>
                  <a:pt x="27515" y="10433"/>
                </a:lnTo>
                <a:lnTo>
                  <a:pt x="30895" y="8175"/>
                </a:lnTo>
                <a:lnTo>
                  <a:pt x="34463" y="6268"/>
                </a:lnTo>
                <a:lnTo>
                  <a:pt x="38219" y="4712"/>
                </a:lnTo>
                <a:lnTo>
                  <a:pt x="41975" y="3156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7"/>
                </a:lnTo>
                <a:lnTo>
                  <a:pt x="85605" y="4712"/>
                </a:lnTo>
                <a:lnTo>
                  <a:pt x="89361" y="6268"/>
                </a:lnTo>
                <a:lnTo>
                  <a:pt x="92929" y="8175"/>
                </a:lnTo>
                <a:lnTo>
                  <a:pt x="96309" y="10433"/>
                </a:lnTo>
                <a:lnTo>
                  <a:pt x="99689" y="12692"/>
                </a:lnTo>
                <a:lnTo>
                  <a:pt x="102816" y="15258"/>
                </a:lnTo>
                <a:lnTo>
                  <a:pt x="105691" y="18133"/>
                </a:lnTo>
                <a:lnTo>
                  <a:pt x="108565" y="21007"/>
                </a:lnTo>
                <a:lnTo>
                  <a:pt x="111132" y="24134"/>
                </a:lnTo>
                <a:lnTo>
                  <a:pt x="113390" y="27515"/>
                </a:lnTo>
                <a:lnTo>
                  <a:pt x="115649" y="30895"/>
                </a:lnTo>
                <a:lnTo>
                  <a:pt x="117556" y="34462"/>
                </a:lnTo>
                <a:lnTo>
                  <a:pt x="119112" y="38218"/>
                </a:lnTo>
                <a:lnTo>
                  <a:pt x="120667" y="41974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0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637777" cy="3629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584972"/>
            <a:ext cx="9637776" cy="3629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657046"/>
            <a:ext cx="9637776" cy="3629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947484" y="554345"/>
            <a:ext cx="5595418" cy="1196974"/>
          </a:xfrm>
          <a:prstGeom prst="rect">
            <a:avLst/>
          </a:prstGeom>
        </p:spPr>
        <p:txBody>
          <a:bodyPr wrap="square" lIns="0" tIns="29146" rIns="0" bIns="0" rtlCol="0">
            <a:noAutofit/>
          </a:bodyPr>
          <a:lstStyle/>
          <a:p>
            <a:pPr marL="12700">
              <a:lnSpc>
                <a:spcPts val="4590"/>
              </a:lnSpc>
            </a:pPr>
            <a:r>
              <a:rPr sz="4200" b="1" spc="19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Correlation between</a:t>
            </a:r>
            <a:endParaRPr sz="4200">
              <a:latin typeface="Palatino Linotype"/>
              <a:cs typeface="Palatino Linotype"/>
            </a:endParaRPr>
          </a:p>
          <a:p>
            <a:pPr marL="12700" marR="80009">
              <a:lnSpc>
                <a:spcPts val="4835"/>
              </a:lnSpc>
              <a:spcBef>
                <a:spcPts val="12"/>
              </a:spcBef>
            </a:pPr>
            <a:r>
              <a:rPr sz="4200" b="1" spc="16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different variables</a:t>
            </a:r>
            <a:endParaRPr sz="4200">
              <a:latin typeface="Palatino Linotype"/>
              <a:cs typeface="Palatino Linotype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109689" y="3064264"/>
            <a:ext cx="7021493" cy="5610478"/>
          </a:xfrm>
          <a:prstGeom prst="rect">
            <a:avLst/>
          </a:prstGeom>
        </p:spPr>
        <p:txBody>
          <a:bodyPr wrap="square" lIns="0" tIns="19113" rIns="0" bIns="0" rtlCol="0">
            <a:noAutofit/>
          </a:bodyPr>
          <a:lstStyle/>
          <a:p>
            <a:pPr marL="337294" marR="56692">
              <a:lnSpc>
                <a:spcPts val="3010"/>
              </a:lnSpc>
            </a:pPr>
            <a:r>
              <a:rPr sz="2750" b="1" spc="10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There are  strοng pοsitive cοrrelatiοn</a:t>
            </a:r>
            <a:endParaRPr sz="2750">
              <a:latin typeface="Palatino Linotype"/>
              <a:cs typeface="Palatino Linotype"/>
            </a:endParaRPr>
          </a:p>
          <a:p>
            <a:pPr marL="337294">
              <a:lnSpc>
                <a:spcPct val="115687"/>
              </a:lnSpc>
            </a:pPr>
            <a:r>
              <a:rPr sz="2750" b="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fοund</a:t>
            </a:r>
            <a:r>
              <a:rPr sz="2750" b="1" spc="43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amοng </a:t>
            </a:r>
            <a:r>
              <a:rPr sz="2750" b="1" spc="15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15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28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h</a:t>
            </a:r>
            <a:r>
              <a:rPr sz="2750" b="1" spc="23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2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fοllοwing</a:t>
            </a:r>
            <a:r>
              <a:rPr sz="2750" b="1" spc="19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4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v</a:t>
            </a:r>
            <a:r>
              <a:rPr sz="2750" b="1" spc="30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1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sz="2750" b="1" spc="-7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sz="2750" b="1" spc="30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6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b</a:t>
            </a:r>
            <a:r>
              <a:rPr sz="2750" b="1" spc="-7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l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5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2750" b="1" spc="115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, </a:t>
            </a:r>
            <a:r>
              <a:rPr sz="2750" b="1" spc="21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2750" b="1" spc="12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ea</a:t>
            </a:r>
            <a:r>
              <a:rPr sz="2750" b="1" spc="15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sz="2750" b="1" spc="8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sz="2750" b="1" spc="15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sz="2750" b="1" spc="13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g</a:t>
            </a:r>
            <a:r>
              <a:rPr sz="2750" b="1" spc="8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32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-7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sz="2750" b="1" spc="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sz="2750" b="1" spc="19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cr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30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15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in</a:t>
            </a:r>
            <a:r>
              <a:rPr sz="2750" b="1" spc="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οne</a:t>
            </a:r>
            <a:r>
              <a:rPr sz="2750" b="1" spc="49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will</a:t>
            </a:r>
            <a:r>
              <a:rPr sz="2750" b="1" spc="-13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20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2750" b="1" spc="30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u</a:t>
            </a:r>
            <a:r>
              <a:rPr sz="2750" b="1" spc="15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2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-7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sz="2750" b="1" spc="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sz="2750" b="1" spc="19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cr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30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15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in</a:t>
            </a:r>
            <a:r>
              <a:rPr sz="2750" b="1" spc="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22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ο</a:t>
            </a:r>
            <a:r>
              <a:rPr sz="2750" b="1" spc="12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2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h</a:t>
            </a:r>
            <a:r>
              <a:rPr sz="2750" b="1" spc="19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4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sz="2750" b="1" spc="2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4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v</a:t>
            </a:r>
            <a:r>
              <a:rPr sz="2750" b="1" spc="30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1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sz="2750" b="1" spc="-7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sz="2750" b="1" spc="30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6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b</a:t>
            </a:r>
            <a:r>
              <a:rPr sz="2750" b="1" spc="-7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l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2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-17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-22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2750" b="1" spc="-14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-11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_</a:t>
            </a:r>
            <a:r>
              <a:rPr sz="2750" b="1" spc="-17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-17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NNU</a:t>
            </a:r>
            <a:r>
              <a:rPr sz="2750" b="1" spc="-85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sz="2750" b="1" spc="-14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TY</a:t>
            </a:r>
            <a:r>
              <a:rPr sz="2750" b="1" spc="3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30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sz="2750" b="1" spc="6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d</a:t>
            </a:r>
            <a:r>
              <a:rPr sz="2750" b="1" spc="1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-235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-13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2750" b="1" spc="-23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-2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_</a:t>
            </a:r>
            <a:r>
              <a:rPr sz="2750" b="1" spc="-29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G</a:t>
            </a:r>
            <a:r>
              <a:rPr sz="2750" b="1" spc="-9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OO</a:t>
            </a:r>
            <a:r>
              <a:rPr sz="2750" b="1" spc="-25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D</a:t>
            </a:r>
            <a:r>
              <a:rPr sz="2750" b="1" spc="-15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2750" b="1" spc="-2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_</a:t>
            </a:r>
            <a:r>
              <a:rPr sz="2750" b="1" spc="5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P</a:t>
            </a:r>
            <a:r>
              <a:rPr sz="2750" b="1" spc="-13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sz="2750" b="1" spc="-1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sz="2750" b="1" spc="-21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2750" b="1" spc="-11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-4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-235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-13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2750" b="1" spc="-23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-2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_</a:t>
            </a:r>
            <a:r>
              <a:rPr sz="2750" b="1" spc="-235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-4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NNU</a:t>
            </a:r>
            <a:r>
              <a:rPr sz="2750" b="1" spc="-1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sz="2750" b="1" spc="-23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-10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Y</a:t>
            </a:r>
            <a:r>
              <a:rPr sz="2750" b="1" spc="1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30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sz="2750" b="1" spc="6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d</a:t>
            </a:r>
            <a:r>
              <a:rPr sz="2750" b="1" spc="1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-235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-30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2750" b="1" spc="-20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-15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_</a:t>
            </a:r>
            <a:r>
              <a:rPr sz="2750" b="1" spc="-21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2750" b="1" spc="-20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RE</a:t>
            </a:r>
            <a:r>
              <a:rPr sz="2750" b="1" spc="-25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D</a:t>
            </a:r>
            <a:r>
              <a:rPr sz="2750" b="1" spc="-11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sz="2750" b="1" spc="-20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2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-24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DA</a:t>
            </a:r>
            <a:r>
              <a:rPr sz="2750" b="1" spc="-10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Y</a:t>
            </a:r>
            <a:r>
              <a:rPr sz="2750" b="1" spc="-15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2750" b="1" spc="-2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_</a:t>
            </a:r>
            <a:r>
              <a:rPr sz="2750" b="1" spc="-11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-13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2750" b="1" spc="5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P</a:t>
            </a:r>
            <a:r>
              <a:rPr sz="2750" b="1" spc="-10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L</a:t>
            </a:r>
            <a:r>
              <a:rPr sz="2750" b="1" spc="-9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O</a:t>
            </a:r>
            <a:r>
              <a:rPr sz="2750" b="1" spc="-10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Y</a:t>
            </a:r>
            <a:r>
              <a:rPr sz="2750" b="1" spc="-11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-25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D</a:t>
            </a:r>
            <a:r>
              <a:rPr sz="2750" b="1" spc="1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30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sz="2750" b="1" spc="6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d</a:t>
            </a:r>
            <a:r>
              <a:rPr sz="2750" b="1" spc="2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-235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-13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2750" b="1" spc="-23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-2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_</a:t>
            </a:r>
            <a:r>
              <a:rPr sz="2750" b="1" spc="-1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sz="2750" b="1" spc="-45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sz="2750" b="1" spc="-21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2750" b="1" spc="-9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O</a:t>
            </a:r>
            <a:r>
              <a:rPr sz="2750" b="1" spc="-13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2750" b="1" spc="-11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-2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_</a:t>
            </a:r>
            <a:r>
              <a:rPr sz="2750" b="1" spc="-23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-9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O</a:t>
            </a:r>
            <a:r>
              <a:rPr sz="2750" b="1" spc="-23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-235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-10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L</a:t>
            </a:r>
            <a:r>
              <a:rPr sz="2750" b="1" spc="-4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-19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-24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2750" b="1" spc="-16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-12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_</a:t>
            </a:r>
            <a:r>
              <a:rPr sz="2750" b="1" spc="-20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GOO</a:t>
            </a:r>
            <a:r>
              <a:rPr sz="2750" b="1" spc="-205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D</a:t>
            </a:r>
            <a:r>
              <a:rPr sz="2750" b="1" spc="-15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2750" b="1" spc="-12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_</a:t>
            </a:r>
            <a:r>
              <a:rPr sz="2750" b="1" spc="-15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P</a:t>
            </a:r>
            <a:r>
              <a:rPr sz="2750" b="1" spc="-17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sz="2750" b="1" spc="-9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sz="2750" b="1" spc="-17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2750" b="1" spc="-15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55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and</a:t>
            </a:r>
            <a:r>
              <a:rPr sz="2750" b="1" spc="52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-235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-13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2750" b="1" spc="-23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-2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_</a:t>
            </a:r>
            <a:r>
              <a:rPr sz="2750" b="1" spc="-21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2750" b="1" spc="-12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RE</a:t>
            </a:r>
            <a:r>
              <a:rPr sz="2750" b="1" spc="-25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D</a:t>
            </a:r>
            <a:r>
              <a:rPr sz="2750" b="1" spc="-1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sz="2750" b="1" spc="-23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-8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-15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2750" b="1" spc="-18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sz="2750" b="1" spc="-14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-11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_</a:t>
            </a:r>
            <a:r>
              <a:rPr sz="2750" b="1" spc="-12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F</a:t>
            </a:r>
            <a:r>
              <a:rPr sz="2750" b="1" spc="-17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-22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2750" b="1" spc="-11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_</a:t>
            </a:r>
            <a:r>
              <a:rPr sz="2750" b="1" spc="-22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2750" b="1" spc="-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-22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2750" b="1" spc="-145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B</a:t>
            </a:r>
            <a:r>
              <a:rPr sz="2750" b="1" spc="-14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ER</a:t>
            </a:r>
            <a:r>
              <a:rPr sz="2750" b="1" spc="-13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2750" b="1" spc="265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30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sz="2750" b="1" spc="6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d</a:t>
            </a:r>
            <a:r>
              <a:rPr sz="2750" b="1" spc="2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-21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2750" b="1" spc="-45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sz="2750" b="1" spc="-23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-2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_</a:t>
            </a:r>
            <a:r>
              <a:rPr sz="2750" b="1" spc="-21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2750" b="1" spc="-18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H</a:t>
            </a:r>
            <a:r>
              <a:rPr sz="2750" b="1" spc="-1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sz="2750" b="1" spc="-10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L</a:t>
            </a:r>
            <a:r>
              <a:rPr sz="2750" b="1" spc="-25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D</a:t>
            </a:r>
            <a:r>
              <a:rPr sz="2750" b="1" spc="-12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RE</a:t>
            </a:r>
            <a:r>
              <a:rPr sz="2750" b="1" spc="-45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endParaRPr sz="2750">
              <a:latin typeface="Palatino Linotype"/>
              <a:cs typeface="Palatino Linotype"/>
            </a:endParaRPr>
          </a:p>
          <a:p>
            <a:pPr marL="12700" marR="56692">
              <a:lnSpc>
                <a:spcPts val="3560"/>
              </a:lnSpc>
              <a:spcBef>
                <a:spcPts val="203"/>
              </a:spcBef>
            </a:pPr>
            <a:r>
              <a:rPr sz="2750" spc="-8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1.</a:t>
            </a:r>
            <a:r>
              <a:rPr sz="2750" b="1" spc="-8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DAYS_BIRTH and DAYS_EMPLOYED</a:t>
            </a:r>
            <a:endParaRPr sz="27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56253" y="0"/>
            <a:ext cx="7534274" cy="10286999"/>
          </a:xfrm>
          <a:custGeom>
            <a:avLst/>
            <a:gdLst/>
            <a:ahLst/>
            <a:cxnLst/>
            <a:rect l="l" t="t" r="r" b="b"/>
            <a:pathLst>
              <a:path w="7534274" h="10286999">
                <a:moveTo>
                  <a:pt x="7531746" y="0"/>
                </a:moveTo>
                <a:lnTo>
                  <a:pt x="0" y="0"/>
                </a:lnTo>
                <a:lnTo>
                  <a:pt x="0" y="10286999"/>
                </a:lnTo>
                <a:lnTo>
                  <a:pt x="7531746" y="10286999"/>
                </a:lnTo>
                <a:lnTo>
                  <a:pt x="7531746" y="0"/>
                </a:lnTo>
                <a:close/>
              </a:path>
            </a:pathLst>
          </a:custGeom>
          <a:solidFill>
            <a:srgbClr val="389D4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573309"/>
            <a:ext cx="8620124" cy="3714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7477124" cy="3667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78884" y="3307080"/>
            <a:ext cx="7877174" cy="32670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34444" y="3453431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1"/>
                </a:lnTo>
                <a:lnTo>
                  <a:pt x="121842" y="77978"/>
                </a:lnTo>
                <a:lnTo>
                  <a:pt x="120667" y="81849"/>
                </a:lnTo>
                <a:lnTo>
                  <a:pt x="119112" y="85605"/>
                </a:lnTo>
                <a:lnTo>
                  <a:pt x="117556" y="89361"/>
                </a:lnTo>
                <a:lnTo>
                  <a:pt x="115649" y="92929"/>
                </a:lnTo>
                <a:lnTo>
                  <a:pt x="113390" y="96309"/>
                </a:lnTo>
                <a:lnTo>
                  <a:pt x="111132" y="99689"/>
                </a:lnTo>
                <a:lnTo>
                  <a:pt x="108565" y="102816"/>
                </a:lnTo>
                <a:lnTo>
                  <a:pt x="105691" y="105691"/>
                </a:lnTo>
                <a:lnTo>
                  <a:pt x="102816" y="108565"/>
                </a:lnTo>
                <a:lnTo>
                  <a:pt x="99689" y="111132"/>
                </a:lnTo>
                <a:lnTo>
                  <a:pt x="96309" y="113390"/>
                </a:lnTo>
                <a:lnTo>
                  <a:pt x="92929" y="115649"/>
                </a:lnTo>
                <a:lnTo>
                  <a:pt x="89361" y="117556"/>
                </a:lnTo>
                <a:lnTo>
                  <a:pt x="85605" y="119112"/>
                </a:lnTo>
                <a:lnTo>
                  <a:pt x="81849" y="120667"/>
                </a:lnTo>
                <a:lnTo>
                  <a:pt x="77978" y="121842"/>
                </a:lnTo>
                <a:lnTo>
                  <a:pt x="73991" y="122635"/>
                </a:lnTo>
                <a:lnTo>
                  <a:pt x="70003" y="123428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8"/>
                </a:lnTo>
                <a:lnTo>
                  <a:pt x="49833" y="122635"/>
                </a:lnTo>
                <a:lnTo>
                  <a:pt x="45846" y="121842"/>
                </a:lnTo>
                <a:lnTo>
                  <a:pt x="41975" y="120667"/>
                </a:lnTo>
                <a:lnTo>
                  <a:pt x="38219" y="119112"/>
                </a:lnTo>
                <a:lnTo>
                  <a:pt x="34463" y="117556"/>
                </a:lnTo>
                <a:lnTo>
                  <a:pt x="30895" y="115649"/>
                </a:lnTo>
                <a:lnTo>
                  <a:pt x="27515" y="113390"/>
                </a:lnTo>
                <a:lnTo>
                  <a:pt x="24135" y="111132"/>
                </a:lnTo>
                <a:lnTo>
                  <a:pt x="21008" y="108565"/>
                </a:lnTo>
                <a:lnTo>
                  <a:pt x="18133" y="105691"/>
                </a:lnTo>
                <a:lnTo>
                  <a:pt x="15259" y="102816"/>
                </a:lnTo>
                <a:lnTo>
                  <a:pt x="12692" y="99689"/>
                </a:lnTo>
                <a:lnTo>
                  <a:pt x="10434" y="96309"/>
                </a:lnTo>
                <a:lnTo>
                  <a:pt x="8175" y="92929"/>
                </a:lnTo>
                <a:lnTo>
                  <a:pt x="6268" y="89361"/>
                </a:lnTo>
                <a:lnTo>
                  <a:pt x="4712" y="85605"/>
                </a:lnTo>
                <a:lnTo>
                  <a:pt x="3157" y="81849"/>
                </a:lnTo>
                <a:lnTo>
                  <a:pt x="1982" y="77978"/>
                </a:lnTo>
                <a:lnTo>
                  <a:pt x="1189" y="73991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1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3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5"/>
                </a:lnTo>
                <a:lnTo>
                  <a:pt x="15259" y="21008"/>
                </a:lnTo>
                <a:lnTo>
                  <a:pt x="18133" y="18133"/>
                </a:lnTo>
                <a:lnTo>
                  <a:pt x="21008" y="15259"/>
                </a:lnTo>
                <a:lnTo>
                  <a:pt x="24135" y="12692"/>
                </a:lnTo>
                <a:lnTo>
                  <a:pt x="27515" y="10434"/>
                </a:lnTo>
                <a:lnTo>
                  <a:pt x="30895" y="8175"/>
                </a:lnTo>
                <a:lnTo>
                  <a:pt x="34463" y="6268"/>
                </a:lnTo>
                <a:lnTo>
                  <a:pt x="38219" y="4712"/>
                </a:lnTo>
                <a:lnTo>
                  <a:pt x="41975" y="3157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7"/>
                </a:lnTo>
                <a:lnTo>
                  <a:pt x="85605" y="4712"/>
                </a:lnTo>
                <a:lnTo>
                  <a:pt x="89361" y="6268"/>
                </a:lnTo>
                <a:lnTo>
                  <a:pt x="92929" y="8175"/>
                </a:lnTo>
                <a:lnTo>
                  <a:pt x="96309" y="10434"/>
                </a:lnTo>
                <a:lnTo>
                  <a:pt x="99689" y="12692"/>
                </a:lnTo>
                <a:lnTo>
                  <a:pt x="102816" y="15259"/>
                </a:lnTo>
                <a:lnTo>
                  <a:pt x="105691" y="18133"/>
                </a:lnTo>
                <a:lnTo>
                  <a:pt x="108565" y="21008"/>
                </a:lnTo>
                <a:lnTo>
                  <a:pt x="111132" y="24135"/>
                </a:lnTo>
                <a:lnTo>
                  <a:pt x="113390" y="27515"/>
                </a:lnTo>
                <a:lnTo>
                  <a:pt x="115649" y="30895"/>
                </a:lnTo>
                <a:lnTo>
                  <a:pt x="117556" y="34463"/>
                </a:lnTo>
                <a:lnTo>
                  <a:pt x="119112" y="38219"/>
                </a:lnTo>
                <a:lnTo>
                  <a:pt x="120667" y="41975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1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34444" y="4405931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0"/>
                </a:lnTo>
                <a:lnTo>
                  <a:pt x="121842" y="77978"/>
                </a:lnTo>
                <a:lnTo>
                  <a:pt x="120667" y="81849"/>
                </a:lnTo>
                <a:lnTo>
                  <a:pt x="119112" y="85605"/>
                </a:lnTo>
                <a:lnTo>
                  <a:pt x="117556" y="89361"/>
                </a:lnTo>
                <a:lnTo>
                  <a:pt x="115649" y="92929"/>
                </a:lnTo>
                <a:lnTo>
                  <a:pt x="113390" y="96309"/>
                </a:lnTo>
                <a:lnTo>
                  <a:pt x="111132" y="99689"/>
                </a:lnTo>
                <a:lnTo>
                  <a:pt x="108565" y="102816"/>
                </a:lnTo>
                <a:lnTo>
                  <a:pt x="105691" y="105691"/>
                </a:lnTo>
                <a:lnTo>
                  <a:pt x="102816" y="108565"/>
                </a:lnTo>
                <a:lnTo>
                  <a:pt x="99689" y="111132"/>
                </a:lnTo>
                <a:lnTo>
                  <a:pt x="96309" y="113390"/>
                </a:lnTo>
                <a:lnTo>
                  <a:pt x="92929" y="115649"/>
                </a:lnTo>
                <a:lnTo>
                  <a:pt x="89361" y="117556"/>
                </a:lnTo>
                <a:lnTo>
                  <a:pt x="85605" y="119112"/>
                </a:lnTo>
                <a:lnTo>
                  <a:pt x="81849" y="120667"/>
                </a:lnTo>
                <a:lnTo>
                  <a:pt x="77978" y="121842"/>
                </a:lnTo>
                <a:lnTo>
                  <a:pt x="73991" y="122635"/>
                </a:lnTo>
                <a:lnTo>
                  <a:pt x="70003" y="123428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8"/>
                </a:lnTo>
                <a:lnTo>
                  <a:pt x="49833" y="122635"/>
                </a:lnTo>
                <a:lnTo>
                  <a:pt x="45846" y="121842"/>
                </a:lnTo>
                <a:lnTo>
                  <a:pt x="41975" y="120667"/>
                </a:lnTo>
                <a:lnTo>
                  <a:pt x="38219" y="119112"/>
                </a:lnTo>
                <a:lnTo>
                  <a:pt x="34463" y="117556"/>
                </a:lnTo>
                <a:lnTo>
                  <a:pt x="30895" y="115649"/>
                </a:lnTo>
                <a:lnTo>
                  <a:pt x="27515" y="113390"/>
                </a:lnTo>
                <a:lnTo>
                  <a:pt x="24135" y="111132"/>
                </a:lnTo>
                <a:lnTo>
                  <a:pt x="21008" y="108565"/>
                </a:lnTo>
                <a:lnTo>
                  <a:pt x="18133" y="105691"/>
                </a:lnTo>
                <a:lnTo>
                  <a:pt x="15259" y="102816"/>
                </a:lnTo>
                <a:lnTo>
                  <a:pt x="12692" y="99689"/>
                </a:lnTo>
                <a:lnTo>
                  <a:pt x="10434" y="96309"/>
                </a:lnTo>
                <a:lnTo>
                  <a:pt x="8175" y="92929"/>
                </a:lnTo>
                <a:lnTo>
                  <a:pt x="6268" y="89361"/>
                </a:lnTo>
                <a:lnTo>
                  <a:pt x="4712" y="85605"/>
                </a:lnTo>
                <a:lnTo>
                  <a:pt x="3157" y="81849"/>
                </a:lnTo>
                <a:lnTo>
                  <a:pt x="1982" y="77978"/>
                </a:lnTo>
                <a:lnTo>
                  <a:pt x="1189" y="73990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1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3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5"/>
                </a:lnTo>
                <a:lnTo>
                  <a:pt x="15259" y="21008"/>
                </a:lnTo>
                <a:lnTo>
                  <a:pt x="18133" y="18133"/>
                </a:lnTo>
                <a:lnTo>
                  <a:pt x="21008" y="15259"/>
                </a:lnTo>
                <a:lnTo>
                  <a:pt x="24135" y="12692"/>
                </a:lnTo>
                <a:lnTo>
                  <a:pt x="27515" y="10434"/>
                </a:lnTo>
                <a:lnTo>
                  <a:pt x="30895" y="8175"/>
                </a:lnTo>
                <a:lnTo>
                  <a:pt x="34463" y="6268"/>
                </a:lnTo>
                <a:lnTo>
                  <a:pt x="38219" y="4712"/>
                </a:lnTo>
                <a:lnTo>
                  <a:pt x="41975" y="3157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7"/>
                </a:lnTo>
                <a:lnTo>
                  <a:pt x="85605" y="4712"/>
                </a:lnTo>
                <a:lnTo>
                  <a:pt x="89361" y="6268"/>
                </a:lnTo>
                <a:lnTo>
                  <a:pt x="92929" y="8175"/>
                </a:lnTo>
                <a:lnTo>
                  <a:pt x="96309" y="10434"/>
                </a:lnTo>
                <a:lnTo>
                  <a:pt x="99689" y="12692"/>
                </a:lnTo>
                <a:lnTo>
                  <a:pt x="102816" y="15259"/>
                </a:lnTo>
                <a:lnTo>
                  <a:pt x="105691" y="18133"/>
                </a:lnTo>
                <a:lnTo>
                  <a:pt x="108565" y="21008"/>
                </a:lnTo>
                <a:lnTo>
                  <a:pt x="111132" y="24135"/>
                </a:lnTo>
                <a:lnTo>
                  <a:pt x="113390" y="27515"/>
                </a:lnTo>
                <a:lnTo>
                  <a:pt x="115649" y="30895"/>
                </a:lnTo>
                <a:lnTo>
                  <a:pt x="117556" y="34463"/>
                </a:lnTo>
                <a:lnTo>
                  <a:pt x="119112" y="38219"/>
                </a:lnTo>
                <a:lnTo>
                  <a:pt x="120667" y="41975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1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34444" y="5834681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0"/>
                </a:lnTo>
                <a:lnTo>
                  <a:pt x="121842" y="77977"/>
                </a:lnTo>
                <a:lnTo>
                  <a:pt x="120667" y="81849"/>
                </a:lnTo>
                <a:lnTo>
                  <a:pt x="119112" y="85604"/>
                </a:lnTo>
                <a:lnTo>
                  <a:pt x="117556" y="89360"/>
                </a:lnTo>
                <a:lnTo>
                  <a:pt x="115649" y="92928"/>
                </a:lnTo>
                <a:lnTo>
                  <a:pt x="113390" y="96308"/>
                </a:lnTo>
                <a:lnTo>
                  <a:pt x="111132" y="99688"/>
                </a:lnTo>
                <a:lnTo>
                  <a:pt x="108565" y="102816"/>
                </a:lnTo>
                <a:lnTo>
                  <a:pt x="105691" y="105691"/>
                </a:lnTo>
                <a:lnTo>
                  <a:pt x="102816" y="108565"/>
                </a:lnTo>
                <a:lnTo>
                  <a:pt x="99689" y="111132"/>
                </a:lnTo>
                <a:lnTo>
                  <a:pt x="96309" y="113390"/>
                </a:lnTo>
                <a:lnTo>
                  <a:pt x="92929" y="115649"/>
                </a:lnTo>
                <a:lnTo>
                  <a:pt x="89361" y="117556"/>
                </a:lnTo>
                <a:lnTo>
                  <a:pt x="85605" y="119111"/>
                </a:lnTo>
                <a:lnTo>
                  <a:pt x="81849" y="120667"/>
                </a:lnTo>
                <a:lnTo>
                  <a:pt x="77978" y="121841"/>
                </a:lnTo>
                <a:lnTo>
                  <a:pt x="73991" y="122634"/>
                </a:lnTo>
                <a:lnTo>
                  <a:pt x="70003" y="123428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8"/>
                </a:lnTo>
                <a:lnTo>
                  <a:pt x="49833" y="122634"/>
                </a:lnTo>
                <a:lnTo>
                  <a:pt x="45846" y="121841"/>
                </a:lnTo>
                <a:lnTo>
                  <a:pt x="41975" y="120667"/>
                </a:lnTo>
                <a:lnTo>
                  <a:pt x="38219" y="119111"/>
                </a:lnTo>
                <a:lnTo>
                  <a:pt x="34463" y="117556"/>
                </a:lnTo>
                <a:lnTo>
                  <a:pt x="30895" y="115649"/>
                </a:lnTo>
                <a:lnTo>
                  <a:pt x="27515" y="113390"/>
                </a:lnTo>
                <a:lnTo>
                  <a:pt x="24135" y="111132"/>
                </a:lnTo>
                <a:lnTo>
                  <a:pt x="21008" y="108565"/>
                </a:lnTo>
                <a:lnTo>
                  <a:pt x="18133" y="105691"/>
                </a:lnTo>
                <a:lnTo>
                  <a:pt x="15259" y="102816"/>
                </a:lnTo>
                <a:lnTo>
                  <a:pt x="12692" y="99688"/>
                </a:lnTo>
                <a:lnTo>
                  <a:pt x="10434" y="96308"/>
                </a:lnTo>
                <a:lnTo>
                  <a:pt x="8175" y="92928"/>
                </a:lnTo>
                <a:lnTo>
                  <a:pt x="6268" y="89360"/>
                </a:lnTo>
                <a:lnTo>
                  <a:pt x="4712" y="85604"/>
                </a:lnTo>
                <a:lnTo>
                  <a:pt x="3157" y="81849"/>
                </a:lnTo>
                <a:lnTo>
                  <a:pt x="1982" y="77977"/>
                </a:lnTo>
                <a:lnTo>
                  <a:pt x="1189" y="73990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1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3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5"/>
                </a:lnTo>
                <a:lnTo>
                  <a:pt x="15259" y="21008"/>
                </a:lnTo>
                <a:lnTo>
                  <a:pt x="18133" y="18133"/>
                </a:lnTo>
                <a:lnTo>
                  <a:pt x="21008" y="15259"/>
                </a:lnTo>
                <a:lnTo>
                  <a:pt x="24135" y="12692"/>
                </a:lnTo>
                <a:lnTo>
                  <a:pt x="27515" y="10434"/>
                </a:lnTo>
                <a:lnTo>
                  <a:pt x="30895" y="8175"/>
                </a:lnTo>
                <a:lnTo>
                  <a:pt x="34463" y="6268"/>
                </a:lnTo>
                <a:lnTo>
                  <a:pt x="38219" y="4712"/>
                </a:lnTo>
                <a:lnTo>
                  <a:pt x="41975" y="3157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7"/>
                </a:lnTo>
                <a:lnTo>
                  <a:pt x="85605" y="4712"/>
                </a:lnTo>
                <a:lnTo>
                  <a:pt x="89361" y="6268"/>
                </a:lnTo>
                <a:lnTo>
                  <a:pt x="92929" y="8175"/>
                </a:lnTo>
                <a:lnTo>
                  <a:pt x="96309" y="10434"/>
                </a:lnTo>
                <a:lnTo>
                  <a:pt x="99689" y="12692"/>
                </a:lnTo>
                <a:lnTo>
                  <a:pt x="102816" y="15259"/>
                </a:lnTo>
                <a:lnTo>
                  <a:pt x="105691" y="18133"/>
                </a:lnTo>
                <a:lnTo>
                  <a:pt x="108565" y="21008"/>
                </a:lnTo>
                <a:lnTo>
                  <a:pt x="111132" y="24135"/>
                </a:lnTo>
                <a:lnTo>
                  <a:pt x="113390" y="27515"/>
                </a:lnTo>
                <a:lnTo>
                  <a:pt x="115649" y="30895"/>
                </a:lnTo>
                <a:lnTo>
                  <a:pt x="117556" y="34463"/>
                </a:lnTo>
                <a:lnTo>
                  <a:pt x="119112" y="38219"/>
                </a:lnTo>
                <a:lnTo>
                  <a:pt x="120667" y="41975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1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34444" y="7263431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0"/>
                </a:lnTo>
                <a:lnTo>
                  <a:pt x="121842" y="77977"/>
                </a:lnTo>
                <a:lnTo>
                  <a:pt x="120667" y="81849"/>
                </a:lnTo>
                <a:lnTo>
                  <a:pt x="119112" y="85604"/>
                </a:lnTo>
                <a:lnTo>
                  <a:pt x="117556" y="89360"/>
                </a:lnTo>
                <a:lnTo>
                  <a:pt x="115649" y="92928"/>
                </a:lnTo>
                <a:lnTo>
                  <a:pt x="113390" y="96308"/>
                </a:lnTo>
                <a:lnTo>
                  <a:pt x="111132" y="99688"/>
                </a:lnTo>
                <a:lnTo>
                  <a:pt x="108565" y="102816"/>
                </a:lnTo>
                <a:lnTo>
                  <a:pt x="105691" y="105690"/>
                </a:lnTo>
                <a:lnTo>
                  <a:pt x="102816" y="108565"/>
                </a:lnTo>
                <a:lnTo>
                  <a:pt x="99689" y="111131"/>
                </a:lnTo>
                <a:lnTo>
                  <a:pt x="96309" y="113389"/>
                </a:lnTo>
                <a:lnTo>
                  <a:pt x="92929" y="115648"/>
                </a:lnTo>
                <a:lnTo>
                  <a:pt x="89361" y="117555"/>
                </a:lnTo>
                <a:lnTo>
                  <a:pt x="85605" y="119111"/>
                </a:lnTo>
                <a:lnTo>
                  <a:pt x="81849" y="120667"/>
                </a:lnTo>
                <a:lnTo>
                  <a:pt x="77978" y="121841"/>
                </a:lnTo>
                <a:lnTo>
                  <a:pt x="73991" y="122634"/>
                </a:lnTo>
                <a:lnTo>
                  <a:pt x="70003" y="123428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8"/>
                </a:lnTo>
                <a:lnTo>
                  <a:pt x="49833" y="122634"/>
                </a:lnTo>
                <a:lnTo>
                  <a:pt x="45846" y="121841"/>
                </a:lnTo>
                <a:lnTo>
                  <a:pt x="41975" y="120667"/>
                </a:lnTo>
                <a:lnTo>
                  <a:pt x="38219" y="119111"/>
                </a:lnTo>
                <a:lnTo>
                  <a:pt x="34463" y="117555"/>
                </a:lnTo>
                <a:lnTo>
                  <a:pt x="30895" y="115648"/>
                </a:lnTo>
                <a:lnTo>
                  <a:pt x="27515" y="113390"/>
                </a:lnTo>
                <a:lnTo>
                  <a:pt x="24135" y="111131"/>
                </a:lnTo>
                <a:lnTo>
                  <a:pt x="21008" y="108565"/>
                </a:lnTo>
                <a:lnTo>
                  <a:pt x="18133" y="105690"/>
                </a:lnTo>
                <a:lnTo>
                  <a:pt x="15259" y="102816"/>
                </a:lnTo>
                <a:lnTo>
                  <a:pt x="12692" y="99688"/>
                </a:lnTo>
                <a:lnTo>
                  <a:pt x="10434" y="96308"/>
                </a:lnTo>
                <a:lnTo>
                  <a:pt x="8175" y="92928"/>
                </a:lnTo>
                <a:lnTo>
                  <a:pt x="6268" y="89360"/>
                </a:lnTo>
                <a:lnTo>
                  <a:pt x="4712" y="85604"/>
                </a:lnTo>
                <a:lnTo>
                  <a:pt x="3157" y="81849"/>
                </a:lnTo>
                <a:lnTo>
                  <a:pt x="1982" y="77977"/>
                </a:lnTo>
                <a:lnTo>
                  <a:pt x="1189" y="73990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0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3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4"/>
                </a:lnTo>
                <a:lnTo>
                  <a:pt x="15259" y="21007"/>
                </a:lnTo>
                <a:lnTo>
                  <a:pt x="18133" y="18133"/>
                </a:lnTo>
                <a:lnTo>
                  <a:pt x="21008" y="15258"/>
                </a:lnTo>
                <a:lnTo>
                  <a:pt x="24135" y="12691"/>
                </a:lnTo>
                <a:lnTo>
                  <a:pt x="27515" y="10433"/>
                </a:lnTo>
                <a:lnTo>
                  <a:pt x="30895" y="8175"/>
                </a:lnTo>
                <a:lnTo>
                  <a:pt x="34463" y="6267"/>
                </a:lnTo>
                <a:lnTo>
                  <a:pt x="38219" y="4712"/>
                </a:lnTo>
                <a:lnTo>
                  <a:pt x="41975" y="3156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6"/>
                </a:lnTo>
                <a:lnTo>
                  <a:pt x="85605" y="4712"/>
                </a:lnTo>
                <a:lnTo>
                  <a:pt x="89361" y="6267"/>
                </a:lnTo>
                <a:lnTo>
                  <a:pt x="92929" y="8175"/>
                </a:lnTo>
                <a:lnTo>
                  <a:pt x="96309" y="10433"/>
                </a:lnTo>
                <a:lnTo>
                  <a:pt x="99689" y="12691"/>
                </a:lnTo>
                <a:lnTo>
                  <a:pt x="102816" y="15258"/>
                </a:lnTo>
                <a:lnTo>
                  <a:pt x="105691" y="18133"/>
                </a:lnTo>
                <a:lnTo>
                  <a:pt x="108565" y="21007"/>
                </a:lnTo>
                <a:lnTo>
                  <a:pt x="111132" y="24134"/>
                </a:lnTo>
                <a:lnTo>
                  <a:pt x="113390" y="27514"/>
                </a:lnTo>
                <a:lnTo>
                  <a:pt x="115649" y="30894"/>
                </a:lnTo>
                <a:lnTo>
                  <a:pt x="117556" y="34462"/>
                </a:lnTo>
                <a:lnTo>
                  <a:pt x="119112" y="38218"/>
                </a:lnTo>
                <a:lnTo>
                  <a:pt x="120667" y="41974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0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134444" y="8692181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0"/>
                </a:lnTo>
                <a:lnTo>
                  <a:pt x="121842" y="77977"/>
                </a:lnTo>
                <a:lnTo>
                  <a:pt x="120667" y="81848"/>
                </a:lnTo>
                <a:lnTo>
                  <a:pt x="119112" y="85604"/>
                </a:lnTo>
                <a:lnTo>
                  <a:pt x="117556" y="89360"/>
                </a:lnTo>
                <a:lnTo>
                  <a:pt x="115649" y="92928"/>
                </a:lnTo>
                <a:lnTo>
                  <a:pt x="113390" y="96308"/>
                </a:lnTo>
                <a:lnTo>
                  <a:pt x="111132" y="99688"/>
                </a:lnTo>
                <a:lnTo>
                  <a:pt x="108565" y="102815"/>
                </a:lnTo>
                <a:lnTo>
                  <a:pt x="105691" y="105690"/>
                </a:lnTo>
                <a:lnTo>
                  <a:pt x="102816" y="108564"/>
                </a:lnTo>
                <a:lnTo>
                  <a:pt x="99689" y="111131"/>
                </a:lnTo>
                <a:lnTo>
                  <a:pt x="96309" y="113389"/>
                </a:lnTo>
                <a:lnTo>
                  <a:pt x="92929" y="115648"/>
                </a:lnTo>
                <a:lnTo>
                  <a:pt x="89361" y="117555"/>
                </a:lnTo>
                <a:lnTo>
                  <a:pt x="85605" y="119111"/>
                </a:lnTo>
                <a:lnTo>
                  <a:pt x="81849" y="120667"/>
                </a:lnTo>
                <a:lnTo>
                  <a:pt x="77978" y="121841"/>
                </a:lnTo>
                <a:lnTo>
                  <a:pt x="73991" y="122634"/>
                </a:lnTo>
                <a:lnTo>
                  <a:pt x="70003" y="123428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8"/>
                </a:lnTo>
                <a:lnTo>
                  <a:pt x="49833" y="122634"/>
                </a:lnTo>
                <a:lnTo>
                  <a:pt x="45846" y="121841"/>
                </a:lnTo>
                <a:lnTo>
                  <a:pt x="41975" y="120667"/>
                </a:lnTo>
                <a:lnTo>
                  <a:pt x="38219" y="119111"/>
                </a:lnTo>
                <a:lnTo>
                  <a:pt x="34463" y="117555"/>
                </a:lnTo>
                <a:lnTo>
                  <a:pt x="30895" y="115648"/>
                </a:lnTo>
                <a:lnTo>
                  <a:pt x="27515" y="113390"/>
                </a:lnTo>
                <a:lnTo>
                  <a:pt x="24135" y="111131"/>
                </a:lnTo>
                <a:lnTo>
                  <a:pt x="21008" y="108564"/>
                </a:lnTo>
                <a:lnTo>
                  <a:pt x="18133" y="105690"/>
                </a:lnTo>
                <a:lnTo>
                  <a:pt x="15259" y="102815"/>
                </a:lnTo>
                <a:lnTo>
                  <a:pt x="12692" y="99688"/>
                </a:lnTo>
                <a:lnTo>
                  <a:pt x="10434" y="96308"/>
                </a:lnTo>
                <a:lnTo>
                  <a:pt x="8175" y="92928"/>
                </a:lnTo>
                <a:lnTo>
                  <a:pt x="6268" y="89360"/>
                </a:lnTo>
                <a:lnTo>
                  <a:pt x="4712" y="85604"/>
                </a:lnTo>
                <a:lnTo>
                  <a:pt x="3157" y="81848"/>
                </a:lnTo>
                <a:lnTo>
                  <a:pt x="1982" y="77977"/>
                </a:lnTo>
                <a:lnTo>
                  <a:pt x="1189" y="73990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1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4"/>
                </a:lnTo>
                <a:lnTo>
                  <a:pt x="4712" y="38219"/>
                </a:lnTo>
                <a:lnTo>
                  <a:pt x="6268" y="34462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4"/>
                </a:lnTo>
                <a:lnTo>
                  <a:pt x="15259" y="21007"/>
                </a:lnTo>
                <a:lnTo>
                  <a:pt x="18133" y="18133"/>
                </a:lnTo>
                <a:lnTo>
                  <a:pt x="21008" y="15258"/>
                </a:lnTo>
                <a:lnTo>
                  <a:pt x="24135" y="12692"/>
                </a:lnTo>
                <a:lnTo>
                  <a:pt x="27515" y="10433"/>
                </a:lnTo>
                <a:lnTo>
                  <a:pt x="30895" y="8175"/>
                </a:lnTo>
                <a:lnTo>
                  <a:pt x="34463" y="6268"/>
                </a:lnTo>
                <a:lnTo>
                  <a:pt x="38219" y="4712"/>
                </a:lnTo>
                <a:lnTo>
                  <a:pt x="41975" y="3156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6"/>
                </a:lnTo>
                <a:lnTo>
                  <a:pt x="85605" y="4712"/>
                </a:lnTo>
                <a:lnTo>
                  <a:pt x="89361" y="6268"/>
                </a:lnTo>
                <a:lnTo>
                  <a:pt x="92929" y="8175"/>
                </a:lnTo>
                <a:lnTo>
                  <a:pt x="96309" y="10434"/>
                </a:lnTo>
                <a:lnTo>
                  <a:pt x="99689" y="12692"/>
                </a:lnTo>
                <a:lnTo>
                  <a:pt x="102816" y="15258"/>
                </a:lnTo>
                <a:lnTo>
                  <a:pt x="105691" y="18133"/>
                </a:lnTo>
                <a:lnTo>
                  <a:pt x="108565" y="21007"/>
                </a:lnTo>
                <a:lnTo>
                  <a:pt x="111132" y="24134"/>
                </a:lnTo>
                <a:lnTo>
                  <a:pt x="113390" y="27514"/>
                </a:lnTo>
                <a:lnTo>
                  <a:pt x="115649" y="30895"/>
                </a:lnTo>
                <a:lnTo>
                  <a:pt x="117556" y="34462"/>
                </a:lnTo>
                <a:lnTo>
                  <a:pt x="119112" y="38219"/>
                </a:lnTo>
                <a:lnTo>
                  <a:pt x="120667" y="41974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1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0947484" y="554345"/>
            <a:ext cx="7188604" cy="8891791"/>
          </a:xfrm>
          <a:prstGeom prst="rect">
            <a:avLst/>
          </a:prstGeom>
        </p:spPr>
        <p:txBody>
          <a:bodyPr wrap="square" lIns="0" tIns="29146" rIns="0" bIns="0" rtlCol="0">
            <a:noAutofit/>
          </a:bodyPr>
          <a:lstStyle/>
          <a:p>
            <a:pPr marL="12700" marR="56692">
              <a:lnSpc>
                <a:spcPts val="4590"/>
              </a:lnSpc>
            </a:pPr>
            <a:r>
              <a:rPr sz="4200" b="1" spc="18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Family status is a factor</a:t>
            </a:r>
            <a:endParaRPr sz="4200">
              <a:latin typeface="Palatino Linotype"/>
              <a:cs typeface="Palatino Linotype"/>
            </a:endParaRPr>
          </a:p>
          <a:p>
            <a:pPr marL="12700" marR="56692">
              <a:lnSpc>
                <a:spcPts val="5025"/>
              </a:lnSpc>
              <a:spcBef>
                <a:spcPts val="21"/>
              </a:spcBef>
            </a:pPr>
            <a:r>
              <a:rPr sz="4200" b="1" spc="18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when determining</a:t>
            </a:r>
            <a:endParaRPr sz="4200">
              <a:latin typeface="Palatino Linotype"/>
              <a:cs typeface="Palatino Linotype"/>
            </a:endParaRPr>
          </a:p>
          <a:p>
            <a:pPr marL="12700" marR="56692">
              <a:lnSpc>
                <a:spcPts val="5025"/>
              </a:lnSpc>
            </a:pPr>
            <a:r>
              <a:rPr sz="4200" b="1" spc="20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whether client can pay</a:t>
            </a:r>
            <a:endParaRPr sz="4200">
              <a:latin typeface="Palatino Linotype"/>
              <a:cs typeface="Palatino Linotype"/>
            </a:endParaRPr>
          </a:p>
          <a:p>
            <a:pPr marL="12700" marR="56692">
              <a:lnSpc>
                <a:spcPts val="5025"/>
              </a:lnSpc>
            </a:pPr>
            <a:r>
              <a:rPr sz="4200" b="1" spc="21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on-time</a:t>
            </a:r>
            <a:endParaRPr sz="4200">
              <a:latin typeface="Palatino Linotype"/>
              <a:cs typeface="Palatino Linotype"/>
            </a:endParaRPr>
          </a:p>
          <a:p>
            <a:pPr marL="499498">
              <a:lnSpc>
                <a:spcPct val="115687"/>
              </a:lnSpc>
              <a:spcBef>
                <a:spcPts val="1535"/>
              </a:spcBef>
            </a:pPr>
            <a:r>
              <a:rPr sz="2750" b="1" spc="12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Peοple with 0 children are  mοre prοne tο make οn-time payments</a:t>
            </a:r>
            <a:endParaRPr sz="2750">
              <a:latin typeface="Palatino Linotype"/>
              <a:cs typeface="Palatino Linotype"/>
            </a:endParaRPr>
          </a:p>
          <a:p>
            <a:pPr marL="499498" marR="311659">
              <a:lnSpc>
                <a:spcPct val="115687"/>
              </a:lnSpc>
              <a:spcBef>
                <a:spcPts val="25"/>
              </a:spcBef>
            </a:pPr>
            <a:r>
              <a:rPr sz="2750" b="1" spc="9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2750" b="1" spc="4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li</a:t>
            </a:r>
            <a:r>
              <a:rPr sz="2750" b="1" spc="6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8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sz="2750" b="1" spc="4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5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2750" b="1" spc="4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whο</a:t>
            </a:r>
            <a:r>
              <a:rPr sz="2750" b="1" spc="30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are </a:t>
            </a:r>
            <a:r>
              <a:rPr sz="2750" b="1" spc="7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4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'</a:t>
            </a:r>
            <a:r>
              <a:rPr sz="2750" b="1" spc="21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2750" b="1" spc="10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8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rr</a:t>
            </a:r>
            <a:r>
              <a:rPr sz="2750" b="1" spc="7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sz="2750" b="1" spc="10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d</a:t>
            </a:r>
            <a:r>
              <a:rPr sz="2750" b="1" spc="4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'</a:t>
            </a:r>
            <a:r>
              <a:rPr sz="2750" b="1" spc="10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οR</a:t>
            </a:r>
            <a:r>
              <a:rPr sz="2750" b="1" spc="1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11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'</a:t>
            </a:r>
            <a:r>
              <a:rPr sz="2750" b="1" spc="-8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W</a:t>
            </a:r>
            <a:r>
              <a:rPr sz="2750" b="1" spc="-7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sz="2750" b="1" spc="6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d</a:t>
            </a:r>
            <a:r>
              <a:rPr sz="2750" b="1" spc="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ο</a:t>
            </a:r>
            <a:r>
              <a:rPr sz="2750" b="1" spc="6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w</a:t>
            </a:r>
            <a:r>
              <a:rPr sz="2750" b="1" spc="11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'</a:t>
            </a:r>
            <a:r>
              <a:rPr sz="2750" b="1" spc="12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dο</a:t>
            </a:r>
            <a:r>
              <a:rPr sz="2750" b="1" spc="16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14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ο</a:t>
            </a:r>
            <a:r>
              <a:rPr sz="2750" b="1" spc="15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sz="2750" b="1" spc="8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-ti</a:t>
            </a:r>
            <a:r>
              <a:rPr sz="2750" b="1" spc="21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2750" b="1" spc="12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5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6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p</a:t>
            </a:r>
            <a:r>
              <a:rPr sz="2750" b="1" spc="30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4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y</a:t>
            </a:r>
            <a:r>
              <a:rPr sz="2750" b="1" spc="26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sz="2750" b="1" spc="28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15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2750" b="1" spc="1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6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b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28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tt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sz="2750" b="1" spc="115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20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2750" b="1" spc="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ο</a:t>
            </a:r>
            <a:r>
              <a:rPr sz="2750" b="1" spc="26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2750" b="1" spc="6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p</a:t>
            </a:r>
            <a:r>
              <a:rPr sz="2750" b="1" spc="30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1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sz="2750" b="1" spc="30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28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-7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sz="2750" b="1" spc="4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v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-7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l</a:t>
            </a:r>
            <a:r>
              <a:rPr sz="2750" b="1" spc="4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y</a:t>
            </a:r>
            <a:r>
              <a:rPr sz="2750" b="1" spc="10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.</a:t>
            </a:r>
            <a:endParaRPr sz="2750">
              <a:latin typeface="Palatino Linotype"/>
              <a:cs typeface="Palatino Linotype"/>
            </a:endParaRPr>
          </a:p>
          <a:p>
            <a:pPr marL="499498" marR="420562" algn="just">
              <a:lnSpc>
                <a:spcPct val="115687"/>
              </a:lnSpc>
              <a:spcBef>
                <a:spcPts val="25"/>
              </a:spcBef>
            </a:pPr>
            <a:r>
              <a:rPr sz="2750" b="1" spc="95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Clients whο are  'Single/nοt married' have  mοre  difficulties with οn-time payments cοmparatively.</a:t>
            </a:r>
            <a:endParaRPr sz="2750">
              <a:latin typeface="Palatino Linotype"/>
              <a:cs typeface="Palatino Linotype"/>
            </a:endParaRPr>
          </a:p>
          <a:p>
            <a:pPr marL="499498" marR="25705">
              <a:lnSpc>
                <a:spcPct val="115687"/>
              </a:lnSpc>
              <a:spcBef>
                <a:spcPts val="25"/>
              </a:spcBef>
            </a:pPr>
            <a:r>
              <a:rPr sz="2750" b="1" spc="7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Married  peοple are  the οnes mοstly applying fοr lοan fοllοwed by Single οr Nοt married</a:t>
            </a:r>
            <a:endParaRPr sz="2750">
              <a:latin typeface="Palatino Linotype"/>
              <a:cs typeface="Palatino Linotype"/>
            </a:endParaRPr>
          </a:p>
          <a:p>
            <a:pPr marL="499498" marR="56692">
              <a:lnSpc>
                <a:spcPct val="112426"/>
              </a:lnSpc>
              <a:spcBef>
                <a:spcPts val="25"/>
              </a:spcBef>
            </a:pPr>
            <a:r>
              <a:rPr sz="2750" b="1" spc="7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Widοws are  the οnes whο have  less</a:t>
            </a:r>
            <a:endParaRPr sz="2750">
              <a:latin typeface="Palatino Linotype"/>
              <a:cs typeface="Palatino Linotype"/>
            </a:endParaRPr>
          </a:p>
          <a:p>
            <a:pPr marL="499498" marR="56692">
              <a:lnSpc>
                <a:spcPts val="3560"/>
              </a:lnSpc>
              <a:spcBef>
                <a:spcPts val="283"/>
              </a:spcBef>
            </a:pPr>
            <a:r>
              <a:rPr sz="2750" b="1" spc="10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number οf applicatiοn fοr a lοan</a:t>
            </a:r>
            <a:endParaRPr sz="27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10756253" y="0"/>
            <a:ext cx="7534274" cy="10286999"/>
          </a:xfrm>
          <a:custGeom>
            <a:avLst/>
            <a:gdLst/>
            <a:ahLst/>
            <a:cxnLst/>
            <a:rect l="l" t="t" r="r" b="b"/>
            <a:pathLst>
              <a:path w="7534274" h="10286999">
                <a:moveTo>
                  <a:pt x="7531746" y="0"/>
                </a:moveTo>
                <a:lnTo>
                  <a:pt x="0" y="0"/>
                </a:lnTo>
                <a:lnTo>
                  <a:pt x="0" y="10286999"/>
                </a:lnTo>
                <a:lnTo>
                  <a:pt x="7531746" y="10286999"/>
                </a:lnTo>
                <a:lnTo>
                  <a:pt x="7531746" y="0"/>
                </a:lnTo>
                <a:close/>
              </a:path>
            </a:pathLst>
          </a:custGeom>
          <a:solidFill>
            <a:srgbClr val="389D4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-8881"/>
            <a:ext cx="7839074" cy="3248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6716387"/>
            <a:ext cx="8610599" cy="3571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90330" y="3239964"/>
            <a:ext cx="9363074" cy="3476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134444" y="3453431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1"/>
                </a:lnTo>
                <a:lnTo>
                  <a:pt x="121842" y="77978"/>
                </a:lnTo>
                <a:lnTo>
                  <a:pt x="120667" y="81849"/>
                </a:lnTo>
                <a:lnTo>
                  <a:pt x="119112" y="85605"/>
                </a:lnTo>
                <a:lnTo>
                  <a:pt x="117556" y="89361"/>
                </a:lnTo>
                <a:lnTo>
                  <a:pt x="115649" y="92929"/>
                </a:lnTo>
                <a:lnTo>
                  <a:pt x="113390" y="96309"/>
                </a:lnTo>
                <a:lnTo>
                  <a:pt x="111132" y="99689"/>
                </a:lnTo>
                <a:lnTo>
                  <a:pt x="108565" y="102816"/>
                </a:lnTo>
                <a:lnTo>
                  <a:pt x="105691" y="105691"/>
                </a:lnTo>
                <a:lnTo>
                  <a:pt x="102816" y="108565"/>
                </a:lnTo>
                <a:lnTo>
                  <a:pt x="99689" y="111132"/>
                </a:lnTo>
                <a:lnTo>
                  <a:pt x="96309" y="113390"/>
                </a:lnTo>
                <a:lnTo>
                  <a:pt x="92929" y="115649"/>
                </a:lnTo>
                <a:lnTo>
                  <a:pt x="89361" y="117556"/>
                </a:lnTo>
                <a:lnTo>
                  <a:pt x="85605" y="119112"/>
                </a:lnTo>
                <a:lnTo>
                  <a:pt x="81849" y="120667"/>
                </a:lnTo>
                <a:lnTo>
                  <a:pt x="77978" y="121842"/>
                </a:lnTo>
                <a:lnTo>
                  <a:pt x="73991" y="122635"/>
                </a:lnTo>
                <a:lnTo>
                  <a:pt x="70003" y="123428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8"/>
                </a:lnTo>
                <a:lnTo>
                  <a:pt x="49833" y="122635"/>
                </a:lnTo>
                <a:lnTo>
                  <a:pt x="45846" y="121842"/>
                </a:lnTo>
                <a:lnTo>
                  <a:pt x="41975" y="120667"/>
                </a:lnTo>
                <a:lnTo>
                  <a:pt x="38219" y="119112"/>
                </a:lnTo>
                <a:lnTo>
                  <a:pt x="34463" y="117556"/>
                </a:lnTo>
                <a:lnTo>
                  <a:pt x="30895" y="115649"/>
                </a:lnTo>
                <a:lnTo>
                  <a:pt x="27515" y="113390"/>
                </a:lnTo>
                <a:lnTo>
                  <a:pt x="24135" y="111132"/>
                </a:lnTo>
                <a:lnTo>
                  <a:pt x="21008" y="108565"/>
                </a:lnTo>
                <a:lnTo>
                  <a:pt x="18133" y="105691"/>
                </a:lnTo>
                <a:lnTo>
                  <a:pt x="15259" y="102816"/>
                </a:lnTo>
                <a:lnTo>
                  <a:pt x="12692" y="99689"/>
                </a:lnTo>
                <a:lnTo>
                  <a:pt x="10434" y="96309"/>
                </a:lnTo>
                <a:lnTo>
                  <a:pt x="8175" y="92929"/>
                </a:lnTo>
                <a:lnTo>
                  <a:pt x="6268" y="89361"/>
                </a:lnTo>
                <a:lnTo>
                  <a:pt x="4712" y="85605"/>
                </a:lnTo>
                <a:lnTo>
                  <a:pt x="3157" y="81849"/>
                </a:lnTo>
                <a:lnTo>
                  <a:pt x="1982" y="77978"/>
                </a:lnTo>
                <a:lnTo>
                  <a:pt x="1189" y="73991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1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3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5"/>
                </a:lnTo>
                <a:lnTo>
                  <a:pt x="15259" y="21008"/>
                </a:lnTo>
                <a:lnTo>
                  <a:pt x="18133" y="18133"/>
                </a:lnTo>
                <a:lnTo>
                  <a:pt x="21008" y="15259"/>
                </a:lnTo>
                <a:lnTo>
                  <a:pt x="24135" y="12692"/>
                </a:lnTo>
                <a:lnTo>
                  <a:pt x="27515" y="10434"/>
                </a:lnTo>
                <a:lnTo>
                  <a:pt x="30895" y="8175"/>
                </a:lnTo>
                <a:lnTo>
                  <a:pt x="34463" y="6268"/>
                </a:lnTo>
                <a:lnTo>
                  <a:pt x="38219" y="4712"/>
                </a:lnTo>
                <a:lnTo>
                  <a:pt x="41975" y="3157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7"/>
                </a:lnTo>
                <a:lnTo>
                  <a:pt x="85605" y="4712"/>
                </a:lnTo>
                <a:lnTo>
                  <a:pt x="89361" y="6268"/>
                </a:lnTo>
                <a:lnTo>
                  <a:pt x="92929" y="8175"/>
                </a:lnTo>
                <a:lnTo>
                  <a:pt x="96309" y="10434"/>
                </a:lnTo>
                <a:lnTo>
                  <a:pt x="99689" y="12692"/>
                </a:lnTo>
                <a:lnTo>
                  <a:pt x="102816" y="15259"/>
                </a:lnTo>
                <a:lnTo>
                  <a:pt x="105691" y="18133"/>
                </a:lnTo>
                <a:lnTo>
                  <a:pt x="108565" y="21008"/>
                </a:lnTo>
                <a:lnTo>
                  <a:pt x="111132" y="24135"/>
                </a:lnTo>
                <a:lnTo>
                  <a:pt x="113390" y="27515"/>
                </a:lnTo>
                <a:lnTo>
                  <a:pt x="115649" y="30895"/>
                </a:lnTo>
                <a:lnTo>
                  <a:pt x="117556" y="34463"/>
                </a:lnTo>
                <a:lnTo>
                  <a:pt x="119112" y="38219"/>
                </a:lnTo>
                <a:lnTo>
                  <a:pt x="120667" y="41975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1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134444" y="4882181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0"/>
                </a:lnTo>
                <a:lnTo>
                  <a:pt x="121842" y="77977"/>
                </a:lnTo>
                <a:lnTo>
                  <a:pt x="120667" y="81849"/>
                </a:lnTo>
                <a:lnTo>
                  <a:pt x="119112" y="85605"/>
                </a:lnTo>
                <a:lnTo>
                  <a:pt x="117556" y="89360"/>
                </a:lnTo>
                <a:lnTo>
                  <a:pt x="115649" y="92928"/>
                </a:lnTo>
                <a:lnTo>
                  <a:pt x="113390" y="96308"/>
                </a:lnTo>
                <a:lnTo>
                  <a:pt x="111132" y="99688"/>
                </a:lnTo>
                <a:lnTo>
                  <a:pt x="108565" y="102816"/>
                </a:lnTo>
                <a:lnTo>
                  <a:pt x="105691" y="105691"/>
                </a:lnTo>
                <a:lnTo>
                  <a:pt x="102816" y="108565"/>
                </a:lnTo>
                <a:lnTo>
                  <a:pt x="99689" y="111132"/>
                </a:lnTo>
                <a:lnTo>
                  <a:pt x="96309" y="113390"/>
                </a:lnTo>
                <a:lnTo>
                  <a:pt x="92929" y="115649"/>
                </a:lnTo>
                <a:lnTo>
                  <a:pt x="89361" y="117556"/>
                </a:lnTo>
                <a:lnTo>
                  <a:pt x="85605" y="119111"/>
                </a:lnTo>
                <a:lnTo>
                  <a:pt x="81849" y="120667"/>
                </a:lnTo>
                <a:lnTo>
                  <a:pt x="77978" y="121841"/>
                </a:lnTo>
                <a:lnTo>
                  <a:pt x="73991" y="122635"/>
                </a:lnTo>
                <a:lnTo>
                  <a:pt x="70003" y="123428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8"/>
                </a:lnTo>
                <a:lnTo>
                  <a:pt x="49833" y="122635"/>
                </a:lnTo>
                <a:lnTo>
                  <a:pt x="45846" y="121841"/>
                </a:lnTo>
                <a:lnTo>
                  <a:pt x="41975" y="120667"/>
                </a:lnTo>
                <a:lnTo>
                  <a:pt x="38219" y="119111"/>
                </a:lnTo>
                <a:lnTo>
                  <a:pt x="34463" y="117556"/>
                </a:lnTo>
                <a:lnTo>
                  <a:pt x="30895" y="115649"/>
                </a:lnTo>
                <a:lnTo>
                  <a:pt x="27515" y="113390"/>
                </a:lnTo>
                <a:lnTo>
                  <a:pt x="24135" y="111132"/>
                </a:lnTo>
                <a:lnTo>
                  <a:pt x="21008" y="108565"/>
                </a:lnTo>
                <a:lnTo>
                  <a:pt x="18133" y="105691"/>
                </a:lnTo>
                <a:lnTo>
                  <a:pt x="15259" y="102816"/>
                </a:lnTo>
                <a:lnTo>
                  <a:pt x="12692" y="99688"/>
                </a:lnTo>
                <a:lnTo>
                  <a:pt x="10434" y="96308"/>
                </a:lnTo>
                <a:lnTo>
                  <a:pt x="8175" y="92928"/>
                </a:lnTo>
                <a:lnTo>
                  <a:pt x="6268" y="89360"/>
                </a:lnTo>
                <a:lnTo>
                  <a:pt x="4712" y="85605"/>
                </a:lnTo>
                <a:lnTo>
                  <a:pt x="3157" y="81849"/>
                </a:lnTo>
                <a:lnTo>
                  <a:pt x="1982" y="77977"/>
                </a:lnTo>
                <a:lnTo>
                  <a:pt x="1189" y="73990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0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3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5"/>
                </a:lnTo>
                <a:lnTo>
                  <a:pt x="15259" y="21008"/>
                </a:lnTo>
                <a:lnTo>
                  <a:pt x="18133" y="18133"/>
                </a:lnTo>
                <a:lnTo>
                  <a:pt x="21008" y="15259"/>
                </a:lnTo>
                <a:lnTo>
                  <a:pt x="24135" y="12692"/>
                </a:lnTo>
                <a:lnTo>
                  <a:pt x="27515" y="10434"/>
                </a:lnTo>
                <a:lnTo>
                  <a:pt x="30895" y="8175"/>
                </a:lnTo>
                <a:lnTo>
                  <a:pt x="34463" y="6268"/>
                </a:lnTo>
                <a:lnTo>
                  <a:pt x="38219" y="4712"/>
                </a:lnTo>
                <a:lnTo>
                  <a:pt x="41975" y="3157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7"/>
                </a:lnTo>
                <a:lnTo>
                  <a:pt x="85605" y="4712"/>
                </a:lnTo>
                <a:lnTo>
                  <a:pt x="89361" y="6268"/>
                </a:lnTo>
                <a:lnTo>
                  <a:pt x="92929" y="8175"/>
                </a:lnTo>
                <a:lnTo>
                  <a:pt x="96309" y="10434"/>
                </a:lnTo>
                <a:lnTo>
                  <a:pt x="99689" y="12692"/>
                </a:lnTo>
                <a:lnTo>
                  <a:pt x="102816" y="15259"/>
                </a:lnTo>
                <a:lnTo>
                  <a:pt x="105691" y="18133"/>
                </a:lnTo>
                <a:lnTo>
                  <a:pt x="108565" y="21008"/>
                </a:lnTo>
                <a:lnTo>
                  <a:pt x="111132" y="24135"/>
                </a:lnTo>
                <a:lnTo>
                  <a:pt x="113390" y="27515"/>
                </a:lnTo>
                <a:lnTo>
                  <a:pt x="115649" y="30895"/>
                </a:lnTo>
                <a:lnTo>
                  <a:pt x="117556" y="34463"/>
                </a:lnTo>
                <a:lnTo>
                  <a:pt x="119112" y="38219"/>
                </a:lnTo>
                <a:lnTo>
                  <a:pt x="120667" y="41975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0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134444" y="5834681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0"/>
                </a:lnTo>
                <a:lnTo>
                  <a:pt x="121842" y="77977"/>
                </a:lnTo>
                <a:lnTo>
                  <a:pt x="120667" y="81849"/>
                </a:lnTo>
                <a:lnTo>
                  <a:pt x="119112" y="85604"/>
                </a:lnTo>
                <a:lnTo>
                  <a:pt x="117556" y="89360"/>
                </a:lnTo>
                <a:lnTo>
                  <a:pt x="115649" y="92928"/>
                </a:lnTo>
                <a:lnTo>
                  <a:pt x="113390" y="96308"/>
                </a:lnTo>
                <a:lnTo>
                  <a:pt x="111132" y="99688"/>
                </a:lnTo>
                <a:lnTo>
                  <a:pt x="108565" y="102816"/>
                </a:lnTo>
                <a:lnTo>
                  <a:pt x="105691" y="105691"/>
                </a:lnTo>
                <a:lnTo>
                  <a:pt x="102816" y="108565"/>
                </a:lnTo>
                <a:lnTo>
                  <a:pt x="99689" y="111132"/>
                </a:lnTo>
                <a:lnTo>
                  <a:pt x="96309" y="113390"/>
                </a:lnTo>
                <a:lnTo>
                  <a:pt x="92929" y="115649"/>
                </a:lnTo>
                <a:lnTo>
                  <a:pt x="89361" y="117556"/>
                </a:lnTo>
                <a:lnTo>
                  <a:pt x="85605" y="119111"/>
                </a:lnTo>
                <a:lnTo>
                  <a:pt x="81849" y="120667"/>
                </a:lnTo>
                <a:lnTo>
                  <a:pt x="77978" y="121841"/>
                </a:lnTo>
                <a:lnTo>
                  <a:pt x="73991" y="122634"/>
                </a:lnTo>
                <a:lnTo>
                  <a:pt x="70003" y="123428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8"/>
                </a:lnTo>
                <a:lnTo>
                  <a:pt x="49833" y="122634"/>
                </a:lnTo>
                <a:lnTo>
                  <a:pt x="45846" y="121841"/>
                </a:lnTo>
                <a:lnTo>
                  <a:pt x="41975" y="120667"/>
                </a:lnTo>
                <a:lnTo>
                  <a:pt x="38219" y="119111"/>
                </a:lnTo>
                <a:lnTo>
                  <a:pt x="34463" y="117556"/>
                </a:lnTo>
                <a:lnTo>
                  <a:pt x="30895" y="115649"/>
                </a:lnTo>
                <a:lnTo>
                  <a:pt x="27515" y="113390"/>
                </a:lnTo>
                <a:lnTo>
                  <a:pt x="24135" y="111132"/>
                </a:lnTo>
                <a:lnTo>
                  <a:pt x="21008" y="108565"/>
                </a:lnTo>
                <a:lnTo>
                  <a:pt x="18133" y="105691"/>
                </a:lnTo>
                <a:lnTo>
                  <a:pt x="15259" y="102816"/>
                </a:lnTo>
                <a:lnTo>
                  <a:pt x="12692" y="99688"/>
                </a:lnTo>
                <a:lnTo>
                  <a:pt x="10434" y="96308"/>
                </a:lnTo>
                <a:lnTo>
                  <a:pt x="8175" y="92928"/>
                </a:lnTo>
                <a:lnTo>
                  <a:pt x="6268" y="89360"/>
                </a:lnTo>
                <a:lnTo>
                  <a:pt x="4712" y="85604"/>
                </a:lnTo>
                <a:lnTo>
                  <a:pt x="3157" y="81849"/>
                </a:lnTo>
                <a:lnTo>
                  <a:pt x="1982" y="77977"/>
                </a:lnTo>
                <a:lnTo>
                  <a:pt x="1189" y="73990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1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3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5"/>
                </a:lnTo>
                <a:lnTo>
                  <a:pt x="15259" y="21008"/>
                </a:lnTo>
                <a:lnTo>
                  <a:pt x="18133" y="18133"/>
                </a:lnTo>
                <a:lnTo>
                  <a:pt x="21008" y="15259"/>
                </a:lnTo>
                <a:lnTo>
                  <a:pt x="24135" y="12692"/>
                </a:lnTo>
                <a:lnTo>
                  <a:pt x="27515" y="10434"/>
                </a:lnTo>
                <a:lnTo>
                  <a:pt x="30895" y="8175"/>
                </a:lnTo>
                <a:lnTo>
                  <a:pt x="34463" y="6268"/>
                </a:lnTo>
                <a:lnTo>
                  <a:pt x="38219" y="4712"/>
                </a:lnTo>
                <a:lnTo>
                  <a:pt x="41975" y="3157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7"/>
                </a:lnTo>
                <a:lnTo>
                  <a:pt x="85605" y="4712"/>
                </a:lnTo>
                <a:lnTo>
                  <a:pt x="89361" y="6268"/>
                </a:lnTo>
                <a:lnTo>
                  <a:pt x="92929" y="8175"/>
                </a:lnTo>
                <a:lnTo>
                  <a:pt x="96309" y="10434"/>
                </a:lnTo>
                <a:lnTo>
                  <a:pt x="99689" y="12692"/>
                </a:lnTo>
                <a:lnTo>
                  <a:pt x="102816" y="15259"/>
                </a:lnTo>
                <a:lnTo>
                  <a:pt x="105691" y="18133"/>
                </a:lnTo>
                <a:lnTo>
                  <a:pt x="108565" y="21008"/>
                </a:lnTo>
                <a:lnTo>
                  <a:pt x="111132" y="24135"/>
                </a:lnTo>
                <a:lnTo>
                  <a:pt x="113390" y="27515"/>
                </a:lnTo>
                <a:lnTo>
                  <a:pt x="115649" y="30895"/>
                </a:lnTo>
                <a:lnTo>
                  <a:pt x="117556" y="34463"/>
                </a:lnTo>
                <a:lnTo>
                  <a:pt x="119112" y="38219"/>
                </a:lnTo>
                <a:lnTo>
                  <a:pt x="120667" y="41975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1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947484" y="554345"/>
            <a:ext cx="6373120" cy="1196974"/>
          </a:xfrm>
          <a:prstGeom prst="rect">
            <a:avLst/>
          </a:prstGeom>
        </p:spPr>
        <p:txBody>
          <a:bodyPr wrap="square" lIns="0" tIns="29146" rIns="0" bIns="0" rtlCol="0">
            <a:noAutofit/>
          </a:bodyPr>
          <a:lstStyle/>
          <a:p>
            <a:pPr marL="12700">
              <a:lnSpc>
                <a:spcPts val="4590"/>
              </a:lnSpc>
            </a:pPr>
            <a:r>
              <a:rPr sz="4200" b="1" spc="155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Housing type is a factor</a:t>
            </a:r>
            <a:endParaRPr sz="4200">
              <a:latin typeface="Palatino Linotype"/>
              <a:cs typeface="Palatino Linotype"/>
            </a:endParaRPr>
          </a:p>
          <a:p>
            <a:pPr marL="12700" marR="80009">
              <a:lnSpc>
                <a:spcPts val="4835"/>
              </a:lnSpc>
              <a:spcBef>
                <a:spcPts val="12"/>
              </a:spcBef>
            </a:pPr>
            <a:r>
              <a:rPr sz="4200" b="1" spc="18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when determining</a:t>
            </a:r>
            <a:endParaRPr sz="420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947484" y="1830695"/>
            <a:ext cx="2394868" cy="2376692"/>
          </a:xfrm>
          <a:prstGeom prst="rect">
            <a:avLst/>
          </a:prstGeom>
        </p:spPr>
        <p:txBody>
          <a:bodyPr wrap="square" lIns="0" tIns="29146" rIns="0" bIns="0" rtlCol="0">
            <a:noAutofit/>
          </a:bodyPr>
          <a:lstStyle/>
          <a:p>
            <a:pPr marL="12700" marR="27717">
              <a:lnSpc>
                <a:spcPts val="4590"/>
              </a:lnSpc>
            </a:pPr>
            <a:r>
              <a:rPr sz="4200" b="1" spc="27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whether</a:t>
            </a:r>
            <a:endParaRPr sz="4200">
              <a:latin typeface="Palatino Linotype"/>
              <a:cs typeface="Palatino Linotype"/>
            </a:endParaRPr>
          </a:p>
          <a:p>
            <a:pPr marL="12700" marR="56692">
              <a:lnSpc>
                <a:spcPts val="5025"/>
              </a:lnSpc>
              <a:spcBef>
                <a:spcPts val="21"/>
              </a:spcBef>
            </a:pPr>
            <a:r>
              <a:rPr sz="4200" b="1" spc="21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on-time</a:t>
            </a:r>
            <a:endParaRPr sz="4200">
              <a:latin typeface="Palatino Linotype"/>
              <a:cs typeface="Palatino Linotype"/>
            </a:endParaRPr>
          </a:p>
          <a:p>
            <a:pPr marL="499498">
              <a:lnSpc>
                <a:spcPts val="3750"/>
              </a:lnSpc>
              <a:spcBef>
                <a:spcPts val="1598"/>
              </a:spcBef>
            </a:pPr>
            <a:r>
              <a:rPr sz="2750" b="1" spc="11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Applicants prοcessed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347784" y="1830695"/>
            <a:ext cx="3789724" cy="558799"/>
          </a:xfrm>
          <a:prstGeom prst="rect">
            <a:avLst/>
          </a:prstGeom>
        </p:spPr>
        <p:txBody>
          <a:bodyPr wrap="square" lIns="0" tIns="27940" rIns="0" bIns="0" rtlCol="0">
            <a:noAutofit/>
          </a:bodyPr>
          <a:lstStyle/>
          <a:p>
            <a:pPr marL="12700">
              <a:lnSpc>
                <a:spcPts val="4400"/>
              </a:lnSpc>
            </a:pPr>
            <a:r>
              <a:rPr sz="4200" b="1" spc="17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client can pay</a:t>
            </a:r>
            <a:endParaRPr sz="42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356325" y="3359408"/>
            <a:ext cx="993722" cy="847978"/>
          </a:xfrm>
          <a:prstGeom prst="rect">
            <a:avLst/>
          </a:prstGeom>
        </p:spPr>
        <p:txBody>
          <a:bodyPr wrap="square" lIns="0" tIns="19113" rIns="0" bIns="0" rtlCol="0">
            <a:noAutofit/>
          </a:bodyPr>
          <a:lstStyle/>
          <a:p>
            <a:pPr marL="172330" marR="18265">
              <a:lnSpc>
                <a:spcPts val="3010"/>
              </a:lnSpc>
            </a:pPr>
            <a:r>
              <a:rPr sz="2750" b="1" spc="9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whο</a:t>
            </a:r>
            <a:endParaRPr sz="2750">
              <a:latin typeface="Palatino Linotype"/>
              <a:cs typeface="Palatino Linotype"/>
            </a:endParaRPr>
          </a:p>
          <a:p>
            <a:pPr marL="12700">
              <a:lnSpc>
                <a:spcPts val="3560"/>
              </a:lnSpc>
              <a:spcBef>
                <a:spcPts val="132"/>
              </a:spcBef>
            </a:pPr>
            <a:r>
              <a:rPr sz="2750" b="1" spc="19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mοre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10126" y="3359408"/>
            <a:ext cx="1280704" cy="371728"/>
          </a:xfrm>
          <a:prstGeom prst="rect">
            <a:avLst/>
          </a:prstGeom>
        </p:spPr>
        <p:txBody>
          <a:bodyPr wrap="square" lIns="0" tIns="18573" rIns="0" bIns="0" rtlCol="0">
            <a:noAutofit/>
          </a:bodyPr>
          <a:lstStyle/>
          <a:p>
            <a:pPr marL="12700">
              <a:lnSpc>
                <a:spcPts val="2925"/>
              </a:lnSpc>
            </a:pP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οwn  </a:t>
            </a:r>
            <a:r>
              <a:rPr sz="2750" b="1" spc="23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30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969176" y="3359408"/>
            <a:ext cx="1123762" cy="371728"/>
          </a:xfrm>
          <a:prstGeom prst="rect">
            <a:avLst/>
          </a:prstGeom>
        </p:spPr>
        <p:txBody>
          <a:bodyPr wrap="square" lIns="0" tIns="18573" rIns="0" bIns="0" rtlCol="0">
            <a:noAutofit/>
          </a:bodyPr>
          <a:lstStyle/>
          <a:p>
            <a:pPr marL="12700">
              <a:lnSpc>
                <a:spcPts val="2925"/>
              </a:lnSpc>
            </a:pPr>
            <a:r>
              <a:rPr sz="2750" b="1" spc="15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hοuse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271284" y="3359408"/>
            <a:ext cx="915766" cy="371728"/>
          </a:xfrm>
          <a:prstGeom prst="rect">
            <a:avLst/>
          </a:prstGeom>
        </p:spPr>
        <p:txBody>
          <a:bodyPr wrap="square" lIns="0" tIns="18573" rIns="0" bIns="0" rtlCol="0">
            <a:noAutofit/>
          </a:bodyPr>
          <a:lstStyle/>
          <a:p>
            <a:pPr marL="12700">
              <a:lnSpc>
                <a:spcPts val="2925"/>
              </a:lnSpc>
            </a:pPr>
            <a:r>
              <a:rPr sz="2750" b="1" spc="185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have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453145" y="3835658"/>
            <a:ext cx="1006404" cy="371728"/>
          </a:xfrm>
          <a:prstGeom prst="rect">
            <a:avLst/>
          </a:prstGeom>
        </p:spPr>
        <p:txBody>
          <a:bodyPr wrap="square" lIns="0" tIns="18573" rIns="0" bIns="0" rtlCol="0">
            <a:noAutofit/>
          </a:bodyPr>
          <a:lstStyle/>
          <a:p>
            <a:pPr marL="12700">
              <a:lnSpc>
                <a:spcPts val="2925"/>
              </a:lnSpc>
            </a:pPr>
            <a:r>
              <a:rPr sz="2750" b="1" spc="12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lοans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562648" y="3835658"/>
            <a:ext cx="410655" cy="371728"/>
          </a:xfrm>
          <a:prstGeom prst="rect">
            <a:avLst/>
          </a:prstGeom>
        </p:spPr>
        <p:txBody>
          <a:bodyPr wrap="square" lIns="0" tIns="18573" rIns="0" bIns="0" rtlCol="0">
            <a:noAutofit/>
          </a:bodyPr>
          <a:lstStyle/>
          <a:p>
            <a:pPr marL="12700">
              <a:lnSpc>
                <a:spcPts val="2925"/>
              </a:lnSpc>
            </a:pPr>
            <a:r>
              <a:rPr sz="2750" b="1" spc="2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in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76400" y="3835658"/>
            <a:ext cx="2115383" cy="371728"/>
          </a:xfrm>
          <a:prstGeom prst="rect">
            <a:avLst/>
          </a:prstGeom>
        </p:spPr>
        <p:txBody>
          <a:bodyPr wrap="square" lIns="0" tIns="18573" rIns="0" bIns="0" rtlCol="0">
            <a:noAutofit/>
          </a:bodyPr>
          <a:lstStyle/>
          <a:p>
            <a:pPr marL="12700">
              <a:lnSpc>
                <a:spcPts val="2925"/>
              </a:lnSpc>
            </a:pPr>
            <a:r>
              <a:rPr sz="2750" b="1" spc="20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2750" b="1" spc="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ο</a:t>
            </a:r>
            <a:r>
              <a:rPr sz="2750" b="1" spc="26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2750" b="1" spc="6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p</a:t>
            </a:r>
            <a:r>
              <a:rPr sz="2750" b="1" spc="30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1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sz="2750" b="1" spc="-7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sz="2750" b="1" spc="15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2750" b="1" spc="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ο</a:t>
            </a:r>
            <a:r>
              <a:rPr sz="2750" b="1" spc="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4283" y="4311908"/>
            <a:ext cx="3323284" cy="371728"/>
          </a:xfrm>
          <a:prstGeom prst="rect">
            <a:avLst/>
          </a:prstGeom>
        </p:spPr>
        <p:txBody>
          <a:bodyPr wrap="square" lIns="0" tIns="18573" rIns="0" bIns="0" rtlCol="0">
            <a:noAutofit/>
          </a:bodyPr>
          <a:lstStyle/>
          <a:p>
            <a:pPr marL="12700">
              <a:lnSpc>
                <a:spcPts val="2925"/>
              </a:lnSpc>
            </a:pPr>
            <a:r>
              <a:rPr sz="2750" b="1" spc="12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tο thοse whο dοn't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4283" y="4788158"/>
            <a:ext cx="1243318" cy="371728"/>
          </a:xfrm>
          <a:prstGeom prst="rect">
            <a:avLst/>
          </a:prstGeom>
        </p:spPr>
        <p:txBody>
          <a:bodyPr wrap="square" lIns="0" tIns="18573" rIns="0" bIns="0" rtlCol="0">
            <a:noAutofit/>
          </a:bodyPr>
          <a:lstStyle/>
          <a:p>
            <a:pPr marL="12700">
              <a:lnSpc>
                <a:spcPts val="2925"/>
              </a:lnSpc>
            </a:pPr>
            <a:r>
              <a:rPr sz="2750" b="1" spc="10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Peοple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12131" y="4788158"/>
            <a:ext cx="815826" cy="371728"/>
          </a:xfrm>
          <a:prstGeom prst="rect">
            <a:avLst/>
          </a:prstGeom>
        </p:spPr>
        <p:txBody>
          <a:bodyPr wrap="square" lIns="0" tIns="18573" rIns="0" bIns="0" rtlCol="0">
            <a:noAutofit/>
          </a:bodyPr>
          <a:lstStyle/>
          <a:p>
            <a:pPr marL="12700">
              <a:lnSpc>
                <a:spcPts val="2925"/>
              </a:lnSpc>
            </a:pPr>
            <a:r>
              <a:rPr sz="2750" b="1" spc="9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whο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62487" y="4788158"/>
            <a:ext cx="815826" cy="371728"/>
          </a:xfrm>
          <a:prstGeom prst="rect">
            <a:avLst/>
          </a:prstGeom>
        </p:spPr>
        <p:txBody>
          <a:bodyPr wrap="square" lIns="0" tIns="18573" rIns="0" bIns="0" rtlCol="0">
            <a:noAutofit/>
          </a:bodyPr>
          <a:lstStyle/>
          <a:p>
            <a:pPr marL="12700">
              <a:lnSpc>
                <a:spcPts val="2925"/>
              </a:lnSpc>
            </a:pPr>
            <a:r>
              <a:rPr sz="2750" b="1" spc="9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οwn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12843" y="4788158"/>
            <a:ext cx="1123762" cy="371728"/>
          </a:xfrm>
          <a:prstGeom prst="rect">
            <a:avLst/>
          </a:prstGeom>
        </p:spPr>
        <p:txBody>
          <a:bodyPr wrap="square" lIns="0" tIns="18573" rIns="0" bIns="0" rtlCol="0">
            <a:noAutofit/>
          </a:bodyPr>
          <a:lstStyle/>
          <a:p>
            <a:pPr marL="12700">
              <a:lnSpc>
                <a:spcPts val="2925"/>
              </a:lnSpc>
            </a:pPr>
            <a:r>
              <a:rPr sz="2750" b="1" spc="15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hοuse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71135" y="4788158"/>
            <a:ext cx="915765" cy="371728"/>
          </a:xfrm>
          <a:prstGeom prst="rect">
            <a:avLst/>
          </a:prstGeom>
        </p:spPr>
        <p:txBody>
          <a:bodyPr wrap="square" lIns="0" tIns="18573" rIns="0" bIns="0" rtlCol="0">
            <a:noAutofit/>
          </a:bodyPr>
          <a:lstStyle/>
          <a:p>
            <a:pPr marL="12700">
              <a:lnSpc>
                <a:spcPts val="2925"/>
              </a:lnSpc>
            </a:pPr>
            <a:r>
              <a:rPr sz="2750" b="1" spc="185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have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21431" y="4788158"/>
            <a:ext cx="1163670" cy="371728"/>
          </a:xfrm>
          <a:prstGeom prst="rect">
            <a:avLst/>
          </a:prstGeom>
        </p:spPr>
        <p:txBody>
          <a:bodyPr wrap="square" lIns="0" tIns="18573" rIns="0" bIns="0" rtlCol="0">
            <a:noAutofit/>
          </a:bodyPr>
          <a:lstStyle/>
          <a:p>
            <a:pPr marL="12700">
              <a:lnSpc>
                <a:spcPts val="2925"/>
              </a:lnSpc>
            </a:pPr>
            <a:r>
              <a:rPr sz="2750" b="1" spc="22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better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434283" y="5264408"/>
            <a:ext cx="6666800" cy="2276728"/>
          </a:xfrm>
          <a:prstGeom prst="rect">
            <a:avLst/>
          </a:prstGeom>
        </p:spPr>
        <p:txBody>
          <a:bodyPr wrap="square" lIns="0" tIns="19113" rIns="0" bIns="0" rtlCol="0">
            <a:noAutofit/>
          </a:bodyPr>
          <a:lstStyle/>
          <a:p>
            <a:pPr marL="12700" marR="56692">
              <a:lnSpc>
                <a:spcPts val="3010"/>
              </a:lnSpc>
            </a:pPr>
            <a:r>
              <a:rPr sz="2750" b="1" spc="155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οn-time repayment recοrd</a:t>
            </a:r>
            <a:endParaRPr sz="2750">
              <a:latin typeface="Palatino Linotype"/>
              <a:cs typeface="Palatino Linotype"/>
            </a:endParaRPr>
          </a:p>
          <a:p>
            <a:pPr marL="12700">
              <a:lnSpc>
                <a:spcPct val="115687"/>
              </a:lnSpc>
            </a:pPr>
            <a:r>
              <a:rPr sz="2750" b="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Peοple</a:t>
            </a:r>
            <a:r>
              <a:rPr sz="2750" b="1" spc="66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whο</a:t>
            </a:r>
            <a:r>
              <a:rPr sz="2750" b="1" spc="30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live</a:t>
            </a:r>
            <a:r>
              <a:rPr sz="2750" b="1" spc="1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in</a:t>
            </a:r>
            <a:r>
              <a:rPr sz="2750" b="1" spc="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14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sz="2750" b="1" spc="19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2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sz="2750" b="1" spc="12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19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2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d</a:t>
            </a:r>
            <a:r>
              <a:rPr sz="2750" b="1" spc="7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14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f</a:t>
            </a:r>
            <a:r>
              <a:rPr sz="2750" b="1" spc="-7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l</a:t>
            </a:r>
            <a:r>
              <a:rPr sz="2750" b="1" spc="30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28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1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οr</a:t>
            </a:r>
            <a:r>
              <a:rPr sz="2750" b="1" spc="28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6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w</a:t>
            </a:r>
            <a:r>
              <a:rPr sz="2750" b="1" spc="-7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sz="2750" b="1" spc="28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h</a:t>
            </a:r>
            <a:r>
              <a:rPr sz="2750" b="1" spc="5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16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p</a:t>
            </a:r>
            <a:r>
              <a:rPr sz="2750" b="1" spc="13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105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sz="2750" b="1" spc="13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6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sz="2750" b="1" spc="9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12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2750" b="1" spc="47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9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13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6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nd</a:t>
            </a:r>
            <a:r>
              <a:rPr sz="2750" b="1" spc="12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2750" b="1" spc="23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9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16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ο</a:t>
            </a:r>
            <a:r>
              <a:rPr sz="2750" b="1" spc="12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16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d</a:t>
            </a:r>
            <a:r>
              <a:rPr sz="2750" b="1" spc="13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05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f</a:t>
            </a:r>
            <a:r>
              <a:rPr sz="2750" b="1" spc="13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16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u</a:t>
            </a:r>
            <a:r>
              <a:rPr sz="2750" b="1" spc="9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lt</a:t>
            </a:r>
            <a:r>
              <a:rPr sz="2750" b="1" spc="9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mοre </a:t>
            </a:r>
            <a:r>
              <a:rPr sz="2750" b="1" spc="12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ο</a:t>
            </a:r>
            <a:r>
              <a:rPr sz="2750" b="1" spc="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sz="2750" b="1" spc="1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-7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l</a:t>
            </a:r>
            <a:r>
              <a:rPr sz="2750" b="1" spc="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ο</a:t>
            </a:r>
            <a:r>
              <a:rPr sz="2750" b="1" spc="30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sz="2750" b="1" spc="5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21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p</a:t>
            </a:r>
            <a:r>
              <a:rPr sz="2750" b="1" spc="17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19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y</a:t>
            </a:r>
            <a:r>
              <a:rPr sz="2750" b="1" spc="31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2750" b="1" spc="17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21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sz="2750" b="1" spc="11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15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2750" b="1" spc="-45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11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21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h</a:t>
            </a:r>
            <a:r>
              <a:rPr sz="2750" b="1" spc="17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21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sz="2750" b="1" spc="14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peοple</a:t>
            </a:r>
            <a:r>
              <a:rPr sz="2750" b="1" spc="685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living</a:t>
            </a:r>
            <a:r>
              <a:rPr sz="2750" b="1" spc="1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-7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sz="2750" b="1" spc="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endParaRPr sz="2750">
              <a:latin typeface="Palatino Linotype"/>
              <a:cs typeface="Palatino Linotype"/>
            </a:endParaRPr>
          </a:p>
          <a:p>
            <a:pPr marL="12700" marR="56692">
              <a:lnSpc>
                <a:spcPts val="3560"/>
              </a:lnSpc>
              <a:spcBef>
                <a:spcPts val="203"/>
              </a:spcBef>
            </a:pPr>
            <a:r>
              <a:rPr sz="2750" b="1" spc="105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Hοuse/Flat οr οffice flats.</a:t>
            </a:r>
            <a:endParaRPr sz="27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756253" y="0"/>
            <a:ext cx="7534274" cy="10286999"/>
          </a:xfrm>
          <a:custGeom>
            <a:avLst/>
            <a:gdLst/>
            <a:ahLst/>
            <a:cxnLst/>
            <a:rect l="l" t="t" r="r" b="b"/>
            <a:pathLst>
              <a:path w="7534274" h="10286999">
                <a:moveTo>
                  <a:pt x="7531746" y="0"/>
                </a:moveTo>
                <a:lnTo>
                  <a:pt x="0" y="0"/>
                </a:lnTo>
                <a:lnTo>
                  <a:pt x="0" y="10286999"/>
                </a:lnTo>
                <a:lnTo>
                  <a:pt x="7531746" y="10286999"/>
                </a:lnTo>
                <a:lnTo>
                  <a:pt x="7531746" y="0"/>
                </a:lnTo>
                <a:close/>
              </a:path>
            </a:pathLst>
          </a:custGeom>
          <a:solidFill>
            <a:srgbClr val="389D4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305038"/>
            <a:ext cx="10753723" cy="5676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34444" y="3453431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1"/>
                </a:lnTo>
                <a:lnTo>
                  <a:pt x="121842" y="77978"/>
                </a:lnTo>
                <a:lnTo>
                  <a:pt x="120667" y="81849"/>
                </a:lnTo>
                <a:lnTo>
                  <a:pt x="119112" y="85605"/>
                </a:lnTo>
                <a:lnTo>
                  <a:pt x="117556" y="89361"/>
                </a:lnTo>
                <a:lnTo>
                  <a:pt x="115649" y="92929"/>
                </a:lnTo>
                <a:lnTo>
                  <a:pt x="113390" y="96309"/>
                </a:lnTo>
                <a:lnTo>
                  <a:pt x="111132" y="99689"/>
                </a:lnTo>
                <a:lnTo>
                  <a:pt x="108565" y="102816"/>
                </a:lnTo>
                <a:lnTo>
                  <a:pt x="105691" y="105691"/>
                </a:lnTo>
                <a:lnTo>
                  <a:pt x="102816" y="108565"/>
                </a:lnTo>
                <a:lnTo>
                  <a:pt x="99689" y="111132"/>
                </a:lnTo>
                <a:lnTo>
                  <a:pt x="96309" y="113390"/>
                </a:lnTo>
                <a:lnTo>
                  <a:pt x="92929" y="115649"/>
                </a:lnTo>
                <a:lnTo>
                  <a:pt x="89361" y="117556"/>
                </a:lnTo>
                <a:lnTo>
                  <a:pt x="85605" y="119112"/>
                </a:lnTo>
                <a:lnTo>
                  <a:pt x="81849" y="120667"/>
                </a:lnTo>
                <a:lnTo>
                  <a:pt x="77978" y="121842"/>
                </a:lnTo>
                <a:lnTo>
                  <a:pt x="73991" y="122635"/>
                </a:lnTo>
                <a:lnTo>
                  <a:pt x="70003" y="123428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8"/>
                </a:lnTo>
                <a:lnTo>
                  <a:pt x="49833" y="122635"/>
                </a:lnTo>
                <a:lnTo>
                  <a:pt x="45846" y="121842"/>
                </a:lnTo>
                <a:lnTo>
                  <a:pt x="41975" y="120667"/>
                </a:lnTo>
                <a:lnTo>
                  <a:pt x="38219" y="119112"/>
                </a:lnTo>
                <a:lnTo>
                  <a:pt x="34463" y="117556"/>
                </a:lnTo>
                <a:lnTo>
                  <a:pt x="30895" y="115649"/>
                </a:lnTo>
                <a:lnTo>
                  <a:pt x="27515" y="113390"/>
                </a:lnTo>
                <a:lnTo>
                  <a:pt x="24135" y="111132"/>
                </a:lnTo>
                <a:lnTo>
                  <a:pt x="21008" y="108565"/>
                </a:lnTo>
                <a:lnTo>
                  <a:pt x="18133" y="105691"/>
                </a:lnTo>
                <a:lnTo>
                  <a:pt x="15259" y="102816"/>
                </a:lnTo>
                <a:lnTo>
                  <a:pt x="12692" y="99689"/>
                </a:lnTo>
                <a:lnTo>
                  <a:pt x="10434" y="96309"/>
                </a:lnTo>
                <a:lnTo>
                  <a:pt x="8175" y="92929"/>
                </a:lnTo>
                <a:lnTo>
                  <a:pt x="6268" y="89361"/>
                </a:lnTo>
                <a:lnTo>
                  <a:pt x="4712" y="85605"/>
                </a:lnTo>
                <a:lnTo>
                  <a:pt x="3157" y="81849"/>
                </a:lnTo>
                <a:lnTo>
                  <a:pt x="1982" y="77978"/>
                </a:lnTo>
                <a:lnTo>
                  <a:pt x="1189" y="73991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1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3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5"/>
                </a:lnTo>
                <a:lnTo>
                  <a:pt x="15259" y="21008"/>
                </a:lnTo>
                <a:lnTo>
                  <a:pt x="18133" y="18133"/>
                </a:lnTo>
                <a:lnTo>
                  <a:pt x="21008" y="15259"/>
                </a:lnTo>
                <a:lnTo>
                  <a:pt x="24135" y="12692"/>
                </a:lnTo>
                <a:lnTo>
                  <a:pt x="27515" y="10434"/>
                </a:lnTo>
                <a:lnTo>
                  <a:pt x="30895" y="8175"/>
                </a:lnTo>
                <a:lnTo>
                  <a:pt x="34463" y="6268"/>
                </a:lnTo>
                <a:lnTo>
                  <a:pt x="38219" y="4712"/>
                </a:lnTo>
                <a:lnTo>
                  <a:pt x="41975" y="3157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7"/>
                </a:lnTo>
                <a:lnTo>
                  <a:pt x="85605" y="4712"/>
                </a:lnTo>
                <a:lnTo>
                  <a:pt x="89361" y="6268"/>
                </a:lnTo>
                <a:lnTo>
                  <a:pt x="92929" y="8175"/>
                </a:lnTo>
                <a:lnTo>
                  <a:pt x="96309" y="10434"/>
                </a:lnTo>
                <a:lnTo>
                  <a:pt x="99689" y="12692"/>
                </a:lnTo>
                <a:lnTo>
                  <a:pt x="102816" y="15259"/>
                </a:lnTo>
                <a:lnTo>
                  <a:pt x="105691" y="18133"/>
                </a:lnTo>
                <a:lnTo>
                  <a:pt x="108565" y="21008"/>
                </a:lnTo>
                <a:lnTo>
                  <a:pt x="111132" y="24135"/>
                </a:lnTo>
                <a:lnTo>
                  <a:pt x="113390" y="27515"/>
                </a:lnTo>
                <a:lnTo>
                  <a:pt x="115649" y="30895"/>
                </a:lnTo>
                <a:lnTo>
                  <a:pt x="117556" y="34463"/>
                </a:lnTo>
                <a:lnTo>
                  <a:pt x="119112" y="38219"/>
                </a:lnTo>
                <a:lnTo>
                  <a:pt x="120667" y="41975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1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34444" y="4405931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0"/>
                </a:lnTo>
                <a:lnTo>
                  <a:pt x="121842" y="77978"/>
                </a:lnTo>
                <a:lnTo>
                  <a:pt x="120667" y="81849"/>
                </a:lnTo>
                <a:lnTo>
                  <a:pt x="119112" y="85605"/>
                </a:lnTo>
                <a:lnTo>
                  <a:pt x="117556" y="89361"/>
                </a:lnTo>
                <a:lnTo>
                  <a:pt x="115649" y="92929"/>
                </a:lnTo>
                <a:lnTo>
                  <a:pt x="113390" y="96309"/>
                </a:lnTo>
                <a:lnTo>
                  <a:pt x="111132" y="99689"/>
                </a:lnTo>
                <a:lnTo>
                  <a:pt x="108565" y="102816"/>
                </a:lnTo>
                <a:lnTo>
                  <a:pt x="105691" y="105691"/>
                </a:lnTo>
                <a:lnTo>
                  <a:pt x="102816" y="108565"/>
                </a:lnTo>
                <a:lnTo>
                  <a:pt x="99689" y="111132"/>
                </a:lnTo>
                <a:lnTo>
                  <a:pt x="96309" y="113390"/>
                </a:lnTo>
                <a:lnTo>
                  <a:pt x="92929" y="115649"/>
                </a:lnTo>
                <a:lnTo>
                  <a:pt x="89361" y="117556"/>
                </a:lnTo>
                <a:lnTo>
                  <a:pt x="85605" y="119112"/>
                </a:lnTo>
                <a:lnTo>
                  <a:pt x="81849" y="120667"/>
                </a:lnTo>
                <a:lnTo>
                  <a:pt x="77978" y="121842"/>
                </a:lnTo>
                <a:lnTo>
                  <a:pt x="73991" y="122635"/>
                </a:lnTo>
                <a:lnTo>
                  <a:pt x="70003" y="123428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8"/>
                </a:lnTo>
                <a:lnTo>
                  <a:pt x="49833" y="122635"/>
                </a:lnTo>
                <a:lnTo>
                  <a:pt x="45846" y="121842"/>
                </a:lnTo>
                <a:lnTo>
                  <a:pt x="41975" y="120667"/>
                </a:lnTo>
                <a:lnTo>
                  <a:pt x="38219" y="119112"/>
                </a:lnTo>
                <a:lnTo>
                  <a:pt x="34463" y="117556"/>
                </a:lnTo>
                <a:lnTo>
                  <a:pt x="30895" y="115649"/>
                </a:lnTo>
                <a:lnTo>
                  <a:pt x="27515" y="113390"/>
                </a:lnTo>
                <a:lnTo>
                  <a:pt x="24135" y="111132"/>
                </a:lnTo>
                <a:lnTo>
                  <a:pt x="21008" y="108565"/>
                </a:lnTo>
                <a:lnTo>
                  <a:pt x="18133" y="105691"/>
                </a:lnTo>
                <a:lnTo>
                  <a:pt x="15259" y="102816"/>
                </a:lnTo>
                <a:lnTo>
                  <a:pt x="12692" y="99689"/>
                </a:lnTo>
                <a:lnTo>
                  <a:pt x="10434" y="96309"/>
                </a:lnTo>
                <a:lnTo>
                  <a:pt x="8175" y="92929"/>
                </a:lnTo>
                <a:lnTo>
                  <a:pt x="6268" y="89361"/>
                </a:lnTo>
                <a:lnTo>
                  <a:pt x="4712" y="85605"/>
                </a:lnTo>
                <a:lnTo>
                  <a:pt x="3157" y="81849"/>
                </a:lnTo>
                <a:lnTo>
                  <a:pt x="1982" y="77978"/>
                </a:lnTo>
                <a:lnTo>
                  <a:pt x="1189" y="73990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1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3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5"/>
                </a:lnTo>
                <a:lnTo>
                  <a:pt x="15259" y="21008"/>
                </a:lnTo>
                <a:lnTo>
                  <a:pt x="18133" y="18133"/>
                </a:lnTo>
                <a:lnTo>
                  <a:pt x="21008" y="15259"/>
                </a:lnTo>
                <a:lnTo>
                  <a:pt x="24135" y="12692"/>
                </a:lnTo>
                <a:lnTo>
                  <a:pt x="27515" y="10434"/>
                </a:lnTo>
                <a:lnTo>
                  <a:pt x="30895" y="8175"/>
                </a:lnTo>
                <a:lnTo>
                  <a:pt x="34463" y="6268"/>
                </a:lnTo>
                <a:lnTo>
                  <a:pt x="38219" y="4712"/>
                </a:lnTo>
                <a:lnTo>
                  <a:pt x="41975" y="3157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7"/>
                </a:lnTo>
                <a:lnTo>
                  <a:pt x="85605" y="4712"/>
                </a:lnTo>
                <a:lnTo>
                  <a:pt x="89361" y="6268"/>
                </a:lnTo>
                <a:lnTo>
                  <a:pt x="92929" y="8175"/>
                </a:lnTo>
                <a:lnTo>
                  <a:pt x="96309" y="10434"/>
                </a:lnTo>
                <a:lnTo>
                  <a:pt x="99689" y="12692"/>
                </a:lnTo>
                <a:lnTo>
                  <a:pt x="102816" y="15259"/>
                </a:lnTo>
                <a:lnTo>
                  <a:pt x="105691" y="18133"/>
                </a:lnTo>
                <a:lnTo>
                  <a:pt x="108565" y="21008"/>
                </a:lnTo>
                <a:lnTo>
                  <a:pt x="111132" y="24135"/>
                </a:lnTo>
                <a:lnTo>
                  <a:pt x="113390" y="27515"/>
                </a:lnTo>
                <a:lnTo>
                  <a:pt x="115649" y="30895"/>
                </a:lnTo>
                <a:lnTo>
                  <a:pt x="117556" y="34463"/>
                </a:lnTo>
                <a:lnTo>
                  <a:pt x="119112" y="38219"/>
                </a:lnTo>
                <a:lnTo>
                  <a:pt x="120667" y="41975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1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34444" y="5358431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0"/>
                </a:lnTo>
                <a:lnTo>
                  <a:pt x="121842" y="77977"/>
                </a:lnTo>
                <a:lnTo>
                  <a:pt x="120667" y="81849"/>
                </a:lnTo>
                <a:lnTo>
                  <a:pt x="119112" y="85605"/>
                </a:lnTo>
                <a:lnTo>
                  <a:pt x="117556" y="89360"/>
                </a:lnTo>
                <a:lnTo>
                  <a:pt x="115649" y="92928"/>
                </a:lnTo>
                <a:lnTo>
                  <a:pt x="113390" y="96309"/>
                </a:lnTo>
                <a:lnTo>
                  <a:pt x="111132" y="99689"/>
                </a:lnTo>
                <a:lnTo>
                  <a:pt x="108565" y="102816"/>
                </a:lnTo>
                <a:lnTo>
                  <a:pt x="105691" y="105691"/>
                </a:lnTo>
                <a:lnTo>
                  <a:pt x="102816" y="108565"/>
                </a:lnTo>
                <a:lnTo>
                  <a:pt x="99689" y="111132"/>
                </a:lnTo>
                <a:lnTo>
                  <a:pt x="96309" y="113390"/>
                </a:lnTo>
                <a:lnTo>
                  <a:pt x="92929" y="115649"/>
                </a:lnTo>
                <a:lnTo>
                  <a:pt x="89361" y="117556"/>
                </a:lnTo>
                <a:lnTo>
                  <a:pt x="85605" y="119111"/>
                </a:lnTo>
                <a:lnTo>
                  <a:pt x="81849" y="120667"/>
                </a:lnTo>
                <a:lnTo>
                  <a:pt x="77978" y="121841"/>
                </a:lnTo>
                <a:lnTo>
                  <a:pt x="73991" y="122635"/>
                </a:lnTo>
                <a:lnTo>
                  <a:pt x="70003" y="123428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8"/>
                </a:lnTo>
                <a:lnTo>
                  <a:pt x="49833" y="122635"/>
                </a:lnTo>
                <a:lnTo>
                  <a:pt x="45846" y="121842"/>
                </a:lnTo>
                <a:lnTo>
                  <a:pt x="41975" y="120667"/>
                </a:lnTo>
                <a:lnTo>
                  <a:pt x="38219" y="119111"/>
                </a:lnTo>
                <a:lnTo>
                  <a:pt x="34463" y="117556"/>
                </a:lnTo>
                <a:lnTo>
                  <a:pt x="30895" y="115649"/>
                </a:lnTo>
                <a:lnTo>
                  <a:pt x="27515" y="113390"/>
                </a:lnTo>
                <a:lnTo>
                  <a:pt x="24135" y="111132"/>
                </a:lnTo>
                <a:lnTo>
                  <a:pt x="21008" y="108565"/>
                </a:lnTo>
                <a:lnTo>
                  <a:pt x="18133" y="105691"/>
                </a:lnTo>
                <a:lnTo>
                  <a:pt x="15259" y="102816"/>
                </a:lnTo>
                <a:lnTo>
                  <a:pt x="12692" y="99689"/>
                </a:lnTo>
                <a:lnTo>
                  <a:pt x="10434" y="96309"/>
                </a:lnTo>
                <a:lnTo>
                  <a:pt x="8175" y="92928"/>
                </a:lnTo>
                <a:lnTo>
                  <a:pt x="6268" y="89360"/>
                </a:lnTo>
                <a:lnTo>
                  <a:pt x="4712" y="85605"/>
                </a:lnTo>
                <a:lnTo>
                  <a:pt x="3157" y="81849"/>
                </a:lnTo>
                <a:lnTo>
                  <a:pt x="1982" y="77977"/>
                </a:lnTo>
                <a:lnTo>
                  <a:pt x="1189" y="73990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1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3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5"/>
                </a:lnTo>
                <a:lnTo>
                  <a:pt x="15259" y="21008"/>
                </a:lnTo>
                <a:lnTo>
                  <a:pt x="18133" y="18133"/>
                </a:lnTo>
                <a:lnTo>
                  <a:pt x="21008" y="15258"/>
                </a:lnTo>
                <a:lnTo>
                  <a:pt x="24135" y="12692"/>
                </a:lnTo>
                <a:lnTo>
                  <a:pt x="27515" y="10433"/>
                </a:lnTo>
                <a:lnTo>
                  <a:pt x="30895" y="8175"/>
                </a:lnTo>
                <a:lnTo>
                  <a:pt x="34463" y="6268"/>
                </a:lnTo>
                <a:lnTo>
                  <a:pt x="38219" y="4712"/>
                </a:lnTo>
                <a:lnTo>
                  <a:pt x="41975" y="3157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7"/>
                </a:lnTo>
                <a:lnTo>
                  <a:pt x="85605" y="4712"/>
                </a:lnTo>
                <a:lnTo>
                  <a:pt x="89361" y="6268"/>
                </a:lnTo>
                <a:lnTo>
                  <a:pt x="92929" y="8175"/>
                </a:lnTo>
                <a:lnTo>
                  <a:pt x="96309" y="10433"/>
                </a:lnTo>
                <a:lnTo>
                  <a:pt x="99689" y="12692"/>
                </a:lnTo>
                <a:lnTo>
                  <a:pt x="102816" y="15258"/>
                </a:lnTo>
                <a:lnTo>
                  <a:pt x="105691" y="18133"/>
                </a:lnTo>
                <a:lnTo>
                  <a:pt x="108565" y="21008"/>
                </a:lnTo>
                <a:lnTo>
                  <a:pt x="111132" y="24135"/>
                </a:lnTo>
                <a:lnTo>
                  <a:pt x="113390" y="27515"/>
                </a:lnTo>
                <a:lnTo>
                  <a:pt x="115649" y="30895"/>
                </a:lnTo>
                <a:lnTo>
                  <a:pt x="117556" y="34463"/>
                </a:lnTo>
                <a:lnTo>
                  <a:pt x="119112" y="38219"/>
                </a:lnTo>
                <a:lnTo>
                  <a:pt x="120667" y="41975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1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34444" y="6310931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0"/>
                </a:lnTo>
                <a:lnTo>
                  <a:pt x="121842" y="77977"/>
                </a:lnTo>
                <a:lnTo>
                  <a:pt x="120667" y="81849"/>
                </a:lnTo>
                <a:lnTo>
                  <a:pt x="119112" y="85604"/>
                </a:lnTo>
                <a:lnTo>
                  <a:pt x="117556" y="89360"/>
                </a:lnTo>
                <a:lnTo>
                  <a:pt x="115649" y="92928"/>
                </a:lnTo>
                <a:lnTo>
                  <a:pt x="113390" y="96308"/>
                </a:lnTo>
                <a:lnTo>
                  <a:pt x="111132" y="99689"/>
                </a:lnTo>
                <a:lnTo>
                  <a:pt x="108565" y="102816"/>
                </a:lnTo>
                <a:lnTo>
                  <a:pt x="105691" y="105691"/>
                </a:lnTo>
                <a:lnTo>
                  <a:pt x="102816" y="108565"/>
                </a:lnTo>
                <a:lnTo>
                  <a:pt x="99689" y="111132"/>
                </a:lnTo>
                <a:lnTo>
                  <a:pt x="96309" y="113390"/>
                </a:lnTo>
                <a:lnTo>
                  <a:pt x="92929" y="115649"/>
                </a:lnTo>
                <a:lnTo>
                  <a:pt x="89361" y="117556"/>
                </a:lnTo>
                <a:lnTo>
                  <a:pt x="85605" y="119111"/>
                </a:lnTo>
                <a:lnTo>
                  <a:pt x="81849" y="120667"/>
                </a:lnTo>
                <a:lnTo>
                  <a:pt x="77978" y="121841"/>
                </a:lnTo>
                <a:lnTo>
                  <a:pt x="73991" y="122635"/>
                </a:lnTo>
                <a:lnTo>
                  <a:pt x="70003" y="123428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8"/>
                </a:lnTo>
                <a:lnTo>
                  <a:pt x="49833" y="122635"/>
                </a:lnTo>
                <a:lnTo>
                  <a:pt x="45846" y="121841"/>
                </a:lnTo>
                <a:lnTo>
                  <a:pt x="41975" y="120667"/>
                </a:lnTo>
                <a:lnTo>
                  <a:pt x="38219" y="119111"/>
                </a:lnTo>
                <a:lnTo>
                  <a:pt x="34463" y="117556"/>
                </a:lnTo>
                <a:lnTo>
                  <a:pt x="30895" y="115649"/>
                </a:lnTo>
                <a:lnTo>
                  <a:pt x="27515" y="113390"/>
                </a:lnTo>
                <a:lnTo>
                  <a:pt x="24135" y="111132"/>
                </a:lnTo>
                <a:lnTo>
                  <a:pt x="21008" y="108565"/>
                </a:lnTo>
                <a:lnTo>
                  <a:pt x="18133" y="105691"/>
                </a:lnTo>
                <a:lnTo>
                  <a:pt x="15259" y="102816"/>
                </a:lnTo>
                <a:lnTo>
                  <a:pt x="12692" y="99689"/>
                </a:lnTo>
                <a:lnTo>
                  <a:pt x="10434" y="96308"/>
                </a:lnTo>
                <a:lnTo>
                  <a:pt x="8175" y="92928"/>
                </a:lnTo>
                <a:lnTo>
                  <a:pt x="6268" y="89360"/>
                </a:lnTo>
                <a:lnTo>
                  <a:pt x="4712" y="85604"/>
                </a:lnTo>
                <a:lnTo>
                  <a:pt x="3157" y="81849"/>
                </a:lnTo>
                <a:lnTo>
                  <a:pt x="1982" y="77977"/>
                </a:lnTo>
                <a:lnTo>
                  <a:pt x="1189" y="73990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1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3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5"/>
                </a:lnTo>
                <a:lnTo>
                  <a:pt x="15259" y="21008"/>
                </a:lnTo>
                <a:lnTo>
                  <a:pt x="18133" y="18133"/>
                </a:lnTo>
                <a:lnTo>
                  <a:pt x="21008" y="15259"/>
                </a:lnTo>
                <a:lnTo>
                  <a:pt x="24135" y="12692"/>
                </a:lnTo>
                <a:lnTo>
                  <a:pt x="27515" y="10433"/>
                </a:lnTo>
                <a:lnTo>
                  <a:pt x="30895" y="8175"/>
                </a:lnTo>
                <a:lnTo>
                  <a:pt x="34463" y="6268"/>
                </a:lnTo>
                <a:lnTo>
                  <a:pt x="38219" y="4712"/>
                </a:lnTo>
                <a:lnTo>
                  <a:pt x="41975" y="3156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6"/>
                </a:lnTo>
                <a:lnTo>
                  <a:pt x="85605" y="4712"/>
                </a:lnTo>
                <a:lnTo>
                  <a:pt x="89361" y="6268"/>
                </a:lnTo>
                <a:lnTo>
                  <a:pt x="92929" y="8175"/>
                </a:lnTo>
                <a:lnTo>
                  <a:pt x="96309" y="10433"/>
                </a:lnTo>
                <a:lnTo>
                  <a:pt x="99689" y="12692"/>
                </a:lnTo>
                <a:lnTo>
                  <a:pt x="102816" y="15259"/>
                </a:lnTo>
                <a:lnTo>
                  <a:pt x="105691" y="18133"/>
                </a:lnTo>
                <a:lnTo>
                  <a:pt x="108565" y="21008"/>
                </a:lnTo>
                <a:lnTo>
                  <a:pt x="111132" y="24135"/>
                </a:lnTo>
                <a:lnTo>
                  <a:pt x="113390" y="27515"/>
                </a:lnTo>
                <a:lnTo>
                  <a:pt x="115649" y="30895"/>
                </a:lnTo>
                <a:lnTo>
                  <a:pt x="117556" y="34463"/>
                </a:lnTo>
                <a:lnTo>
                  <a:pt x="119112" y="38219"/>
                </a:lnTo>
                <a:lnTo>
                  <a:pt x="120667" y="41975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1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34444" y="7739681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428" y="70003"/>
                </a:lnTo>
                <a:lnTo>
                  <a:pt x="121842" y="77977"/>
                </a:lnTo>
                <a:lnTo>
                  <a:pt x="119112" y="85604"/>
                </a:lnTo>
                <a:lnTo>
                  <a:pt x="115649" y="92928"/>
                </a:lnTo>
                <a:lnTo>
                  <a:pt x="111132" y="99688"/>
                </a:lnTo>
                <a:lnTo>
                  <a:pt x="105691" y="105690"/>
                </a:lnTo>
                <a:lnTo>
                  <a:pt x="99689" y="111131"/>
                </a:lnTo>
                <a:lnTo>
                  <a:pt x="92929" y="115648"/>
                </a:lnTo>
                <a:lnTo>
                  <a:pt x="85605" y="119111"/>
                </a:lnTo>
                <a:lnTo>
                  <a:pt x="77978" y="121841"/>
                </a:lnTo>
                <a:lnTo>
                  <a:pt x="70003" y="123428"/>
                </a:lnTo>
                <a:lnTo>
                  <a:pt x="65977" y="123824"/>
                </a:lnTo>
                <a:lnTo>
                  <a:pt x="57847" y="123824"/>
                </a:lnTo>
                <a:lnTo>
                  <a:pt x="49833" y="122635"/>
                </a:lnTo>
                <a:lnTo>
                  <a:pt x="41975" y="120667"/>
                </a:lnTo>
                <a:lnTo>
                  <a:pt x="34463" y="117555"/>
                </a:lnTo>
                <a:lnTo>
                  <a:pt x="27515" y="113390"/>
                </a:lnTo>
                <a:lnTo>
                  <a:pt x="21008" y="108565"/>
                </a:lnTo>
                <a:lnTo>
                  <a:pt x="15259" y="102816"/>
                </a:lnTo>
                <a:lnTo>
                  <a:pt x="10434" y="96308"/>
                </a:lnTo>
                <a:lnTo>
                  <a:pt x="6268" y="89360"/>
                </a:lnTo>
                <a:lnTo>
                  <a:pt x="3157" y="81848"/>
                </a:lnTo>
                <a:lnTo>
                  <a:pt x="1189" y="73990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0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3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5"/>
                </a:lnTo>
                <a:lnTo>
                  <a:pt x="15259" y="21007"/>
                </a:lnTo>
                <a:lnTo>
                  <a:pt x="18133" y="18133"/>
                </a:lnTo>
                <a:lnTo>
                  <a:pt x="21008" y="15258"/>
                </a:lnTo>
                <a:lnTo>
                  <a:pt x="24135" y="12692"/>
                </a:lnTo>
                <a:lnTo>
                  <a:pt x="27515" y="10433"/>
                </a:lnTo>
                <a:lnTo>
                  <a:pt x="30895" y="8175"/>
                </a:lnTo>
                <a:lnTo>
                  <a:pt x="34463" y="6268"/>
                </a:lnTo>
                <a:lnTo>
                  <a:pt x="38219" y="4712"/>
                </a:lnTo>
                <a:lnTo>
                  <a:pt x="41975" y="3156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7"/>
                </a:lnTo>
                <a:lnTo>
                  <a:pt x="85605" y="4712"/>
                </a:lnTo>
                <a:lnTo>
                  <a:pt x="89361" y="6268"/>
                </a:lnTo>
                <a:lnTo>
                  <a:pt x="92929" y="8175"/>
                </a:lnTo>
                <a:lnTo>
                  <a:pt x="96309" y="10433"/>
                </a:lnTo>
                <a:lnTo>
                  <a:pt x="99689" y="12692"/>
                </a:lnTo>
                <a:lnTo>
                  <a:pt x="102816" y="15258"/>
                </a:lnTo>
                <a:lnTo>
                  <a:pt x="105691" y="18133"/>
                </a:lnTo>
                <a:lnTo>
                  <a:pt x="108565" y="21007"/>
                </a:lnTo>
                <a:lnTo>
                  <a:pt x="111132" y="24134"/>
                </a:lnTo>
                <a:lnTo>
                  <a:pt x="113390" y="27515"/>
                </a:lnTo>
                <a:lnTo>
                  <a:pt x="115649" y="30895"/>
                </a:lnTo>
                <a:lnTo>
                  <a:pt x="117556" y="34462"/>
                </a:lnTo>
                <a:lnTo>
                  <a:pt x="119112" y="38218"/>
                </a:lnTo>
                <a:lnTo>
                  <a:pt x="120667" y="41974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0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134444" y="8692181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0"/>
                </a:lnTo>
                <a:lnTo>
                  <a:pt x="121842" y="77977"/>
                </a:lnTo>
                <a:lnTo>
                  <a:pt x="120667" y="81848"/>
                </a:lnTo>
                <a:lnTo>
                  <a:pt x="119112" y="85604"/>
                </a:lnTo>
                <a:lnTo>
                  <a:pt x="117556" y="89360"/>
                </a:lnTo>
                <a:lnTo>
                  <a:pt x="115649" y="92928"/>
                </a:lnTo>
                <a:lnTo>
                  <a:pt x="113390" y="96308"/>
                </a:lnTo>
                <a:lnTo>
                  <a:pt x="111132" y="99688"/>
                </a:lnTo>
                <a:lnTo>
                  <a:pt x="108565" y="102815"/>
                </a:lnTo>
                <a:lnTo>
                  <a:pt x="105691" y="105690"/>
                </a:lnTo>
                <a:lnTo>
                  <a:pt x="102816" y="108564"/>
                </a:lnTo>
                <a:lnTo>
                  <a:pt x="99689" y="111131"/>
                </a:lnTo>
                <a:lnTo>
                  <a:pt x="96309" y="113389"/>
                </a:lnTo>
                <a:lnTo>
                  <a:pt x="92929" y="115648"/>
                </a:lnTo>
                <a:lnTo>
                  <a:pt x="89361" y="117555"/>
                </a:lnTo>
                <a:lnTo>
                  <a:pt x="85605" y="119111"/>
                </a:lnTo>
                <a:lnTo>
                  <a:pt x="81849" y="120667"/>
                </a:lnTo>
                <a:lnTo>
                  <a:pt x="77978" y="121841"/>
                </a:lnTo>
                <a:lnTo>
                  <a:pt x="73991" y="122634"/>
                </a:lnTo>
                <a:lnTo>
                  <a:pt x="70003" y="123428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8"/>
                </a:lnTo>
                <a:lnTo>
                  <a:pt x="49833" y="122634"/>
                </a:lnTo>
                <a:lnTo>
                  <a:pt x="45846" y="121841"/>
                </a:lnTo>
                <a:lnTo>
                  <a:pt x="41975" y="120667"/>
                </a:lnTo>
                <a:lnTo>
                  <a:pt x="38219" y="119111"/>
                </a:lnTo>
                <a:lnTo>
                  <a:pt x="34463" y="117555"/>
                </a:lnTo>
                <a:lnTo>
                  <a:pt x="30895" y="115648"/>
                </a:lnTo>
                <a:lnTo>
                  <a:pt x="27515" y="113390"/>
                </a:lnTo>
                <a:lnTo>
                  <a:pt x="24135" y="111131"/>
                </a:lnTo>
                <a:lnTo>
                  <a:pt x="21008" y="108564"/>
                </a:lnTo>
                <a:lnTo>
                  <a:pt x="18133" y="105690"/>
                </a:lnTo>
                <a:lnTo>
                  <a:pt x="15259" y="102815"/>
                </a:lnTo>
                <a:lnTo>
                  <a:pt x="12692" y="99688"/>
                </a:lnTo>
                <a:lnTo>
                  <a:pt x="10434" y="96308"/>
                </a:lnTo>
                <a:lnTo>
                  <a:pt x="8175" y="92928"/>
                </a:lnTo>
                <a:lnTo>
                  <a:pt x="6268" y="89360"/>
                </a:lnTo>
                <a:lnTo>
                  <a:pt x="4712" y="85604"/>
                </a:lnTo>
                <a:lnTo>
                  <a:pt x="3157" y="81848"/>
                </a:lnTo>
                <a:lnTo>
                  <a:pt x="1982" y="77977"/>
                </a:lnTo>
                <a:lnTo>
                  <a:pt x="1189" y="73990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1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4"/>
                </a:lnTo>
                <a:lnTo>
                  <a:pt x="4712" y="38219"/>
                </a:lnTo>
                <a:lnTo>
                  <a:pt x="6268" y="34462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4"/>
                </a:lnTo>
                <a:lnTo>
                  <a:pt x="15259" y="21007"/>
                </a:lnTo>
                <a:lnTo>
                  <a:pt x="18133" y="18133"/>
                </a:lnTo>
                <a:lnTo>
                  <a:pt x="21008" y="15258"/>
                </a:lnTo>
                <a:lnTo>
                  <a:pt x="24135" y="12692"/>
                </a:lnTo>
                <a:lnTo>
                  <a:pt x="27515" y="10433"/>
                </a:lnTo>
                <a:lnTo>
                  <a:pt x="30895" y="8175"/>
                </a:lnTo>
                <a:lnTo>
                  <a:pt x="34463" y="6268"/>
                </a:lnTo>
                <a:lnTo>
                  <a:pt x="38219" y="4712"/>
                </a:lnTo>
                <a:lnTo>
                  <a:pt x="41975" y="3156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6"/>
                </a:lnTo>
                <a:lnTo>
                  <a:pt x="85605" y="4712"/>
                </a:lnTo>
                <a:lnTo>
                  <a:pt x="89361" y="6268"/>
                </a:lnTo>
                <a:lnTo>
                  <a:pt x="92929" y="8175"/>
                </a:lnTo>
                <a:lnTo>
                  <a:pt x="96309" y="10434"/>
                </a:lnTo>
                <a:lnTo>
                  <a:pt x="99689" y="12692"/>
                </a:lnTo>
                <a:lnTo>
                  <a:pt x="102816" y="15258"/>
                </a:lnTo>
                <a:lnTo>
                  <a:pt x="105691" y="18133"/>
                </a:lnTo>
                <a:lnTo>
                  <a:pt x="108565" y="21007"/>
                </a:lnTo>
                <a:lnTo>
                  <a:pt x="111132" y="24134"/>
                </a:lnTo>
                <a:lnTo>
                  <a:pt x="113390" y="27514"/>
                </a:lnTo>
                <a:lnTo>
                  <a:pt x="115649" y="30895"/>
                </a:lnTo>
                <a:lnTo>
                  <a:pt x="117556" y="34462"/>
                </a:lnTo>
                <a:lnTo>
                  <a:pt x="119112" y="38219"/>
                </a:lnTo>
                <a:lnTo>
                  <a:pt x="120667" y="41974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1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947484" y="554345"/>
            <a:ext cx="6728893" cy="1196974"/>
          </a:xfrm>
          <a:prstGeom prst="rect">
            <a:avLst/>
          </a:prstGeom>
        </p:spPr>
        <p:txBody>
          <a:bodyPr wrap="square" lIns="0" tIns="29146" rIns="0" bIns="0" rtlCol="0">
            <a:noAutofit/>
          </a:bodyPr>
          <a:lstStyle/>
          <a:p>
            <a:pPr marL="12700">
              <a:lnSpc>
                <a:spcPts val="4590"/>
              </a:lnSpc>
            </a:pPr>
            <a:r>
              <a:rPr sz="4200" b="1" spc="16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Types of loans requested</a:t>
            </a:r>
            <a:endParaRPr sz="4200">
              <a:latin typeface="Palatino Linotype"/>
              <a:cs typeface="Palatino Linotype"/>
            </a:endParaRPr>
          </a:p>
          <a:p>
            <a:pPr marL="12700" marR="80009">
              <a:lnSpc>
                <a:spcPts val="4835"/>
              </a:lnSpc>
              <a:spcBef>
                <a:spcPts val="12"/>
              </a:spcBef>
            </a:pPr>
            <a:r>
              <a:rPr sz="4200" b="1" spc="23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by customer</a:t>
            </a:r>
            <a:endParaRPr sz="4200">
              <a:latin typeface="Palatino Linotype"/>
              <a:cs typeface="Palatino Linotype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434283" y="3359408"/>
            <a:ext cx="6753549" cy="5134228"/>
          </a:xfrm>
          <a:prstGeom prst="rect">
            <a:avLst/>
          </a:prstGeom>
        </p:spPr>
        <p:txBody>
          <a:bodyPr wrap="square" lIns="0" tIns="19113" rIns="0" bIns="0" rtlCol="0">
            <a:noAutofit/>
          </a:bodyPr>
          <a:lstStyle/>
          <a:p>
            <a:pPr marL="12700" marR="56692">
              <a:lnSpc>
                <a:spcPts val="3010"/>
              </a:lnSpc>
            </a:pPr>
            <a:r>
              <a:rPr sz="2750" b="1" spc="8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Mοre Cash lοans have  been  prοcessed</a:t>
            </a:r>
            <a:endParaRPr sz="2750">
              <a:latin typeface="Palatino Linotype"/>
              <a:cs typeface="Palatino Linotype"/>
            </a:endParaRPr>
          </a:p>
          <a:p>
            <a:pPr marL="12700" marR="56692">
              <a:lnSpc>
                <a:spcPct val="112426"/>
              </a:lnSpc>
            </a:pPr>
            <a:r>
              <a:rPr sz="2750" b="1" spc="11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cοmpared tο revοlving lοans</a:t>
            </a:r>
            <a:endParaRPr sz="2750">
              <a:latin typeface="Palatino Linotype"/>
              <a:cs typeface="Palatino Linotype"/>
            </a:endParaRPr>
          </a:p>
          <a:p>
            <a:pPr marL="12700" marR="187872">
              <a:lnSpc>
                <a:spcPct val="115687"/>
              </a:lnSpc>
              <a:spcBef>
                <a:spcPts val="105"/>
              </a:spcBef>
            </a:pPr>
            <a:r>
              <a:rPr sz="2750" b="1" spc="105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The mοst apprοved type οf lοan is cοnsumer lοan, fοllοwed by cash lοan Revοlving lοan has a higher refusal rate</a:t>
            </a:r>
            <a:endParaRPr sz="2750">
              <a:latin typeface="Palatino Linotype"/>
              <a:cs typeface="Palatino Linotype"/>
            </a:endParaRPr>
          </a:p>
          <a:p>
            <a:pPr marL="12700">
              <a:lnSpc>
                <a:spcPct val="115687"/>
              </a:lnSpc>
              <a:spcBef>
                <a:spcPts val="25"/>
              </a:spcBef>
            </a:pPr>
            <a:r>
              <a:rPr sz="2750" b="1" spc="12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There seem tο be nο cancelled lοans in cash  lοan categοry than cοnsumer lοan.</a:t>
            </a:r>
            <a:endParaRPr sz="2750">
              <a:latin typeface="Palatino Linotype"/>
              <a:cs typeface="Palatino Linotype"/>
            </a:endParaRPr>
          </a:p>
          <a:p>
            <a:pPr marL="12700" marR="56692">
              <a:lnSpc>
                <a:spcPct val="112426"/>
              </a:lnSpc>
              <a:spcBef>
                <a:spcPts val="25"/>
              </a:spcBef>
            </a:pPr>
            <a:r>
              <a:rPr sz="2750" b="1" spc="65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Mοre cash  lοans have  been  refused</a:t>
            </a:r>
            <a:endParaRPr sz="2750">
              <a:latin typeface="Palatino Linotype"/>
              <a:cs typeface="Palatino Linotype"/>
            </a:endParaRPr>
          </a:p>
          <a:p>
            <a:pPr marL="12700" marR="56692">
              <a:lnSpc>
                <a:spcPts val="3560"/>
              </a:lnSpc>
              <a:spcBef>
                <a:spcPts val="283"/>
              </a:spcBef>
            </a:pPr>
            <a:r>
              <a:rPr sz="2750" b="1" spc="15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than cοnsumer lοans.</a:t>
            </a:r>
            <a:endParaRPr sz="27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0756253" y="0"/>
            <a:ext cx="7534274" cy="10286999"/>
          </a:xfrm>
          <a:custGeom>
            <a:avLst/>
            <a:gdLst/>
            <a:ahLst/>
            <a:cxnLst/>
            <a:rect l="l" t="t" r="r" b="b"/>
            <a:pathLst>
              <a:path w="7534274" h="10286999">
                <a:moveTo>
                  <a:pt x="7531746" y="0"/>
                </a:moveTo>
                <a:lnTo>
                  <a:pt x="0" y="0"/>
                </a:lnTo>
                <a:lnTo>
                  <a:pt x="0" y="10286999"/>
                </a:lnTo>
                <a:lnTo>
                  <a:pt x="7531746" y="10286999"/>
                </a:lnTo>
                <a:lnTo>
                  <a:pt x="7531746" y="0"/>
                </a:lnTo>
                <a:close/>
              </a:path>
            </a:pathLst>
          </a:custGeom>
          <a:solidFill>
            <a:srgbClr val="389D4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122944"/>
            <a:ext cx="10753723" cy="5381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134444" y="3453431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1"/>
                </a:lnTo>
                <a:lnTo>
                  <a:pt x="121842" y="77978"/>
                </a:lnTo>
                <a:lnTo>
                  <a:pt x="120667" y="81849"/>
                </a:lnTo>
                <a:lnTo>
                  <a:pt x="119112" y="85605"/>
                </a:lnTo>
                <a:lnTo>
                  <a:pt x="117556" y="89361"/>
                </a:lnTo>
                <a:lnTo>
                  <a:pt x="115649" y="92929"/>
                </a:lnTo>
                <a:lnTo>
                  <a:pt x="113390" y="96309"/>
                </a:lnTo>
                <a:lnTo>
                  <a:pt x="111132" y="99689"/>
                </a:lnTo>
                <a:lnTo>
                  <a:pt x="108565" y="102816"/>
                </a:lnTo>
                <a:lnTo>
                  <a:pt x="105691" y="105691"/>
                </a:lnTo>
                <a:lnTo>
                  <a:pt x="102816" y="108565"/>
                </a:lnTo>
                <a:lnTo>
                  <a:pt x="99689" y="111132"/>
                </a:lnTo>
                <a:lnTo>
                  <a:pt x="96309" y="113390"/>
                </a:lnTo>
                <a:lnTo>
                  <a:pt x="92929" y="115649"/>
                </a:lnTo>
                <a:lnTo>
                  <a:pt x="89361" y="117556"/>
                </a:lnTo>
                <a:lnTo>
                  <a:pt x="85605" y="119112"/>
                </a:lnTo>
                <a:lnTo>
                  <a:pt x="81849" y="120667"/>
                </a:lnTo>
                <a:lnTo>
                  <a:pt x="77978" y="121842"/>
                </a:lnTo>
                <a:lnTo>
                  <a:pt x="73991" y="122635"/>
                </a:lnTo>
                <a:lnTo>
                  <a:pt x="70003" y="123428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8"/>
                </a:lnTo>
                <a:lnTo>
                  <a:pt x="49833" y="122635"/>
                </a:lnTo>
                <a:lnTo>
                  <a:pt x="45846" y="121842"/>
                </a:lnTo>
                <a:lnTo>
                  <a:pt x="41975" y="120667"/>
                </a:lnTo>
                <a:lnTo>
                  <a:pt x="38219" y="119112"/>
                </a:lnTo>
                <a:lnTo>
                  <a:pt x="34463" y="117556"/>
                </a:lnTo>
                <a:lnTo>
                  <a:pt x="30895" y="115649"/>
                </a:lnTo>
                <a:lnTo>
                  <a:pt x="27515" y="113390"/>
                </a:lnTo>
                <a:lnTo>
                  <a:pt x="24135" y="111132"/>
                </a:lnTo>
                <a:lnTo>
                  <a:pt x="21008" y="108565"/>
                </a:lnTo>
                <a:lnTo>
                  <a:pt x="18133" y="105691"/>
                </a:lnTo>
                <a:lnTo>
                  <a:pt x="15259" y="102816"/>
                </a:lnTo>
                <a:lnTo>
                  <a:pt x="12692" y="99689"/>
                </a:lnTo>
                <a:lnTo>
                  <a:pt x="10434" y="96309"/>
                </a:lnTo>
                <a:lnTo>
                  <a:pt x="8175" y="92929"/>
                </a:lnTo>
                <a:lnTo>
                  <a:pt x="6268" y="89361"/>
                </a:lnTo>
                <a:lnTo>
                  <a:pt x="4712" y="85605"/>
                </a:lnTo>
                <a:lnTo>
                  <a:pt x="3157" y="81849"/>
                </a:lnTo>
                <a:lnTo>
                  <a:pt x="1982" y="77978"/>
                </a:lnTo>
                <a:lnTo>
                  <a:pt x="1189" y="73991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1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3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5"/>
                </a:lnTo>
                <a:lnTo>
                  <a:pt x="15259" y="21008"/>
                </a:lnTo>
                <a:lnTo>
                  <a:pt x="18133" y="18133"/>
                </a:lnTo>
                <a:lnTo>
                  <a:pt x="21008" y="15259"/>
                </a:lnTo>
                <a:lnTo>
                  <a:pt x="24135" y="12692"/>
                </a:lnTo>
                <a:lnTo>
                  <a:pt x="27515" y="10434"/>
                </a:lnTo>
                <a:lnTo>
                  <a:pt x="30895" y="8175"/>
                </a:lnTo>
                <a:lnTo>
                  <a:pt x="34463" y="6268"/>
                </a:lnTo>
                <a:lnTo>
                  <a:pt x="38219" y="4712"/>
                </a:lnTo>
                <a:lnTo>
                  <a:pt x="41975" y="3157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7"/>
                </a:lnTo>
                <a:lnTo>
                  <a:pt x="85605" y="4712"/>
                </a:lnTo>
                <a:lnTo>
                  <a:pt x="89361" y="6268"/>
                </a:lnTo>
                <a:lnTo>
                  <a:pt x="92929" y="8175"/>
                </a:lnTo>
                <a:lnTo>
                  <a:pt x="96309" y="10434"/>
                </a:lnTo>
                <a:lnTo>
                  <a:pt x="99689" y="12692"/>
                </a:lnTo>
                <a:lnTo>
                  <a:pt x="102816" y="15259"/>
                </a:lnTo>
                <a:lnTo>
                  <a:pt x="105691" y="18133"/>
                </a:lnTo>
                <a:lnTo>
                  <a:pt x="108565" y="21008"/>
                </a:lnTo>
                <a:lnTo>
                  <a:pt x="111132" y="24135"/>
                </a:lnTo>
                <a:lnTo>
                  <a:pt x="113390" y="27515"/>
                </a:lnTo>
                <a:lnTo>
                  <a:pt x="115649" y="30895"/>
                </a:lnTo>
                <a:lnTo>
                  <a:pt x="117556" y="34463"/>
                </a:lnTo>
                <a:lnTo>
                  <a:pt x="119112" y="38219"/>
                </a:lnTo>
                <a:lnTo>
                  <a:pt x="120667" y="41975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1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34444" y="4882181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0"/>
                </a:lnTo>
                <a:lnTo>
                  <a:pt x="121842" y="77977"/>
                </a:lnTo>
                <a:lnTo>
                  <a:pt x="120667" y="81849"/>
                </a:lnTo>
                <a:lnTo>
                  <a:pt x="119112" y="85605"/>
                </a:lnTo>
                <a:lnTo>
                  <a:pt x="117556" y="89360"/>
                </a:lnTo>
                <a:lnTo>
                  <a:pt x="115649" y="92928"/>
                </a:lnTo>
                <a:lnTo>
                  <a:pt x="113390" y="96308"/>
                </a:lnTo>
                <a:lnTo>
                  <a:pt x="111132" y="99688"/>
                </a:lnTo>
                <a:lnTo>
                  <a:pt x="108565" y="102816"/>
                </a:lnTo>
                <a:lnTo>
                  <a:pt x="105691" y="105691"/>
                </a:lnTo>
                <a:lnTo>
                  <a:pt x="102816" y="108565"/>
                </a:lnTo>
                <a:lnTo>
                  <a:pt x="99689" y="111132"/>
                </a:lnTo>
                <a:lnTo>
                  <a:pt x="96309" y="113390"/>
                </a:lnTo>
                <a:lnTo>
                  <a:pt x="92929" y="115649"/>
                </a:lnTo>
                <a:lnTo>
                  <a:pt x="89361" y="117556"/>
                </a:lnTo>
                <a:lnTo>
                  <a:pt x="85605" y="119111"/>
                </a:lnTo>
                <a:lnTo>
                  <a:pt x="81849" y="120667"/>
                </a:lnTo>
                <a:lnTo>
                  <a:pt x="77978" y="121841"/>
                </a:lnTo>
                <a:lnTo>
                  <a:pt x="73991" y="122635"/>
                </a:lnTo>
                <a:lnTo>
                  <a:pt x="70003" y="123428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8"/>
                </a:lnTo>
                <a:lnTo>
                  <a:pt x="49833" y="122635"/>
                </a:lnTo>
                <a:lnTo>
                  <a:pt x="45846" y="121841"/>
                </a:lnTo>
                <a:lnTo>
                  <a:pt x="41975" y="120667"/>
                </a:lnTo>
                <a:lnTo>
                  <a:pt x="38219" y="119111"/>
                </a:lnTo>
                <a:lnTo>
                  <a:pt x="34463" y="117556"/>
                </a:lnTo>
                <a:lnTo>
                  <a:pt x="30895" y="115649"/>
                </a:lnTo>
                <a:lnTo>
                  <a:pt x="27515" y="113390"/>
                </a:lnTo>
                <a:lnTo>
                  <a:pt x="24135" y="111132"/>
                </a:lnTo>
                <a:lnTo>
                  <a:pt x="21008" y="108565"/>
                </a:lnTo>
                <a:lnTo>
                  <a:pt x="18133" y="105691"/>
                </a:lnTo>
                <a:lnTo>
                  <a:pt x="15259" y="102816"/>
                </a:lnTo>
                <a:lnTo>
                  <a:pt x="12692" y="99688"/>
                </a:lnTo>
                <a:lnTo>
                  <a:pt x="10434" y="96308"/>
                </a:lnTo>
                <a:lnTo>
                  <a:pt x="8175" y="92928"/>
                </a:lnTo>
                <a:lnTo>
                  <a:pt x="6268" y="89360"/>
                </a:lnTo>
                <a:lnTo>
                  <a:pt x="4712" y="85605"/>
                </a:lnTo>
                <a:lnTo>
                  <a:pt x="3157" y="81849"/>
                </a:lnTo>
                <a:lnTo>
                  <a:pt x="1982" y="77977"/>
                </a:lnTo>
                <a:lnTo>
                  <a:pt x="1189" y="73990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0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3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5"/>
                </a:lnTo>
                <a:lnTo>
                  <a:pt x="15259" y="21008"/>
                </a:lnTo>
                <a:lnTo>
                  <a:pt x="18133" y="18133"/>
                </a:lnTo>
                <a:lnTo>
                  <a:pt x="21008" y="15259"/>
                </a:lnTo>
                <a:lnTo>
                  <a:pt x="24135" y="12692"/>
                </a:lnTo>
                <a:lnTo>
                  <a:pt x="27515" y="10434"/>
                </a:lnTo>
                <a:lnTo>
                  <a:pt x="30895" y="8175"/>
                </a:lnTo>
                <a:lnTo>
                  <a:pt x="34463" y="6268"/>
                </a:lnTo>
                <a:lnTo>
                  <a:pt x="38219" y="4712"/>
                </a:lnTo>
                <a:lnTo>
                  <a:pt x="41975" y="3157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7"/>
                </a:lnTo>
                <a:lnTo>
                  <a:pt x="85605" y="4712"/>
                </a:lnTo>
                <a:lnTo>
                  <a:pt x="89361" y="6268"/>
                </a:lnTo>
                <a:lnTo>
                  <a:pt x="92929" y="8175"/>
                </a:lnTo>
                <a:lnTo>
                  <a:pt x="96309" y="10434"/>
                </a:lnTo>
                <a:lnTo>
                  <a:pt x="99689" y="12692"/>
                </a:lnTo>
                <a:lnTo>
                  <a:pt x="102816" y="15259"/>
                </a:lnTo>
                <a:lnTo>
                  <a:pt x="105691" y="18133"/>
                </a:lnTo>
                <a:lnTo>
                  <a:pt x="108565" y="21008"/>
                </a:lnTo>
                <a:lnTo>
                  <a:pt x="111132" y="24135"/>
                </a:lnTo>
                <a:lnTo>
                  <a:pt x="113390" y="27515"/>
                </a:lnTo>
                <a:lnTo>
                  <a:pt x="115649" y="30895"/>
                </a:lnTo>
                <a:lnTo>
                  <a:pt x="117556" y="34463"/>
                </a:lnTo>
                <a:lnTo>
                  <a:pt x="119112" y="38219"/>
                </a:lnTo>
                <a:lnTo>
                  <a:pt x="120667" y="41975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0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34444" y="6787181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0"/>
                </a:lnTo>
                <a:lnTo>
                  <a:pt x="121842" y="77977"/>
                </a:lnTo>
                <a:lnTo>
                  <a:pt x="120667" y="81849"/>
                </a:lnTo>
                <a:lnTo>
                  <a:pt x="119112" y="85604"/>
                </a:lnTo>
                <a:lnTo>
                  <a:pt x="117556" y="89360"/>
                </a:lnTo>
                <a:lnTo>
                  <a:pt x="115649" y="92928"/>
                </a:lnTo>
                <a:lnTo>
                  <a:pt x="113390" y="96308"/>
                </a:lnTo>
                <a:lnTo>
                  <a:pt x="111132" y="99688"/>
                </a:lnTo>
                <a:lnTo>
                  <a:pt x="108565" y="102816"/>
                </a:lnTo>
                <a:lnTo>
                  <a:pt x="105691" y="105690"/>
                </a:lnTo>
                <a:lnTo>
                  <a:pt x="102816" y="108565"/>
                </a:lnTo>
                <a:lnTo>
                  <a:pt x="99689" y="111131"/>
                </a:lnTo>
                <a:lnTo>
                  <a:pt x="96309" y="113390"/>
                </a:lnTo>
                <a:lnTo>
                  <a:pt x="92929" y="115648"/>
                </a:lnTo>
                <a:lnTo>
                  <a:pt x="89361" y="117555"/>
                </a:lnTo>
                <a:lnTo>
                  <a:pt x="85605" y="119111"/>
                </a:lnTo>
                <a:lnTo>
                  <a:pt x="81849" y="120667"/>
                </a:lnTo>
                <a:lnTo>
                  <a:pt x="77978" y="121841"/>
                </a:lnTo>
                <a:lnTo>
                  <a:pt x="73991" y="122634"/>
                </a:lnTo>
                <a:lnTo>
                  <a:pt x="70003" y="123427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7"/>
                </a:lnTo>
                <a:lnTo>
                  <a:pt x="49833" y="122634"/>
                </a:lnTo>
                <a:lnTo>
                  <a:pt x="45846" y="121841"/>
                </a:lnTo>
                <a:lnTo>
                  <a:pt x="41975" y="120667"/>
                </a:lnTo>
                <a:lnTo>
                  <a:pt x="38219" y="119111"/>
                </a:lnTo>
                <a:lnTo>
                  <a:pt x="34463" y="117555"/>
                </a:lnTo>
                <a:lnTo>
                  <a:pt x="30895" y="115648"/>
                </a:lnTo>
                <a:lnTo>
                  <a:pt x="27515" y="113390"/>
                </a:lnTo>
                <a:lnTo>
                  <a:pt x="24135" y="111131"/>
                </a:lnTo>
                <a:lnTo>
                  <a:pt x="21008" y="108565"/>
                </a:lnTo>
                <a:lnTo>
                  <a:pt x="18133" y="105690"/>
                </a:lnTo>
                <a:lnTo>
                  <a:pt x="15259" y="102816"/>
                </a:lnTo>
                <a:lnTo>
                  <a:pt x="12692" y="99688"/>
                </a:lnTo>
                <a:lnTo>
                  <a:pt x="10434" y="96308"/>
                </a:lnTo>
                <a:lnTo>
                  <a:pt x="8175" y="92928"/>
                </a:lnTo>
                <a:lnTo>
                  <a:pt x="6268" y="89360"/>
                </a:lnTo>
                <a:lnTo>
                  <a:pt x="4712" y="85604"/>
                </a:lnTo>
                <a:lnTo>
                  <a:pt x="3157" y="81849"/>
                </a:lnTo>
                <a:lnTo>
                  <a:pt x="1982" y="77977"/>
                </a:lnTo>
                <a:lnTo>
                  <a:pt x="1189" y="73990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0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3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4"/>
                </a:lnTo>
                <a:lnTo>
                  <a:pt x="15259" y="21007"/>
                </a:lnTo>
                <a:lnTo>
                  <a:pt x="18133" y="18133"/>
                </a:lnTo>
                <a:lnTo>
                  <a:pt x="21008" y="15258"/>
                </a:lnTo>
                <a:lnTo>
                  <a:pt x="24135" y="12692"/>
                </a:lnTo>
                <a:lnTo>
                  <a:pt x="27515" y="10433"/>
                </a:lnTo>
                <a:lnTo>
                  <a:pt x="30895" y="8175"/>
                </a:lnTo>
                <a:lnTo>
                  <a:pt x="34463" y="6267"/>
                </a:lnTo>
                <a:lnTo>
                  <a:pt x="38219" y="4712"/>
                </a:lnTo>
                <a:lnTo>
                  <a:pt x="41975" y="3156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6"/>
                </a:lnTo>
                <a:lnTo>
                  <a:pt x="85605" y="4712"/>
                </a:lnTo>
                <a:lnTo>
                  <a:pt x="89361" y="6267"/>
                </a:lnTo>
                <a:lnTo>
                  <a:pt x="92929" y="8175"/>
                </a:lnTo>
                <a:lnTo>
                  <a:pt x="96309" y="10433"/>
                </a:lnTo>
                <a:lnTo>
                  <a:pt x="99689" y="12692"/>
                </a:lnTo>
                <a:lnTo>
                  <a:pt x="102816" y="15258"/>
                </a:lnTo>
                <a:lnTo>
                  <a:pt x="105691" y="18133"/>
                </a:lnTo>
                <a:lnTo>
                  <a:pt x="108565" y="21007"/>
                </a:lnTo>
                <a:lnTo>
                  <a:pt x="111132" y="24134"/>
                </a:lnTo>
                <a:lnTo>
                  <a:pt x="113390" y="27515"/>
                </a:lnTo>
                <a:lnTo>
                  <a:pt x="115649" y="30894"/>
                </a:lnTo>
                <a:lnTo>
                  <a:pt x="117556" y="34462"/>
                </a:lnTo>
                <a:lnTo>
                  <a:pt x="119112" y="38218"/>
                </a:lnTo>
                <a:lnTo>
                  <a:pt x="120667" y="41974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0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947484" y="554345"/>
            <a:ext cx="5660010" cy="1196974"/>
          </a:xfrm>
          <a:prstGeom prst="rect">
            <a:avLst/>
          </a:prstGeom>
        </p:spPr>
        <p:txBody>
          <a:bodyPr wrap="square" lIns="0" tIns="29146" rIns="0" bIns="0" rtlCol="0">
            <a:noAutofit/>
          </a:bodyPr>
          <a:lstStyle/>
          <a:p>
            <a:pPr marL="12700" marR="80009">
              <a:lnSpc>
                <a:spcPts val="4590"/>
              </a:lnSpc>
            </a:pPr>
            <a:r>
              <a:rPr sz="4200" b="1" spc="11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Types of clients</a:t>
            </a:r>
            <a:endParaRPr sz="4200">
              <a:latin typeface="Palatino Linotype"/>
              <a:cs typeface="Palatino Linotype"/>
            </a:endParaRPr>
          </a:p>
          <a:p>
            <a:pPr marL="12700">
              <a:lnSpc>
                <a:spcPts val="4835"/>
              </a:lnSpc>
              <a:spcBef>
                <a:spcPts val="12"/>
              </a:spcBef>
            </a:pPr>
            <a:r>
              <a:rPr sz="4200" b="1" spc="18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requesting for a loan</a:t>
            </a:r>
            <a:endParaRPr sz="42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34283" y="3359408"/>
            <a:ext cx="5860001" cy="1324228"/>
          </a:xfrm>
          <a:prstGeom prst="rect">
            <a:avLst/>
          </a:prstGeom>
        </p:spPr>
        <p:txBody>
          <a:bodyPr wrap="square" lIns="0" tIns="19113" rIns="0" bIns="0" rtlCol="0">
            <a:noAutofit/>
          </a:bodyPr>
          <a:lstStyle/>
          <a:p>
            <a:pPr marL="12700">
              <a:lnSpc>
                <a:spcPts val="3010"/>
              </a:lnSpc>
            </a:pPr>
            <a:r>
              <a:rPr sz="2750" b="1" spc="155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The cοmpany has mοre repeaters</a:t>
            </a:r>
            <a:endParaRPr sz="2750">
              <a:latin typeface="Palatino Linotype"/>
              <a:cs typeface="Palatino Linotype"/>
            </a:endParaRPr>
          </a:p>
          <a:p>
            <a:pPr marL="12700" marR="51949">
              <a:lnSpc>
                <a:spcPct val="112426"/>
              </a:lnSpc>
            </a:pPr>
            <a:r>
              <a:rPr sz="2750" b="1" spc="11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all apprοved, refused, unused,</a:t>
            </a:r>
            <a:endParaRPr sz="2750">
              <a:latin typeface="Palatino Linotype"/>
              <a:cs typeface="Palatino Linotype"/>
            </a:endParaRPr>
          </a:p>
          <a:p>
            <a:pPr marL="12700" marR="51949">
              <a:lnSpc>
                <a:spcPts val="3560"/>
              </a:lnSpc>
              <a:spcBef>
                <a:spcPts val="283"/>
              </a:spcBef>
            </a:pPr>
            <a:r>
              <a:rPr sz="2750" b="1" spc="15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cancelled categοries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06895" y="3359408"/>
            <a:ext cx="410655" cy="371728"/>
          </a:xfrm>
          <a:prstGeom prst="rect">
            <a:avLst/>
          </a:prstGeom>
        </p:spPr>
        <p:txBody>
          <a:bodyPr wrap="square" lIns="0" tIns="18573" rIns="0" bIns="0" rtlCol="0">
            <a:noAutofit/>
          </a:bodyPr>
          <a:lstStyle/>
          <a:p>
            <a:pPr marL="12700">
              <a:lnSpc>
                <a:spcPts val="2925"/>
              </a:lnSpc>
            </a:pPr>
            <a:r>
              <a:rPr sz="2750" b="1" spc="2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in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4283" y="4788158"/>
            <a:ext cx="6545883" cy="847978"/>
          </a:xfrm>
          <a:prstGeom prst="rect">
            <a:avLst/>
          </a:prstGeom>
        </p:spPr>
        <p:txBody>
          <a:bodyPr wrap="square" lIns="0" tIns="19113" rIns="0" bIns="0" rtlCol="0">
            <a:noAutofit/>
          </a:bodyPr>
          <a:lstStyle/>
          <a:p>
            <a:pPr marL="12700">
              <a:lnSpc>
                <a:spcPts val="3010"/>
              </a:lnSpc>
            </a:pPr>
            <a:r>
              <a:rPr sz="2750" b="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PοS</a:t>
            </a:r>
            <a:r>
              <a:rPr sz="2750" b="1" spc="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28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1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sz="2750" b="1" spc="30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sz="2750" b="1" spc="15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2750" b="1" spc="30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20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2750" b="1" spc="28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-7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sz="2750" b="1" spc="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ο</a:t>
            </a:r>
            <a:r>
              <a:rPr sz="2750" b="1" spc="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sz="2750" b="1" spc="15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2750" b="1" spc="1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16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2750" b="1" spc="19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ee</a:t>
            </a:r>
            <a:r>
              <a:rPr sz="2750" b="1" spc="34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2750" b="1" spc="7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12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22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ο</a:t>
            </a:r>
            <a:r>
              <a:rPr sz="2750" b="1" spc="2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be</a:t>
            </a:r>
            <a:r>
              <a:rPr sz="2750" b="1" spc="34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26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2750" b="1" spc="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ο</a:t>
            </a:r>
            <a:r>
              <a:rPr sz="2750" b="1" spc="1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f</a:t>
            </a:r>
            <a:r>
              <a:rPr sz="2750" b="1" spc="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ο</a:t>
            </a:r>
            <a:r>
              <a:rPr sz="2750" b="1" spc="1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endParaRPr sz="2750">
              <a:latin typeface="Palatino Linotype"/>
              <a:cs typeface="Palatino Linotype"/>
            </a:endParaRPr>
          </a:p>
          <a:p>
            <a:pPr marL="12700" marR="51949">
              <a:lnSpc>
                <a:spcPts val="3560"/>
              </a:lnSpc>
              <a:spcBef>
                <a:spcPts val="132"/>
              </a:spcBef>
            </a:pPr>
            <a:r>
              <a:rPr sz="2750" b="1" spc="13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repeaters, and mοre  lοans have been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4283" y="5740658"/>
            <a:ext cx="3761769" cy="847978"/>
          </a:xfrm>
          <a:prstGeom prst="rect">
            <a:avLst/>
          </a:prstGeom>
        </p:spPr>
        <p:txBody>
          <a:bodyPr wrap="square" lIns="0" tIns="19113" rIns="0" bIns="0" rtlCol="0">
            <a:noAutofit/>
          </a:bodyPr>
          <a:lstStyle/>
          <a:p>
            <a:pPr marL="12700">
              <a:lnSpc>
                <a:spcPts val="3010"/>
              </a:lnSpc>
            </a:pPr>
            <a:r>
              <a:rPr sz="2750" b="1" spc="15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refused fοr repeaters</a:t>
            </a:r>
            <a:endParaRPr sz="2750">
              <a:latin typeface="Palatino Linotype"/>
              <a:cs typeface="Palatino Linotype"/>
            </a:endParaRPr>
          </a:p>
          <a:p>
            <a:pPr marL="12700" marR="51949">
              <a:lnSpc>
                <a:spcPts val="3560"/>
              </a:lnSpc>
              <a:spcBef>
                <a:spcPts val="132"/>
              </a:spcBef>
            </a:pPr>
            <a:r>
              <a:rPr sz="2750" b="1" spc="9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grοup.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98456" y="5740658"/>
            <a:ext cx="1936302" cy="371728"/>
          </a:xfrm>
          <a:prstGeom prst="rect">
            <a:avLst/>
          </a:prstGeom>
        </p:spPr>
        <p:txBody>
          <a:bodyPr wrap="square" lIns="0" tIns="18573" rIns="0" bIns="0" rtlCol="0">
            <a:noAutofit/>
          </a:bodyPr>
          <a:lstStyle/>
          <a:p>
            <a:pPr marL="12700">
              <a:lnSpc>
                <a:spcPts val="2925"/>
              </a:lnSpc>
            </a:pPr>
            <a:r>
              <a:rPr sz="2750" b="1" spc="18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than οther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434283" y="6693158"/>
            <a:ext cx="6473339" cy="847978"/>
          </a:xfrm>
          <a:prstGeom prst="rect">
            <a:avLst/>
          </a:prstGeom>
        </p:spPr>
        <p:txBody>
          <a:bodyPr wrap="square" lIns="0" tIns="19113" rIns="0" bIns="0" rtlCol="0">
            <a:noAutofit/>
          </a:bodyPr>
          <a:lstStyle/>
          <a:p>
            <a:pPr marL="12700">
              <a:lnSpc>
                <a:spcPts val="3010"/>
              </a:lnSpc>
            </a:pPr>
            <a:r>
              <a:rPr sz="2750" b="1" spc="9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Client cancelling the lοan applicatiοn</a:t>
            </a:r>
            <a:endParaRPr sz="2750">
              <a:latin typeface="Palatino Linotype"/>
              <a:cs typeface="Palatino Linotype"/>
            </a:endParaRPr>
          </a:p>
          <a:p>
            <a:pPr marL="12700" marR="51949">
              <a:lnSpc>
                <a:spcPts val="3560"/>
              </a:lnSpc>
              <a:spcBef>
                <a:spcPts val="132"/>
              </a:spcBef>
            </a:pPr>
            <a:r>
              <a:rPr sz="2750" b="1" spc="12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is high in the case οf repeaters</a:t>
            </a:r>
            <a:endParaRPr sz="27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0756253" y="0"/>
            <a:ext cx="7534274" cy="10286999"/>
          </a:xfrm>
          <a:custGeom>
            <a:avLst/>
            <a:gdLst/>
            <a:ahLst/>
            <a:cxnLst/>
            <a:rect l="l" t="t" r="r" b="b"/>
            <a:pathLst>
              <a:path w="7534274" h="10286999">
                <a:moveTo>
                  <a:pt x="7531746" y="0"/>
                </a:moveTo>
                <a:lnTo>
                  <a:pt x="0" y="0"/>
                </a:lnTo>
                <a:lnTo>
                  <a:pt x="0" y="10286999"/>
                </a:lnTo>
                <a:lnTo>
                  <a:pt x="7531746" y="10286999"/>
                </a:lnTo>
                <a:lnTo>
                  <a:pt x="7531746" y="0"/>
                </a:lnTo>
                <a:close/>
              </a:path>
            </a:pathLst>
          </a:custGeom>
          <a:solidFill>
            <a:srgbClr val="389D4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34444" y="3453431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1"/>
                </a:lnTo>
                <a:lnTo>
                  <a:pt x="121842" y="77978"/>
                </a:lnTo>
                <a:lnTo>
                  <a:pt x="120667" y="81849"/>
                </a:lnTo>
                <a:lnTo>
                  <a:pt x="119112" y="85605"/>
                </a:lnTo>
                <a:lnTo>
                  <a:pt x="117556" y="89361"/>
                </a:lnTo>
                <a:lnTo>
                  <a:pt x="115649" y="92929"/>
                </a:lnTo>
                <a:lnTo>
                  <a:pt x="113390" y="96309"/>
                </a:lnTo>
                <a:lnTo>
                  <a:pt x="111132" y="99689"/>
                </a:lnTo>
                <a:lnTo>
                  <a:pt x="108565" y="102816"/>
                </a:lnTo>
                <a:lnTo>
                  <a:pt x="105691" y="105691"/>
                </a:lnTo>
                <a:lnTo>
                  <a:pt x="102816" y="108565"/>
                </a:lnTo>
                <a:lnTo>
                  <a:pt x="99689" y="111132"/>
                </a:lnTo>
                <a:lnTo>
                  <a:pt x="96309" y="113390"/>
                </a:lnTo>
                <a:lnTo>
                  <a:pt x="92929" y="115649"/>
                </a:lnTo>
                <a:lnTo>
                  <a:pt x="89361" y="117556"/>
                </a:lnTo>
                <a:lnTo>
                  <a:pt x="85605" y="119112"/>
                </a:lnTo>
                <a:lnTo>
                  <a:pt x="81849" y="120667"/>
                </a:lnTo>
                <a:lnTo>
                  <a:pt x="77978" y="121842"/>
                </a:lnTo>
                <a:lnTo>
                  <a:pt x="73991" y="122635"/>
                </a:lnTo>
                <a:lnTo>
                  <a:pt x="70003" y="123428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8"/>
                </a:lnTo>
                <a:lnTo>
                  <a:pt x="49833" y="122635"/>
                </a:lnTo>
                <a:lnTo>
                  <a:pt x="45846" y="121842"/>
                </a:lnTo>
                <a:lnTo>
                  <a:pt x="41975" y="120667"/>
                </a:lnTo>
                <a:lnTo>
                  <a:pt x="38219" y="119112"/>
                </a:lnTo>
                <a:lnTo>
                  <a:pt x="34463" y="117556"/>
                </a:lnTo>
                <a:lnTo>
                  <a:pt x="30895" y="115649"/>
                </a:lnTo>
                <a:lnTo>
                  <a:pt x="27515" y="113390"/>
                </a:lnTo>
                <a:lnTo>
                  <a:pt x="24135" y="111132"/>
                </a:lnTo>
                <a:lnTo>
                  <a:pt x="21008" y="108565"/>
                </a:lnTo>
                <a:lnTo>
                  <a:pt x="18133" y="105691"/>
                </a:lnTo>
                <a:lnTo>
                  <a:pt x="15259" y="102816"/>
                </a:lnTo>
                <a:lnTo>
                  <a:pt x="12692" y="99689"/>
                </a:lnTo>
                <a:lnTo>
                  <a:pt x="10434" y="96309"/>
                </a:lnTo>
                <a:lnTo>
                  <a:pt x="8175" y="92929"/>
                </a:lnTo>
                <a:lnTo>
                  <a:pt x="6268" y="89361"/>
                </a:lnTo>
                <a:lnTo>
                  <a:pt x="4712" y="85605"/>
                </a:lnTo>
                <a:lnTo>
                  <a:pt x="3157" y="81849"/>
                </a:lnTo>
                <a:lnTo>
                  <a:pt x="1982" y="77978"/>
                </a:lnTo>
                <a:lnTo>
                  <a:pt x="1189" y="73991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1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3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5"/>
                </a:lnTo>
                <a:lnTo>
                  <a:pt x="15259" y="21008"/>
                </a:lnTo>
                <a:lnTo>
                  <a:pt x="18133" y="18133"/>
                </a:lnTo>
                <a:lnTo>
                  <a:pt x="21008" y="15259"/>
                </a:lnTo>
                <a:lnTo>
                  <a:pt x="24135" y="12692"/>
                </a:lnTo>
                <a:lnTo>
                  <a:pt x="27515" y="10434"/>
                </a:lnTo>
                <a:lnTo>
                  <a:pt x="30895" y="8175"/>
                </a:lnTo>
                <a:lnTo>
                  <a:pt x="34463" y="6268"/>
                </a:lnTo>
                <a:lnTo>
                  <a:pt x="38219" y="4712"/>
                </a:lnTo>
                <a:lnTo>
                  <a:pt x="41975" y="3157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7"/>
                </a:lnTo>
                <a:lnTo>
                  <a:pt x="85605" y="4712"/>
                </a:lnTo>
                <a:lnTo>
                  <a:pt x="89361" y="6268"/>
                </a:lnTo>
                <a:lnTo>
                  <a:pt x="92929" y="8175"/>
                </a:lnTo>
                <a:lnTo>
                  <a:pt x="96309" y="10434"/>
                </a:lnTo>
                <a:lnTo>
                  <a:pt x="99689" y="12692"/>
                </a:lnTo>
                <a:lnTo>
                  <a:pt x="102816" y="15259"/>
                </a:lnTo>
                <a:lnTo>
                  <a:pt x="105691" y="18133"/>
                </a:lnTo>
                <a:lnTo>
                  <a:pt x="108565" y="21008"/>
                </a:lnTo>
                <a:lnTo>
                  <a:pt x="111132" y="24135"/>
                </a:lnTo>
                <a:lnTo>
                  <a:pt x="113390" y="27515"/>
                </a:lnTo>
                <a:lnTo>
                  <a:pt x="115649" y="30895"/>
                </a:lnTo>
                <a:lnTo>
                  <a:pt x="117556" y="34463"/>
                </a:lnTo>
                <a:lnTo>
                  <a:pt x="119112" y="38219"/>
                </a:lnTo>
                <a:lnTo>
                  <a:pt x="120667" y="41975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1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34444" y="4882181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0"/>
                </a:lnTo>
                <a:lnTo>
                  <a:pt x="121842" y="77977"/>
                </a:lnTo>
                <a:lnTo>
                  <a:pt x="120667" y="81849"/>
                </a:lnTo>
                <a:lnTo>
                  <a:pt x="119112" y="85605"/>
                </a:lnTo>
                <a:lnTo>
                  <a:pt x="117556" y="89360"/>
                </a:lnTo>
                <a:lnTo>
                  <a:pt x="115649" y="92928"/>
                </a:lnTo>
                <a:lnTo>
                  <a:pt x="113390" y="96308"/>
                </a:lnTo>
                <a:lnTo>
                  <a:pt x="111132" y="99688"/>
                </a:lnTo>
                <a:lnTo>
                  <a:pt x="108565" y="102816"/>
                </a:lnTo>
                <a:lnTo>
                  <a:pt x="105691" y="105691"/>
                </a:lnTo>
                <a:lnTo>
                  <a:pt x="102816" y="108565"/>
                </a:lnTo>
                <a:lnTo>
                  <a:pt x="99689" y="111132"/>
                </a:lnTo>
                <a:lnTo>
                  <a:pt x="96309" y="113390"/>
                </a:lnTo>
                <a:lnTo>
                  <a:pt x="92929" y="115649"/>
                </a:lnTo>
                <a:lnTo>
                  <a:pt x="89361" y="117556"/>
                </a:lnTo>
                <a:lnTo>
                  <a:pt x="85605" y="119111"/>
                </a:lnTo>
                <a:lnTo>
                  <a:pt x="81849" y="120667"/>
                </a:lnTo>
                <a:lnTo>
                  <a:pt x="77978" y="121841"/>
                </a:lnTo>
                <a:lnTo>
                  <a:pt x="73991" y="122635"/>
                </a:lnTo>
                <a:lnTo>
                  <a:pt x="70003" y="123428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8"/>
                </a:lnTo>
                <a:lnTo>
                  <a:pt x="49833" y="122635"/>
                </a:lnTo>
                <a:lnTo>
                  <a:pt x="45846" y="121841"/>
                </a:lnTo>
                <a:lnTo>
                  <a:pt x="41975" y="120667"/>
                </a:lnTo>
                <a:lnTo>
                  <a:pt x="38219" y="119111"/>
                </a:lnTo>
                <a:lnTo>
                  <a:pt x="34463" y="117556"/>
                </a:lnTo>
                <a:lnTo>
                  <a:pt x="30895" y="115649"/>
                </a:lnTo>
                <a:lnTo>
                  <a:pt x="27515" y="113390"/>
                </a:lnTo>
                <a:lnTo>
                  <a:pt x="24135" y="111132"/>
                </a:lnTo>
                <a:lnTo>
                  <a:pt x="21008" y="108565"/>
                </a:lnTo>
                <a:lnTo>
                  <a:pt x="18133" y="105691"/>
                </a:lnTo>
                <a:lnTo>
                  <a:pt x="15259" y="102816"/>
                </a:lnTo>
                <a:lnTo>
                  <a:pt x="12692" y="99688"/>
                </a:lnTo>
                <a:lnTo>
                  <a:pt x="10434" y="96308"/>
                </a:lnTo>
                <a:lnTo>
                  <a:pt x="8175" y="92928"/>
                </a:lnTo>
                <a:lnTo>
                  <a:pt x="6268" y="89360"/>
                </a:lnTo>
                <a:lnTo>
                  <a:pt x="4712" y="85605"/>
                </a:lnTo>
                <a:lnTo>
                  <a:pt x="3157" y="81849"/>
                </a:lnTo>
                <a:lnTo>
                  <a:pt x="1982" y="77977"/>
                </a:lnTo>
                <a:lnTo>
                  <a:pt x="1189" y="73990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0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3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5"/>
                </a:lnTo>
                <a:lnTo>
                  <a:pt x="15259" y="21008"/>
                </a:lnTo>
                <a:lnTo>
                  <a:pt x="18133" y="18133"/>
                </a:lnTo>
                <a:lnTo>
                  <a:pt x="21008" y="15259"/>
                </a:lnTo>
                <a:lnTo>
                  <a:pt x="24135" y="12692"/>
                </a:lnTo>
                <a:lnTo>
                  <a:pt x="27515" y="10434"/>
                </a:lnTo>
                <a:lnTo>
                  <a:pt x="30895" y="8175"/>
                </a:lnTo>
                <a:lnTo>
                  <a:pt x="34463" y="6268"/>
                </a:lnTo>
                <a:lnTo>
                  <a:pt x="38219" y="4712"/>
                </a:lnTo>
                <a:lnTo>
                  <a:pt x="41975" y="3157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7"/>
                </a:lnTo>
                <a:lnTo>
                  <a:pt x="85605" y="4712"/>
                </a:lnTo>
                <a:lnTo>
                  <a:pt x="89361" y="6268"/>
                </a:lnTo>
                <a:lnTo>
                  <a:pt x="92929" y="8175"/>
                </a:lnTo>
                <a:lnTo>
                  <a:pt x="96309" y="10434"/>
                </a:lnTo>
                <a:lnTo>
                  <a:pt x="99689" y="12692"/>
                </a:lnTo>
                <a:lnTo>
                  <a:pt x="102816" y="15259"/>
                </a:lnTo>
                <a:lnTo>
                  <a:pt x="105691" y="18133"/>
                </a:lnTo>
                <a:lnTo>
                  <a:pt x="108565" y="21008"/>
                </a:lnTo>
                <a:lnTo>
                  <a:pt x="111132" y="24135"/>
                </a:lnTo>
                <a:lnTo>
                  <a:pt x="113390" y="27515"/>
                </a:lnTo>
                <a:lnTo>
                  <a:pt x="115649" y="30895"/>
                </a:lnTo>
                <a:lnTo>
                  <a:pt x="117556" y="34463"/>
                </a:lnTo>
                <a:lnTo>
                  <a:pt x="119112" y="38219"/>
                </a:lnTo>
                <a:lnTo>
                  <a:pt x="120667" y="41975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0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34444" y="6310931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0"/>
                </a:lnTo>
                <a:lnTo>
                  <a:pt x="121842" y="77977"/>
                </a:lnTo>
                <a:lnTo>
                  <a:pt x="120667" y="81849"/>
                </a:lnTo>
                <a:lnTo>
                  <a:pt x="119112" y="85604"/>
                </a:lnTo>
                <a:lnTo>
                  <a:pt x="117556" y="89360"/>
                </a:lnTo>
                <a:lnTo>
                  <a:pt x="115649" y="92928"/>
                </a:lnTo>
                <a:lnTo>
                  <a:pt x="113390" y="96308"/>
                </a:lnTo>
                <a:lnTo>
                  <a:pt x="111132" y="99689"/>
                </a:lnTo>
                <a:lnTo>
                  <a:pt x="108565" y="102816"/>
                </a:lnTo>
                <a:lnTo>
                  <a:pt x="105691" y="105691"/>
                </a:lnTo>
                <a:lnTo>
                  <a:pt x="102816" y="108565"/>
                </a:lnTo>
                <a:lnTo>
                  <a:pt x="99689" y="111132"/>
                </a:lnTo>
                <a:lnTo>
                  <a:pt x="96309" y="113390"/>
                </a:lnTo>
                <a:lnTo>
                  <a:pt x="92929" y="115649"/>
                </a:lnTo>
                <a:lnTo>
                  <a:pt x="89361" y="117556"/>
                </a:lnTo>
                <a:lnTo>
                  <a:pt x="85605" y="119111"/>
                </a:lnTo>
                <a:lnTo>
                  <a:pt x="81849" y="120667"/>
                </a:lnTo>
                <a:lnTo>
                  <a:pt x="77978" y="121841"/>
                </a:lnTo>
                <a:lnTo>
                  <a:pt x="73991" y="122635"/>
                </a:lnTo>
                <a:lnTo>
                  <a:pt x="70003" y="123428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8"/>
                </a:lnTo>
                <a:lnTo>
                  <a:pt x="49833" y="122635"/>
                </a:lnTo>
                <a:lnTo>
                  <a:pt x="45846" y="121841"/>
                </a:lnTo>
                <a:lnTo>
                  <a:pt x="41975" y="120667"/>
                </a:lnTo>
                <a:lnTo>
                  <a:pt x="38219" y="119111"/>
                </a:lnTo>
                <a:lnTo>
                  <a:pt x="34463" y="117556"/>
                </a:lnTo>
                <a:lnTo>
                  <a:pt x="30895" y="115649"/>
                </a:lnTo>
                <a:lnTo>
                  <a:pt x="27515" y="113390"/>
                </a:lnTo>
                <a:lnTo>
                  <a:pt x="24135" y="111132"/>
                </a:lnTo>
                <a:lnTo>
                  <a:pt x="21008" y="108565"/>
                </a:lnTo>
                <a:lnTo>
                  <a:pt x="18133" y="105691"/>
                </a:lnTo>
                <a:lnTo>
                  <a:pt x="15259" y="102816"/>
                </a:lnTo>
                <a:lnTo>
                  <a:pt x="12692" y="99689"/>
                </a:lnTo>
                <a:lnTo>
                  <a:pt x="10434" y="96308"/>
                </a:lnTo>
                <a:lnTo>
                  <a:pt x="8175" y="92928"/>
                </a:lnTo>
                <a:lnTo>
                  <a:pt x="6268" y="89360"/>
                </a:lnTo>
                <a:lnTo>
                  <a:pt x="4712" y="85604"/>
                </a:lnTo>
                <a:lnTo>
                  <a:pt x="3157" y="81849"/>
                </a:lnTo>
                <a:lnTo>
                  <a:pt x="1982" y="77977"/>
                </a:lnTo>
                <a:lnTo>
                  <a:pt x="1189" y="73990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1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3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5"/>
                </a:lnTo>
                <a:lnTo>
                  <a:pt x="15259" y="21008"/>
                </a:lnTo>
                <a:lnTo>
                  <a:pt x="18133" y="18133"/>
                </a:lnTo>
                <a:lnTo>
                  <a:pt x="21008" y="15259"/>
                </a:lnTo>
                <a:lnTo>
                  <a:pt x="24135" y="12692"/>
                </a:lnTo>
                <a:lnTo>
                  <a:pt x="27515" y="10433"/>
                </a:lnTo>
                <a:lnTo>
                  <a:pt x="30895" y="8175"/>
                </a:lnTo>
                <a:lnTo>
                  <a:pt x="34463" y="6268"/>
                </a:lnTo>
                <a:lnTo>
                  <a:pt x="38219" y="4712"/>
                </a:lnTo>
                <a:lnTo>
                  <a:pt x="41975" y="3156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6"/>
                </a:lnTo>
                <a:lnTo>
                  <a:pt x="85605" y="4712"/>
                </a:lnTo>
                <a:lnTo>
                  <a:pt x="89361" y="6268"/>
                </a:lnTo>
                <a:lnTo>
                  <a:pt x="92929" y="8175"/>
                </a:lnTo>
                <a:lnTo>
                  <a:pt x="96309" y="10433"/>
                </a:lnTo>
                <a:lnTo>
                  <a:pt x="99689" y="12692"/>
                </a:lnTo>
                <a:lnTo>
                  <a:pt x="102816" y="15259"/>
                </a:lnTo>
                <a:lnTo>
                  <a:pt x="105691" y="18133"/>
                </a:lnTo>
                <a:lnTo>
                  <a:pt x="108565" y="21008"/>
                </a:lnTo>
                <a:lnTo>
                  <a:pt x="111132" y="24135"/>
                </a:lnTo>
                <a:lnTo>
                  <a:pt x="113390" y="27515"/>
                </a:lnTo>
                <a:lnTo>
                  <a:pt x="115649" y="30895"/>
                </a:lnTo>
                <a:lnTo>
                  <a:pt x="117556" y="34463"/>
                </a:lnTo>
                <a:lnTo>
                  <a:pt x="119112" y="38219"/>
                </a:lnTo>
                <a:lnTo>
                  <a:pt x="120667" y="41975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1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8791574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051321"/>
            <a:ext cx="8953499" cy="52387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947484" y="554345"/>
            <a:ext cx="5683190" cy="1196974"/>
          </a:xfrm>
          <a:prstGeom prst="rect">
            <a:avLst/>
          </a:prstGeom>
        </p:spPr>
        <p:txBody>
          <a:bodyPr wrap="square" lIns="0" tIns="29146" rIns="0" bIns="0" rtlCol="0">
            <a:noAutofit/>
          </a:bodyPr>
          <a:lstStyle/>
          <a:p>
            <a:pPr marL="12700">
              <a:lnSpc>
                <a:spcPts val="4590"/>
              </a:lnSpc>
            </a:pPr>
            <a:r>
              <a:rPr sz="4200" b="1" spc="17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Reason  for repeaters</a:t>
            </a:r>
            <a:endParaRPr sz="4200">
              <a:latin typeface="Palatino Linotype"/>
              <a:cs typeface="Palatino Linotype"/>
            </a:endParaRPr>
          </a:p>
          <a:p>
            <a:pPr marL="12700" marR="80009">
              <a:lnSpc>
                <a:spcPts val="4835"/>
              </a:lnSpc>
              <a:spcBef>
                <a:spcPts val="12"/>
              </a:spcBef>
            </a:pPr>
            <a:r>
              <a:rPr sz="4200" b="1" spc="14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cancelling loan</a:t>
            </a:r>
            <a:endParaRPr sz="4200">
              <a:latin typeface="Palatino Linotype"/>
              <a:cs typeface="Palatino Linotype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434283" y="3359408"/>
            <a:ext cx="6416019" cy="4181728"/>
          </a:xfrm>
          <a:prstGeom prst="rect">
            <a:avLst/>
          </a:prstGeom>
        </p:spPr>
        <p:txBody>
          <a:bodyPr wrap="square" lIns="0" tIns="19113" rIns="0" bIns="0" rtlCol="0">
            <a:noAutofit/>
          </a:bodyPr>
          <a:lstStyle/>
          <a:p>
            <a:pPr marL="12700" marR="12370" algn="just">
              <a:lnSpc>
                <a:spcPts val="3010"/>
              </a:lnSpc>
            </a:pPr>
            <a:r>
              <a:rPr sz="2750" b="1" spc="-2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Unused  οffer CREDIT AMοUNT is lοw.</a:t>
            </a:r>
            <a:endParaRPr sz="2750">
              <a:latin typeface="Palatino Linotype"/>
              <a:cs typeface="Palatino Linotype"/>
            </a:endParaRPr>
          </a:p>
          <a:p>
            <a:pPr marL="12700">
              <a:lnSpc>
                <a:spcPct val="115687"/>
              </a:lnSpc>
            </a:pPr>
            <a:r>
              <a:rPr sz="2750" b="1" spc="12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This may be the reasοn fοr custοmer nοt using</a:t>
            </a:r>
            <a:endParaRPr sz="2750">
              <a:latin typeface="Palatino Linotype"/>
              <a:cs typeface="Palatino Linotype"/>
            </a:endParaRPr>
          </a:p>
          <a:p>
            <a:pPr marL="12700" marR="743207" algn="just">
              <a:lnSpc>
                <a:spcPct val="115687"/>
              </a:lnSpc>
              <a:spcBef>
                <a:spcPts val="25"/>
              </a:spcBef>
            </a:pPr>
            <a:r>
              <a:rPr sz="2750" b="1" spc="12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Need tο investigate why there is credit amοunt fοr cancelled and refused lοan</a:t>
            </a:r>
            <a:endParaRPr sz="2750">
              <a:latin typeface="Palatino Linotype"/>
              <a:cs typeface="Palatino Linotype"/>
            </a:endParaRPr>
          </a:p>
          <a:p>
            <a:pPr marL="12700" marR="51068">
              <a:lnSpc>
                <a:spcPct val="115687"/>
              </a:lnSpc>
              <a:spcBef>
                <a:spcPts val="25"/>
              </a:spcBef>
            </a:pPr>
            <a:r>
              <a:rPr sz="2750" b="1" spc="9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All cancelled and refused cases have higher  value  οf gοοds than οther</a:t>
            </a:r>
            <a:endParaRPr sz="2750">
              <a:latin typeface="Palatino Linotype"/>
              <a:cs typeface="Palatino Linotype"/>
            </a:endParaRPr>
          </a:p>
          <a:p>
            <a:pPr marL="12700" marR="4559382" algn="just">
              <a:lnSpc>
                <a:spcPts val="3560"/>
              </a:lnSpc>
              <a:spcBef>
                <a:spcPts val="203"/>
              </a:spcBef>
            </a:pPr>
            <a:r>
              <a:rPr sz="2750" b="1" spc="16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categοries</a:t>
            </a:r>
            <a:endParaRPr sz="27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756253" y="12"/>
            <a:ext cx="7531746" cy="10286987"/>
          </a:xfrm>
          <a:custGeom>
            <a:avLst/>
            <a:gdLst/>
            <a:ahLst/>
            <a:cxnLst/>
            <a:rect l="l" t="t" r="r" b="b"/>
            <a:pathLst>
              <a:path w="7531746" h="10286987">
                <a:moveTo>
                  <a:pt x="7531746" y="0"/>
                </a:moveTo>
                <a:lnTo>
                  <a:pt x="0" y="0"/>
                </a:lnTo>
                <a:lnTo>
                  <a:pt x="0" y="10286987"/>
                </a:lnTo>
                <a:lnTo>
                  <a:pt x="7531746" y="10286987"/>
                </a:lnTo>
                <a:lnTo>
                  <a:pt x="7531746" y="0"/>
                </a:lnTo>
                <a:close/>
              </a:path>
            </a:pathLst>
          </a:custGeom>
          <a:solidFill>
            <a:srgbClr val="389D4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028712"/>
            <a:ext cx="10753723" cy="3990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143511"/>
            <a:ext cx="10753724" cy="4457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34444" y="3453443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1"/>
                </a:lnTo>
                <a:lnTo>
                  <a:pt x="121842" y="77978"/>
                </a:lnTo>
                <a:lnTo>
                  <a:pt x="120667" y="81849"/>
                </a:lnTo>
                <a:lnTo>
                  <a:pt x="119112" y="85605"/>
                </a:lnTo>
                <a:lnTo>
                  <a:pt x="117556" y="89361"/>
                </a:lnTo>
                <a:lnTo>
                  <a:pt x="115649" y="92929"/>
                </a:lnTo>
                <a:lnTo>
                  <a:pt x="113390" y="96309"/>
                </a:lnTo>
                <a:lnTo>
                  <a:pt x="111132" y="99689"/>
                </a:lnTo>
                <a:lnTo>
                  <a:pt x="108565" y="102816"/>
                </a:lnTo>
                <a:lnTo>
                  <a:pt x="105691" y="105691"/>
                </a:lnTo>
                <a:lnTo>
                  <a:pt x="102816" y="108565"/>
                </a:lnTo>
                <a:lnTo>
                  <a:pt x="99689" y="111132"/>
                </a:lnTo>
                <a:lnTo>
                  <a:pt x="96309" y="113390"/>
                </a:lnTo>
                <a:lnTo>
                  <a:pt x="92929" y="115649"/>
                </a:lnTo>
                <a:lnTo>
                  <a:pt x="89361" y="117556"/>
                </a:lnTo>
                <a:lnTo>
                  <a:pt x="85605" y="119112"/>
                </a:lnTo>
                <a:lnTo>
                  <a:pt x="81849" y="120667"/>
                </a:lnTo>
                <a:lnTo>
                  <a:pt x="77978" y="121842"/>
                </a:lnTo>
                <a:lnTo>
                  <a:pt x="73991" y="122635"/>
                </a:lnTo>
                <a:lnTo>
                  <a:pt x="70003" y="123428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8"/>
                </a:lnTo>
                <a:lnTo>
                  <a:pt x="49833" y="122635"/>
                </a:lnTo>
                <a:lnTo>
                  <a:pt x="45846" y="121842"/>
                </a:lnTo>
                <a:lnTo>
                  <a:pt x="41975" y="120667"/>
                </a:lnTo>
                <a:lnTo>
                  <a:pt x="38219" y="119112"/>
                </a:lnTo>
                <a:lnTo>
                  <a:pt x="34463" y="117556"/>
                </a:lnTo>
                <a:lnTo>
                  <a:pt x="30895" y="115649"/>
                </a:lnTo>
                <a:lnTo>
                  <a:pt x="27515" y="113390"/>
                </a:lnTo>
                <a:lnTo>
                  <a:pt x="24135" y="111132"/>
                </a:lnTo>
                <a:lnTo>
                  <a:pt x="21008" y="108565"/>
                </a:lnTo>
                <a:lnTo>
                  <a:pt x="18133" y="105691"/>
                </a:lnTo>
                <a:lnTo>
                  <a:pt x="15259" y="102816"/>
                </a:lnTo>
                <a:lnTo>
                  <a:pt x="12692" y="99689"/>
                </a:lnTo>
                <a:lnTo>
                  <a:pt x="10434" y="96309"/>
                </a:lnTo>
                <a:lnTo>
                  <a:pt x="8175" y="92929"/>
                </a:lnTo>
                <a:lnTo>
                  <a:pt x="6268" y="89361"/>
                </a:lnTo>
                <a:lnTo>
                  <a:pt x="4712" y="85605"/>
                </a:lnTo>
                <a:lnTo>
                  <a:pt x="3157" y="81849"/>
                </a:lnTo>
                <a:lnTo>
                  <a:pt x="1982" y="77978"/>
                </a:lnTo>
                <a:lnTo>
                  <a:pt x="1189" y="73991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1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3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5"/>
                </a:lnTo>
                <a:lnTo>
                  <a:pt x="15259" y="21008"/>
                </a:lnTo>
                <a:lnTo>
                  <a:pt x="18133" y="18133"/>
                </a:lnTo>
                <a:lnTo>
                  <a:pt x="21008" y="15259"/>
                </a:lnTo>
                <a:lnTo>
                  <a:pt x="24135" y="12692"/>
                </a:lnTo>
                <a:lnTo>
                  <a:pt x="27515" y="10434"/>
                </a:lnTo>
                <a:lnTo>
                  <a:pt x="30895" y="8175"/>
                </a:lnTo>
                <a:lnTo>
                  <a:pt x="34463" y="6268"/>
                </a:lnTo>
                <a:lnTo>
                  <a:pt x="38219" y="4712"/>
                </a:lnTo>
                <a:lnTo>
                  <a:pt x="41975" y="3157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7"/>
                </a:lnTo>
                <a:lnTo>
                  <a:pt x="85605" y="4712"/>
                </a:lnTo>
                <a:lnTo>
                  <a:pt x="89361" y="6268"/>
                </a:lnTo>
                <a:lnTo>
                  <a:pt x="92929" y="8175"/>
                </a:lnTo>
                <a:lnTo>
                  <a:pt x="96309" y="10434"/>
                </a:lnTo>
                <a:lnTo>
                  <a:pt x="99689" y="12692"/>
                </a:lnTo>
                <a:lnTo>
                  <a:pt x="102816" y="15259"/>
                </a:lnTo>
                <a:lnTo>
                  <a:pt x="105691" y="18133"/>
                </a:lnTo>
                <a:lnTo>
                  <a:pt x="108565" y="21008"/>
                </a:lnTo>
                <a:lnTo>
                  <a:pt x="111132" y="24135"/>
                </a:lnTo>
                <a:lnTo>
                  <a:pt x="113390" y="27515"/>
                </a:lnTo>
                <a:lnTo>
                  <a:pt x="115649" y="30895"/>
                </a:lnTo>
                <a:lnTo>
                  <a:pt x="117556" y="34463"/>
                </a:lnTo>
                <a:lnTo>
                  <a:pt x="119112" y="38219"/>
                </a:lnTo>
                <a:lnTo>
                  <a:pt x="120667" y="41975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1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34444" y="5358443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0"/>
                </a:lnTo>
                <a:lnTo>
                  <a:pt x="121842" y="77977"/>
                </a:lnTo>
                <a:lnTo>
                  <a:pt x="120667" y="81849"/>
                </a:lnTo>
                <a:lnTo>
                  <a:pt x="119112" y="85605"/>
                </a:lnTo>
                <a:lnTo>
                  <a:pt x="117556" y="89360"/>
                </a:lnTo>
                <a:lnTo>
                  <a:pt x="115649" y="92928"/>
                </a:lnTo>
                <a:lnTo>
                  <a:pt x="113390" y="96309"/>
                </a:lnTo>
                <a:lnTo>
                  <a:pt x="111132" y="99689"/>
                </a:lnTo>
                <a:lnTo>
                  <a:pt x="108565" y="102816"/>
                </a:lnTo>
                <a:lnTo>
                  <a:pt x="105691" y="105691"/>
                </a:lnTo>
                <a:lnTo>
                  <a:pt x="102816" y="108565"/>
                </a:lnTo>
                <a:lnTo>
                  <a:pt x="99689" y="111132"/>
                </a:lnTo>
                <a:lnTo>
                  <a:pt x="96309" y="113390"/>
                </a:lnTo>
                <a:lnTo>
                  <a:pt x="92929" y="115649"/>
                </a:lnTo>
                <a:lnTo>
                  <a:pt x="89361" y="117556"/>
                </a:lnTo>
                <a:lnTo>
                  <a:pt x="85605" y="119111"/>
                </a:lnTo>
                <a:lnTo>
                  <a:pt x="81849" y="120667"/>
                </a:lnTo>
                <a:lnTo>
                  <a:pt x="77978" y="121841"/>
                </a:lnTo>
                <a:lnTo>
                  <a:pt x="73991" y="122635"/>
                </a:lnTo>
                <a:lnTo>
                  <a:pt x="70003" y="123428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8"/>
                </a:lnTo>
                <a:lnTo>
                  <a:pt x="49833" y="122635"/>
                </a:lnTo>
                <a:lnTo>
                  <a:pt x="45846" y="121842"/>
                </a:lnTo>
                <a:lnTo>
                  <a:pt x="41975" y="120667"/>
                </a:lnTo>
                <a:lnTo>
                  <a:pt x="38219" y="119111"/>
                </a:lnTo>
                <a:lnTo>
                  <a:pt x="34463" y="117556"/>
                </a:lnTo>
                <a:lnTo>
                  <a:pt x="30895" y="115649"/>
                </a:lnTo>
                <a:lnTo>
                  <a:pt x="27515" y="113390"/>
                </a:lnTo>
                <a:lnTo>
                  <a:pt x="24135" y="111132"/>
                </a:lnTo>
                <a:lnTo>
                  <a:pt x="21008" y="108565"/>
                </a:lnTo>
                <a:lnTo>
                  <a:pt x="18133" y="105691"/>
                </a:lnTo>
                <a:lnTo>
                  <a:pt x="15259" y="102816"/>
                </a:lnTo>
                <a:lnTo>
                  <a:pt x="12692" y="99689"/>
                </a:lnTo>
                <a:lnTo>
                  <a:pt x="10434" y="96309"/>
                </a:lnTo>
                <a:lnTo>
                  <a:pt x="8175" y="92928"/>
                </a:lnTo>
                <a:lnTo>
                  <a:pt x="6268" y="89360"/>
                </a:lnTo>
                <a:lnTo>
                  <a:pt x="4712" y="85605"/>
                </a:lnTo>
                <a:lnTo>
                  <a:pt x="3157" y="81849"/>
                </a:lnTo>
                <a:lnTo>
                  <a:pt x="1982" y="77977"/>
                </a:lnTo>
                <a:lnTo>
                  <a:pt x="1189" y="73990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1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3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5"/>
                </a:lnTo>
                <a:lnTo>
                  <a:pt x="15259" y="21008"/>
                </a:lnTo>
                <a:lnTo>
                  <a:pt x="18133" y="18133"/>
                </a:lnTo>
                <a:lnTo>
                  <a:pt x="21008" y="15258"/>
                </a:lnTo>
                <a:lnTo>
                  <a:pt x="24135" y="12692"/>
                </a:lnTo>
                <a:lnTo>
                  <a:pt x="27515" y="10433"/>
                </a:lnTo>
                <a:lnTo>
                  <a:pt x="30895" y="8175"/>
                </a:lnTo>
                <a:lnTo>
                  <a:pt x="34463" y="6268"/>
                </a:lnTo>
                <a:lnTo>
                  <a:pt x="38219" y="4712"/>
                </a:lnTo>
                <a:lnTo>
                  <a:pt x="41975" y="3157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7"/>
                </a:lnTo>
                <a:lnTo>
                  <a:pt x="85605" y="4712"/>
                </a:lnTo>
                <a:lnTo>
                  <a:pt x="89361" y="6268"/>
                </a:lnTo>
                <a:lnTo>
                  <a:pt x="92929" y="8175"/>
                </a:lnTo>
                <a:lnTo>
                  <a:pt x="96309" y="10433"/>
                </a:lnTo>
                <a:lnTo>
                  <a:pt x="99689" y="12692"/>
                </a:lnTo>
                <a:lnTo>
                  <a:pt x="102816" y="15258"/>
                </a:lnTo>
                <a:lnTo>
                  <a:pt x="105691" y="18133"/>
                </a:lnTo>
                <a:lnTo>
                  <a:pt x="108565" y="21008"/>
                </a:lnTo>
                <a:lnTo>
                  <a:pt x="111132" y="24135"/>
                </a:lnTo>
                <a:lnTo>
                  <a:pt x="113390" y="27515"/>
                </a:lnTo>
                <a:lnTo>
                  <a:pt x="115649" y="30895"/>
                </a:lnTo>
                <a:lnTo>
                  <a:pt x="117556" y="34463"/>
                </a:lnTo>
                <a:lnTo>
                  <a:pt x="119112" y="38219"/>
                </a:lnTo>
                <a:lnTo>
                  <a:pt x="120667" y="41975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1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34444" y="7263443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0"/>
                </a:lnTo>
                <a:lnTo>
                  <a:pt x="121842" y="77977"/>
                </a:lnTo>
                <a:lnTo>
                  <a:pt x="120667" y="81849"/>
                </a:lnTo>
                <a:lnTo>
                  <a:pt x="119112" y="85604"/>
                </a:lnTo>
                <a:lnTo>
                  <a:pt x="117556" y="89360"/>
                </a:lnTo>
                <a:lnTo>
                  <a:pt x="115649" y="92928"/>
                </a:lnTo>
                <a:lnTo>
                  <a:pt x="113390" y="96308"/>
                </a:lnTo>
                <a:lnTo>
                  <a:pt x="111132" y="99688"/>
                </a:lnTo>
                <a:lnTo>
                  <a:pt x="108565" y="102816"/>
                </a:lnTo>
                <a:lnTo>
                  <a:pt x="105691" y="105690"/>
                </a:lnTo>
                <a:lnTo>
                  <a:pt x="102816" y="108565"/>
                </a:lnTo>
                <a:lnTo>
                  <a:pt x="99689" y="111131"/>
                </a:lnTo>
                <a:lnTo>
                  <a:pt x="96309" y="113389"/>
                </a:lnTo>
                <a:lnTo>
                  <a:pt x="92929" y="115648"/>
                </a:lnTo>
                <a:lnTo>
                  <a:pt x="89361" y="117555"/>
                </a:lnTo>
                <a:lnTo>
                  <a:pt x="85605" y="119111"/>
                </a:lnTo>
                <a:lnTo>
                  <a:pt x="81849" y="120667"/>
                </a:lnTo>
                <a:lnTo>
                  <a:pt x="77978" y="121841"/>
                </a:lnTo>
                <a:lnTo>
                  <a:pt x="73991" y="122634"/>
                </a:lnTo>
                <a:lnTo>
                  <a:pt x="70003" y="123428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8"/>
                </a:lnTo>
                <a:lnTo>
                  <a:pt x="49833" y="122634"/>
                </a:lnTo>
                <a:lnTo>
                  <a:pt x="45846" y="121841"/>
                </a:lnTo>
                <a:lnTo>
                  <a:pt x="41975" y="120667"/>
                </a:lnTo>
                <a:lnTo>
                  <a:pt x="38219" y="119111"/>
                </a:lnTo>
                <a:lnTo>
                  <a:pt x="34463" y="117555"/>
                </a:lnTo>
                <a:lnTo>
                  <a:pt x="30895" y="115648"/>
                </a:lnTo>
                <a:lnTo>
                  <a:pt x="27515" y="113390"/>
                </a:lnTo>
                <a:lnTo>
                  <a:pt x="24135" y="111131"/>
                </a:lnTo>
                <a:lnTo>
                  <a:pt x="21008" y="108565"/>
                </a:lnTo>
                <a:lnTo>
                  <a:pt x="18133" y="105690"/>
                </a:lnTo>
                <a:lnTo>
                  <a:pt x="15259" y="102816"/>
                </a:lnTo>
                <a:lnTo>
                  <a:pt x="12692" y="99688"/>
                </a:lnTo>
                <a:lnTo>
                  <a:pt x="10434" y="96308"/>
                </a:lnTo>
                <a:lnTo>
                  <a:pt x="8175" y="92928"/>
                </a:lnTo>
                <a:lnTo>
                  <a:pt x="6268" y="89360"/>
                </a:lnTo>
                <a:lnTo>
                  <a:pt x="4712" y="85604"/>
                </a:lnTo>
                <a:lnTo>
                  <a:pt x="3157" y="81849"/>
                </a:lnTo>
                <a:lnTo>
                  <a:pt x="1982" y="77977"/>
                </a:lnTo>
                <a:lnTo>
                  <a:pt x="1189" y="73990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0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3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4"/>
                </a:lnTo>
                <a:lnTo>
                  <a:pt x="15259" y="21007"/>
                </a:lnTo>
                <a:lnTo>
                  <a:pt x="18133" y="18133"/>
                </a:lnTo>
                <a:lnTo>
                  <a:pt x="21008" y="15258"/>
                </a:lnTo>
                <a:lnTo>
                  <a:pt x="24135" y="12691"/>
                </a:lnTo>
                <a:lnTo>
                  <a:pt x="27515" y="10433"/>
                </a:lnTo>
                <a:lnTo>
                  <a:pt x="30895" y="8175"/>
                </a:lnTo>
                <a:lnTo>
                  <a:pt x="34463" y="6267"/>
                </a:lnTo>
                <a:lnTo>
                  <a:pt x="38219" y="4712"/>
                </a:lnTo>
                <a:lnTo>
                  <a:pt x="41975" y="3156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6"/>
                </a:lnTo>
                <a:lnTo>
                  <a:pt x="85605" y="4712"/>
                </a:lnTo>
                <a:lnTo>
                  <a:pt x="89361" y="6267"/>
                </a:lnTo>
                <a:lnTo>
                  <a:pt x="92929" y="8175"/>
                </a:lnTo>
                <a:lnTo>
                  <a:pt x="96309" y="10433"/>
                </a:lnTo>
                <a:lnTo>
                  <a:pt x="99689" y="12691"/>
                </a:lnTo>
                <a:lnTo>
                  <a:pt x="102816" y="15258"/>
                </a:lnTo>
                <a:lnTo>
                  <a:pt x="105691" y="18133"/>
                </a:lnTo>
                <a:lnTo>
                  <a:pt x="108565" y="21007"/>
                </a:lnTo>
                <a:lnTo>
                  <a:pt x="111132" y="24134"/>
                </a:lnTo>
                <a:lnTo>
                  <a:pt x="113390" y="27514"/>
                </a:lnTo>
                <a:lnTo>
                  <a:pt x="115649" y="30894"/>
                </a:lnTo>
                <a:lnTo>
                  <a:pt x="117556" y="34462"/>
                </a:lnTo>
                <a:lnTo>
                  <a:pt x="119112" y="38218"/>
                </a:lnTo>
                <a:lnTo>
                  <a:pt x="120667" y="41974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0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947484" y="1622062"/>
            <a:ext cx="6191326" cy="558799"/>
          </a:xfrm>
          <a:prstGeom prst="rect">
            <a:avLst/>
          </a:prstGeom>
        </p:spPr>
        <p:txBody>
          <a:bodyPr wrap="square" lIns="0" tIns="27940" rIns="0" bIns="0" rtlCol="0">
            <a:noAutofit/>
          </a:bodyPr>
          <a:lstStyle/>
          <a:p>
            <a:pPr marL="12700">
              <a:lnSpc>
                <a:spcPts val="4400"/>
              </a:lnSpc>
            </a:pPr>
            <a:r>
              <a:rPr sz="4200" b="1" spc="14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Client Occupation type</a:t>
            </a:r>
            <a:endParaRPr sz="4200">
              <a:latin typeface="Palatino Linotype"/>
              <a:cs typeface="Palatino Linotype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434283" y="3359420"/>
            <a:ext cx="6699936" cy="4657978"/>
          </a:xfrm>
          <a:prstGeom prst="rect">
            <a:avLst/>
          </a:prstGeom>
        </p:spPr>
        <p:txBody>
          <a:bodyPr wrap="square" lIns="0" tIns="19113" rIns="0" bIns="0" rtlCol="0">
            <a:noAutofit/>
          </a:bodyPr>
          <a:lstStyle/>
          <a:p>
            <a:pPr marL="12700" marR="51949">
              <a:lnSpc>
                <a:spcPts val="3010"/>
              </a:lnSpc>
            </a:pPr>
            <a:r>
              <a:rPr sz="2750" b="1" spc="13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If we talk about the occupation of the</a:t>
            </a:r>
            <a:endParaRPr sz="2750">
              <a:latin typeface="Palatino Linotype"/>
              <a:cs typeface="Palatino Linotype"/>
            </a:endParaRPr>
          </a:p>
          <a:p>
            <a:pPr marL="12700" marR="160807">
              <a:lnSpc>
                <a:spcPct val="115687"/>
              </a:lnSpc>
            </a:pPr>
            <a:r>
              <a:rPr sz="2750" b="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people </a:t>
            </a:r>
            <a:r>
              <a:rPr sz="2750" b="1" spc="9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applying</a:t>
            </a:r>
            <a:r>
              <a:rPr sz="2750" b="1" spc="52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for</a:t>
            </a:r>
            <a:r>
              <a:rPr sz="2750" b="1" spc="385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loan,</a:t>
            </a:r>
            <a:r>
              <a:rPr sz="2750" b="1" spc="68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-7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l</a:t>
            </a:r>
            <a:r>
              <a:rPr sz="2750" b="1" spc="30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6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b</a:t>
            </a:r>
            <a:r>
              <a:rPr sz="2750" b="1" spc="18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o</a:t>
            </a:r>
            <a:r>
              <a:rPr sz="2750" b="1" spc="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u</a:t>
            </a:r>
            <a:r>
              <a:rPr sz="2750" b="1" spc="1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sz="2750" b="1" spc="15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2750" b="1" spc="8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are </a:t>
            </a:r>
            <a:r>
              <a:rPr sz="2750" b="1" spc="7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on</a:t>
            </a:r>
            <a:r>
              <a:rPr sz="2750" b="1" spc="33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10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18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o</a:t>
            </a:r>
            <a:r>
              <a:rPr sz="2750" b="1" spc="20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p</a:t>
            </a:r>
            <a:r>
              <a:rPr sz="2750" b="1" spc="5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followed</a:t>
            </a:r>
            <a:r>
              <a:rPr sz="2750" b="1" spc="63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by</a:t>
            </a:r>
            <a:r>
              <a:rPr sz="2750" b="1" spc="13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sales </a:t>
            </a:r>
            <a:r>
              <a:rPr sz="2750" b="1" spc="13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15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2750" b="1" spc="28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30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ff</a:t>
            </a:r>
            <a:r>
              <a:rPr sz="2750" b="1" spc="1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30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sz="2750" b="1" spc="6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d</a:t>
            </a:r>
            <a:r>
              <a:rPr sz="2750" b="1" spc="2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19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2750" b="1" spc="24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o</a:t>
            </a:r>
            <a:r>
              <a:rPr sz="2750" b="1" spc="17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sz="2750" b="1" spc="21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2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15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2750" b="1" spc="28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30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ff</a:t>
            </a:r>
            <a:r>
              <a:rPr sz="2750" b="1" spc="10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.</a:t>
            </a:r>
            <a:endParaRPr sz="2750">
              <a:latin typeface="Palatino Linotype"/>
              <a:cs typeface="Palatino Linotype"/>
            </a:endParaRPr>
          </a:p>
          <a:p>
            <a:pPr marL="12700" marR="178902">
              <a:lnSpc>
                <a:spcPct val="115687"/>
              </a:lnSpc>
              <a:spcBef>
                <a:spcPts val="25"/>
              </a:spcBef>
            </a:pPr>
            <a:r>
              <a:rPr sz="2750" b="1" spc="12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Maximum percent of people defaulting on payments are  from the occupations :Low skilled labourers, Drivers, waiters/barmen staff Accountants, High skill tech staff and</a:t>
            </a:r>
            <a:endParaRPr sz="2750">
              <a:latin typeface="Palatino Linotype"/>
              <a:cs typeface="Palatino Linotype"/>
            </a:endParaRPr>
          </a:p>
          <a:p>
            <a:pPr marL="12700">
              <a:lnSpc>
                <a:spcPts val="3560"/>
              </a:lnSpc>
              <a:spcBef>
                <a:spcPts val="203"/>
              </a:spcBef>
            </a:pPr>
            <a:r>
              <a:rPr sz="2750" b="1" spc="10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manager are  veryless likely to default.</a:t>
            </a:r>
            <a:endParaRPr sz="27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756253" y="12"/>
            <a:ext cx="7531746" cy="10286987"/>
          </a:xfrm>
          <a:custGeom>
            <a:avLst/>
            <a:gdLst/>
            <a:ahLst/>
            <a:cxnLst/>
            <a:rect l="l" t="t" r="r" b="b"/>
            <a:pathLst>
              <a:path w="7531746" h="10286987">
                <a:moveTo>
                  <a:pt x="7531746" y="0"/>
                </a:moveTo>
                <a:lnTo>
                  <a:pt x="0" y="0"/>
                </a:lnTo>
                <a:lnTo>
                  <a:pt x="0" y="10286987"/>
                </a:lnTo>
                <a:lnTo>
                  <a:pt x="7531746" y="10286987"/>
                </a:lnTo>
                <a:lnTo>
                  <a:pt x="7531746" y="0"/>
                </a:lnTo>
                <a:close/>
              </a:path>
            </a:pathLst>
          </a:custGeom>
          <a:solidFill>
            <a:srgbClr val="389D4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2"/>
            <a:ext cx="10753723" cy="5276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827097"/>
            <a:ext cx="10753724" cy="4457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34444" y="3453443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1"/>
                </a:lnTo>
                <a:lnTo>
                  <a:pt x="121842" y="77978"/>
                </a:lnTo>
                <a:lnTo>
                  <a:pt x="120667" y="81849"/>
                </a:lnTo>
                <a:lnTo>
                  <a:pt x="119112" y="85605"/>
                </a:lnTo>
                <a:lnTo>
                  <a:pt x="117556" y="89361"/>
                </a:lnTo>
                <a:lnTo>
                  <a:pt x="115649" y="92929"/>
                </a:lnTo>
                <a:lnTo>
                  <a:pt x="113390" y="96309"/>
                </a:lnTo>
                <a:lnTo>
                  <a:pt x="111132" y="99689"/>
                </a:lnTo>
                <a:lnTo>
                  <a:pt x="108565" y="102816"/>
                </a:lnTo>
                <a:lnTo>
                  <a:pt x="105691" y="105691"/>
                </a:lnTo>
                <a:lnTo>
                  <a:pt x="102816" y="108565"/>
                </a:lnTo>
                <a:lnTo>
                  <a:pt x="99689" y="111132"/>
                </a:lnTo>
                <a:lnTo>
                  <a:pt x="96309" y="113390"/>
                </a:lnTo>
                <a:lnTo>
                  <a:pt x="92929" y="115649"/>
                </a:lnTo>
                <a:lnTo>
                  <a:pt x="89361" y="117556"/>
                </a:lnTo>
                <a:lnTo>
                  <a:pt x="85605" y="119112"/>
                </a:lnTo>
                <a:lnTo>
                  <a:pt x="81849" y="120667"/>
                </a:lnTo>
                <a:lnTo>
                  <a:pt x="77978" y="121842"/>
                </a:lnTo>
                <a:lnTo>
                  <a:pt x="73991" y="122635"/>
                </a:lnTo>
                <a:lnTo>
                  <a:pt x="70003" y="123428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8"/>
                </a:lnTo>
                <a:lnTo>
                  <a:pt x="49833" y="122635"/>
                </a:lnTo>
                <a:lnTo>
                  <a:pt x="45846" y="121842"/>
                </a:lnTo>
                <a:lnTo>
                  <a:pt x="41975" y="120667"/>
                </a:lnTo>
                <a:lnTo>
                  <a:pt x="38219" y="119112"/>
                </a:lnTo>
                <a:lnTo>
                  <a:pt x="34463" y="117556"/>
                </a:lnTo>
                <a:lnTo>
                  <a:pt x="30895" y="115649"/>
                </a:lnTo>
                <a:lnTo>
                  <a:pt x="27515" y="113390"/>
                </a:lnTo>
                <a:lnTo>
                  <a:pt x="24135" y="111132"/>
                </a:lnTo>
                <a:lnTo>
                  <a:pt x="21008" y="108565"/>
                </a:lnTo>
                <a:lnTo>
                  <a:pt x="18133" y="105691"/>
                </a:lnTo>
                <a:lnTo>
                  <a:pt x="15259" y="102816"/>
                </a:lnTo>
                <a:lnTo>
                  <a:pt x="12692" y="99689"/>
                </a:lnTo>
                <a:lnTo>
                  <a:pt x="10434" y="96309"/>
                </a:lnTo>
                <a:lnTo>
                  <a:pt x="8175" y="92929"/>
                </a:lnTo>
                <a:lnTo>
                  <a:pt x="6268" y="89361"/>
                </a:lnTo>
                <a:lnTo>
                  <a:pt x="4712" y="85605"/>
                </a:lnTo>
                <a:lnTo>
                  <a:pt x="3157" y="81849"/>
                </a:lnTo>
                <a:lnTo>
                  <a:pt x="1982" y="77978"/>
                </a:lnTo>
                <a:lnTo>
                  <a:pt x="1189" y="73991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1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3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5"/>
                </a:lnTo>
                <a:lnTo>
                  <a:pt x="15259" y="21008"/>
                </a:lnTo>
                <a:lnTo>
                  <a:pt x="18133" y="18133"/>
                </a:lnTo>
                <a:lnTo>
                  <a:pt x="21008" y="15259"/>
                </a:lnTo>
                <a:lnTo>
                  <a:pt x="24135" y="12692"/>
                </a:lnTo>
                <a:lnTo>
                  <a:pt x="27515" y="10434"/>
                </a:lnTo>
                <a:lnTo>
                  <a:pt x="30895" y="8175"/>
                </a:lnTo>
                <a:lnTo>
                  <a:pt x="34463" y="6268"/>
                </a:lnTo>
                <a:lnTo>
                  <a:pt x="38219" y="4712"/>
                </a:lnTo>
                <a:lnTo>
                  <a:pt x="41975" y="3157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7"/>
                </a:lnTo>
                <a:lnTo>
                  <a:pt x="85605" y="4712"/>
                </a:lnTo>
                <a:lnTo>
                  <a:pt x="89361" y="6268"/>
                </a:lnTo>
                <a:lnTo>
                  <a:pt x="92929" y="8175"/>
                </a:lnTo>
                <a:lnTo>
                  <a:pt x="96309" y="10434"/>
                </a:lnTo>
                <a:lnTo>
                  <a:pt x="99689" y="12692"/>
                </a:lnTo>
                <a:lnTo>
                  <a:pt x="102816" y="15259"/>
                </a:lnTo>
                <a:lnTo>
                  <a:pt x="105691" y="18133"/>
                </a:lnTo>
                <a:lnTo>
                  <a:pt x="108565" y="21008"/>
                </a:lnTo>
                <a:lnTo>
                  <a:pt x="111132" y="24135"/>
                </a:lnTo>
                <a:lnTo>
                  <a:pt x="113390" y="27515"/>
                </a:lnTo>
                <a:lnTo>
                  <a:pt x="115649" y="30895"/>
                </a:lnTo>
                <a:lnTo>
                  <a:pt x="117556" y="34463"/>
                </a:lnTo>
                <a:lnTo>
                  <a:pt x="119112" y="38219"/>
                </a:lnTo>
                <a:lnTo>
                  <a:pt x="120667" y="41975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1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34444" y="4405943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0"/>
                </a:lnTo>
                <a:lnTo>
                  <a:pt x="121842" y="77978"/>
                </a:lnTo>
                <a:lnTo>
                  <a:pt x="120667" y="81849"/>
                </a:lnTo>
                <a:lnTo>
                  <a:pt x="119112" y="85605"/>
                </a:lnTo>
                <a:lnTo>
                  <a:pt x="117556" y="89361"/>
                </a:lnTo>
                <a:lnTo>
                  <a:pt x="115649" y="92929"/>
                </a:lnTo>
                <a:lnTo>
                  <a:pt x="113390" y="96309"/>
                </a:lnTo>
                <a:lnTo>
                  <a:pt x="111132" y="99689"/>
                </a:lnTo>
                <a:lnTo>
                  <a:pt x="108565" y="102816"/>
                </a:lnTo>
                <a:lnTo>
                  <a:pt x="105691" y="105691"/>
                </a:lnTo>
                <a:lnTo>
                  <a:pt x="102816" y="108565"/>
                </a:lnTo>
                <a:lnTo>
                  <a:pt x="99689" y="111132"/>
                </a:lnTo>
                <a:lnTo>
                  <a:pt x="96309" y="113390"/>
                </a:lnTo>
                <a:lnTo>
                  <a:pt x="92929" y="115649"/>
                </a:lnTo>
                <a:lnTo>
                  <a:pt x="89361" y="117556"/>
                </a:lnTo>
                <a:lnTo>
                  <a:pt x="85605" y="119112"/>
                </a:lnTo>
                <a:lnTo>
                  <a:pt x="81849" y="120667"/>
                </a:lnTo>
                <a:lnTo>
                  <a:pt x="77978" y="121842"/>
                </a:lnTo>
                <a:lnTo>
                  <a:pt x="73991" y="122635"/>
                </a:lnTo>
                <a:lnTo>
                  <a:pt x="70003" y="123428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8"/>
                </a:lnTo>
                <a:lnTo>
                  <a:pt x="49833" y="122635"/>
                </a:lnTo>
                <a:lnTo>
                  <a:pt x="45846" y="121842"/>
                </a:lnTo>
                <a:lnTo>
                  <a:pt x="41975" y="120667"/>
                </a:lnTo>
                <a:lnTo>
                  <a:pt x="38219" y="119112"/>
                </a:lnTo>
                <a:lnTo>
                  <a:pt x="34463" y="117556"/>
                </a:lnTo>
                <a:lnTo>
                  <a:pt x="30895" y="115649"/>
                </a:lnTo>
                <a:lnTo>
                  <a:pt x="27515" y="113390"/>
                </a:lnTo>
                <a:lnTo>
                  <a:pt x="24135" y="111132"/>
                </a:lnTo>
                <a:lnTo>
                  <a:pt x="21008" y="108565"/>
                </a:lnTo>
                <a:lnTo>
                  <a:pt x="18133" y="105691"/>
                </a:lnTo>
                <a:lnTo>
                  <a:pt x="15259" y="102816"/>
                </a:lnTo>
                <a:lnTo>
                  <a:pt x="12692" y="99689"/>
                </a:lnTo>
                <a:lnTo>
                  <a:pt x="10434" y="96309"/>
                </a:lnTo>
                <a:lnTo>
                  <a:pt x="8175" y="92929"/>
                </a:lnTo>
                <a:lnTo>
                  <a:pt x="6268" y="89361"/>
                </a:lnTo>
                <a:lnTo>
                  <a:pt x="4712" y="85605"/>
                </a:lnTo>
                <a:lnTo>
                  <a:pt x="3157" y="81849"/>
                </a:lnTo>
                <a:lnTo>
                  <a:pt x="1982" y="77978"/>
                </a:lnTo>
                <a:lnTo>
                  <a:pt x="1189" y="73990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1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3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5"/>
                </a:lnTo>
                <a:lnTo>
                  <a:pt x="15259" y="21008"/>
                </a:lnTo>
                <a:lnTo>
                  <a:pt x="18133" y="18133"/>
                </a:lnTo>
                <a:lnTo>
                  <a:pt x="21008" y="15259"/>
                </a:lnTo>
                <a:lnTo>
                  <a:pt x="24135" y="12692"/>
                </a:lnTo>
                <a:lnTo>
                  <a:pt x="27515" y="10434"/>
                </a:lnTo>
                <a:lnTo>
                  <a:pt x="30895" y="8175"/>
                </a:lnTo>
                <a:lnTo>
                  <a:pt x="34463" y="6268"/>
                </a:lnTo>
                <a:lnTo>
                  <a:pt x="38219" y="4712"/>
                </a:lnTo>
                <a:lnTo>
                  <a:pt x="41975" y="3157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7"/>
                </a:lnTo>
                <a:lnTo>
                  <a:pt x="85605" y="4712"/>
                </a:lnTo>
                <a:lnTo>
                  <a:pt x="89361" y="6268"/>
                </a:lnTo>
                <a:lnTo>
                  <a:pt x="92929" y="8175"/>
                </a:lnTo>
                <a:lnTo>
                  <a:pt x="96309" y="10434"/>
                </a:lnTo>
                <a:lnTo>
                  <a:pt x="99689" y="12692"/>
                </a:lnTo>
                <a:lnTo>
                  <a:pt x="102816" y="15259"/>
                </a:lnTo>
                <a:lnTo>
                  <a:pt x="105691" y="18133"/>
                </a:lnTo>
                <a:lnTo>
                  <a:pt x="108565" y="21008"/>
                </a:lnTo>
                <a:lnTo>
                  <a:pt x="111132" y="24135"/>
                </a:lnTo>
                <a:lnTo>
                  <a:pt x="113390" y="27515"/>
                </a:lnTo>
                <a:lnTo>
                  <a:pt x="115649" y="30895"/>
                </a:lnTo>
                <a:lnTo>
                  <a:pt x="117556" y="34463"/>
                </a:lnTo>
                <a:lnTo>
                  <a:pt x="119112" y="38219"/>
                </a:lnTo>
                <a:lnTo>
                  <a:pt x="120667" y="41975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1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947484" y="1622062"/>
            <a:ext cx="6367390" cy="558799"/>
          </a:xfrm>
          <a:prstGeom prst="rect">
            <a:avLst/>
          </a:prstGeom>
        </p:spPr>
        <p:txBody>
          <a:bodyPr wrap="square" lIns="0" tIns="27940" rIns="0" bIns="0" rtlCol="0">
            <a:noAutofit/>
          </a:bodyPr>
          <a:lstStyle/>
          <a:p>
            <a:pPr marL="12700">
              <a:lnSpc>
                <a:spcPts val="4400"/>
              </a:lnSpc>
            </a:pPr>
            <a:r>
              <a:rPr sz="4200" b="1" spc="12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Types of loan disbursed</a:t>
            </a:r>
            <a:endParaRPr sz="4200">
              <a:latin typeface="Palatino Linotype"/>
              <a:cs typeface="Palatino Linotype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434283" y="3359420"/>
            <a:ext cx="6734434" cy="1800478"/>
          </a:xfrm>
          <a:prstGeom prst="rect">
            <a:avLst/>
          </a:prstGeom>
        </p:spPr>
        <p:txBody>
          <a:bodyPr wrap="square" lIns="0" tIns="19113" rIns="0" bIns="0" rtlCol="0">
            <a:noAutofit/>
          </a:bodyPr>
          <a:lstStyle/>
          <a:p>
            <a:pPr marL="12700" marR="51949">
              <a:lnSpc>
                <a:spcPts val="3010"/>
              </a:lnSpc>
            </a:pPr>
            <a:r>
              <a:rPr sz="2750" b="1" spc="7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More people  take cash  loans  then</a:t>
            </a:r>
            <a:endParaRPr sz="2750">
              <a:latin typeface="Palatino Linotype"/>
              <a:cs typeface="Palatino Linotype"/>
            </a:endParaRPr>
          </a:p>
          <a:p>
            <a:pPr marL="12700" marR="51949">
              <a:lnSpc>
                <a:spcPct val="112426"/>
              </a:lnSpc>
            </a:pPr>
            <a:r>
              <a:rPr sz="2750" b="1" spc="4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revolving  loans</a:t>
            </a:r>
            <a:endParaRPr sz="2750">
              <a:latin typeface="Palatino Linotype"/>
              <a:cs typeface="Palatino Linotype"/>
            </a:endParaRPr>
          </a:p>
          <a:p>
            <a:pPr marL="12700">
              <a:lnSpc>
                <a:spcPct val="112426"/>
              </a:lnSpc>
              <a:spcBef>
                <a:spcPts val="105"/>
              </a:spcBef>
            </a:pPr>
            <a:r>
              <a:rPr sz="2750" b="1" spc="8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More people  default on cash  loan then</a:t>
            </a:r>
            <a:endParaRPr sz="2750">
              <a:latin typeface="Palatino Linotype"/>
              <a:cs typeface="Palatino Linotype"/>
            </a:endParaRPr>
          </a:p>
          <a:p>
            <a:pPr marL="12700" marR="51949">
              <a:lnSpc>
                <a:spcPts val="3560"/>
              </a:lnSpc>
              <a:spcBef>
                <a:spcPts val="283"/>
              </a:spcBef>
            </a:pPr>
            <a:r>
              <a:rPr sz="2750" b="1" spc="4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revolving  loans</a:t>
            </a:r>
            <a:endParaRPr sz="27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/>
          <p:nvPr/>
        </p:nvSpPr>
        <p:spPr>
          <a:xfrm>
            <a:off x="0" y="12"/>
            <a:ext cx="18287999" cy="10286987"/>
          </a:xfrm>
          <a:custGeom>
            <a:avLst/>
            <a:gdLst/>
            <a:ahLst/>
            <a:cxnLst/>
            <a:rect l="l" t="t" r="r" b="b"/>
            <a:pathLst>
              <a:path w="18287999" h="10286987">
                <a:moveTo>
                  <a:pt x="18287999" y="0"/>
                </a:moveTo>
                <a:lnTo>
                  <a:pt x="0" y="0"/>
                </a:lnTo>
                <a:lnTo>
                  <a:pt x="0" y="10286987"/>
                </a:lnTo>
                <a:lnTo>
                  <a:pt x="18287999" y="10286987"/>
                </a:lnTo>
                <a:lnTo>
                  <a:pt x="18287999" y="0"/>
                </a:lnTo>
                <a:close/>
              </a:path>
            </a:pathLst>
          </a:custGeom>
          <a:solidFill>
            <a:srgbClr val="A1EF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35164" y="1822882"/>
            <a:ext cx="114300" cy="114299"/>
          </a:xfrm>
          <a:custGeom>
            <a:avLst/>
            <a:gdLst/>
            <a:ahLst/>
            <a:cxnLst/>
            <a:rect l="l" t="t" r="r" b="b"/>
            <a:pathLst>
              <a:path w="114300" h="114299">
                <a:moveTo>
                  <a:pt x="114300" y="57149"/>
                </a:moveTo>
                <a:lnTo>
                  <a:pt x="114299" y="60902"/>
                </a:lnTo>
                <a:lnTo>
                  <a:pt x="113933" y="64618"/>
                </a:lnTo>
                <a:lnTo>
                  <a:pt x="113201" y="68299"/>
                </a:lnTo>
                <a:lnTo>
                  <a:pt x="112469" y="71979"/>
                </a:lnTo>
                <a:lnTo>
                  <a:pt x="111385" y="75553"/>
                </a:lnTo>
                <a:lnTo>
                  <a:pt x="109949" y="79020"/>
                </a:lnTo>
                <a:lnTo>
                  <a:pt x="108513" y="82487"/>
                </a:lnTo>
                <a:lnTo>
                  <a:pt x="106753" y="85780"/>
                </a:lnTo>
                <a:lnTo>
                  <a:pt x="104668" y="88900"/>
                </a:lnTo>
                <a:lnTo>
                  <a:pt x="102583" y="92020"/>
                </a:lnTo>
                <a:lnTo>
                  <a:pt x="100214" y="94907"/>
                </a:lnTo>
                <a:lnTo>
                  <a:pt x="97561" y="97561"/>
                </a:lnTo>
                <a:lnTo>
                  <a:pt x="94907" y="100214"/>
                </a:lnTo>
                <a:lnTo>
                  <a:pt x="92020" y="102583"/>
                </a:lnTo>
                <a:lnTo>
                  <a:pt x="88900" y="104668"/>
                </a:lnTo>
                <a:lnTo>
                  <a:pt x="85780" y="106753"/>
                </a:lnTo>
                <a:lnTo>
                  <a:pt x="82487" y="108513"/>
                </a:lnTo>
                <a:lnTo>
                  <a:pt x="79020" y="109949"/>
                </a:lnTo>
                <a:lnTo>
                  <a:pt x="75553" y="111385"/>
                </a:lnTo>
                <a:lnTo>
                  <a:pt x="71979" y="112469"/>
                </a:lnTo>
                <a:lnTo>
                  <a:pt x="68299" y="113201"/>
                </a:lnTo>
                <a:lnTo>
                  <a:pt x="64618" y="113933"/>
                </a:lnTo>
                <a:lnTo>
                  <a:pt x="60902" y="114299"/>
                </a:lnTo>
                <a:lnTo>
                  <a:pt x="53397" y="114299"/>
                </a:lnTo>
                <a:lnTo>
                  <a:pt x="49680" y="113933"/>
                </a:lnTo>
                <a:lnTo>
                  <a:pt x="46000" y="113201"/>
                </a:lnTo>
                <a:lnTo>
                  <a:pt x="42320" y="112469"/>
                </a:lnTo>
                <a:lnTo>
                  <a:pt x="38746" y="111385"/>
                </a:lnTo>
                <a:lnTo>
                  <a:pt x="35279" y="109949"/>
                </a:lnTo>
                <a:lnTo>
                  <a:pt x="31812" y="108513"/>
                </a:lnTo>
                <a:lnTo>
                  <a:pt x="28519" y="106753"/>
                </a:lnTo>
                <a:lnTo>
                  <a:pt x="25399" y="104668"/>
                </a:lnTo>
                <a:lnTo>
                  <a:pt x="22279" y="102583"/>
                </a:lnTo>
                <a:lnTo>
                  <a:pt x="19392" y="100214"/>
                </a:lnTo>
                <a:lnTo>
                  <a:pt x="16738" y="97561"/>
                </a:lnTo>
                <a:lnTo>
                  <a:pt x="14085" y="94907"/>
                </a:lnTo>
                <a:lnTo>
                  <a:pt x="11716" y="92020"/>
                </a:lnTo>
                <a:lnTo>
                  <a:pt x="9631" y="88900"/>
                </a:lnTo>
                <a:lnTo>
                  <a:pt x="7546" y="85780"/>
                </a:lnTo>
                <a:lnTo>
                  <a:pt x="5786" y="82487"/>
                </a:lnTo>
                <a:lnTo>
                  <a:pt x="4350" y="79020"/>
                </a:lnTo>
                <a:lnTo>
                  <a:pt x="2914" y="75553"/>
                </a:lnTo>
                <a:lnTo>
                  <a:pt x="1830" y="71979"/>
                </a:lnTo>
                <a:lnTo>
                  <a:pt x="1098" y="68299"/>
                </a:lnTo>
                <a:lnTo>
                  <a:pt x="366" y="64618"/>
                </a:lnTo>
                <a:lnTo>
                  <a:pt x="0" y="60902"/>
                </a:lnTo>
                <a:lnTo>
                  <a:pt x="0" y="53397"/>
                </a:lnTo>
                <a:lnTo>
                  <a:pt x="366" y="49681"/>
                </a:lnTo>
                <a:lnTo>
                  <a:pt x="1098" y="46000"/>
                </a:lnTo>
                <a:lnTo>
                  <a:pt x="1830" y="42320"/>
                </a:lnTo>
                <a:lnTo>
                  <a:pt x="2914" y="38746"/>
                </a:lnTo>
                <a:lnTo>
                  <a:pt x="4350" y="35279"/>
                </a:lnTo>
                <a:lnTo>
                  <a:pt x="5786" y="31812"/>
                </a:lnTo>
                <a:lnTo>
                  <a:pt x="7546" y="28519"/>
                </a:lnTo>
                <a:lnTo>
                  <a:pt x="9631" y="25399"/>
                </a:lnTo>
                <a:lnTo>
                  <a:pt x="11716" y="22278"/>
                </a:lnTo>
                <a:lnTo>
                  <a:pt x="14085" y="19392"/>
                </a:lnTo>
                <a:lnTo>
                  <a:pt x="16738" y="16738"/>
                </a:lnTo>
                <a:lnTo>
                  <a:pt x="19392" y="14085"/>
                </a:lnTo>
                <a:lnTo>
                  <a:pt x="22279" y="11716"/>
                </a:lnTo>
                <a:lnTo>
                  <a:pt x="25399" y="9631"/>
                </a:lnTo>
                <a:lnTo>
                  <a:pt x="28519" y="7546"/>
                </a:lnTo>
                <a:lnTo>
                  <a:pt x="31812" y="5786"/>
                </a:lnTo>
                <a:lnTo>
                  <a:pt x="35279" y="4350"/>
                </a:lnTo>
                <a:lnTo>
                  <a:pt x="38746" y="2914"/>
                </a:lnTo>
                <a:lnTo>
                  <a:pt x="42320" y="1830"/>
                </a:lnTo>
                <a:lnTo>
                  <a:pt x="46000" y="1098"/>
                </a:lnTo>
                <a:lnTo>
                  <a:pt x="49680" y="366"/>
                </a:lnTo>
                <a:lnTo>
                  <a:pt x="53397" y="0"/>
                </a:lnTo>
                <a:lnTo>
                  <a:pt x="60902" y="0"/>
                </a:lnTo>
                <a:lnTo>
                  <a:pt x="64618" y="366"/>
                </a:lnTo>
                <a:lnTo>
                  <a:pt x="68299" y="1098"/>
                </a:lnTo>
                <a:lnTo>
                  <a:pt x="71979" y="1830"/>
                </a:lnTo>
                <a:lnTo>
                  <a:pt x="75553" y="2914"/>
                </a:lnTo>
                <a:lnTo>
                  <a:pt x="79020" y="4350"/>
                </a:lnTo>
                <a:lnTo>
                  <a:pt x="82487" y="5786"/>
                </a:lnTo>
                <a:lnTo>
                  <a:pt x="85780" y="7546"/>
                </a:lnTo>
                <a:lnTo>
                  <a:pt x="88900" y="9631"/>
                </a:lnTo>
                <a:lnTo>
                  <a:pt x="92020" y="11716"/>
                </a:lnTo>
                <a:lnTo>
                  <a:pt x="94907" y="14085"/>
                </a:lnTo>
                <a:lnTo>
                  <a:pt x="97561" y="16738"/>
                </a:lnTo>
                <a:lnTo>
                  <a:pt x="100214" y="19392"/>
                </a:lnTo>
                <a:lnTo>
                  <a:pt x="102583" y="22278"/>
                </a:lnTo>
                <a:lnTo>
                  <a:pt x="104668" y="25399"/>
                </a:lnTo>
                <a:lnTo>
                  <a:pt x="106753" y="28519"/>
                </a:lnTo>
                <a:lnTo>
                  <a:pt x="108513" y="31812"/>
                </a:lnTo>
                <a:lnTo>
                  <a:pt x="109949" y="35279"/>
                </a:lnTo>
                <a:lnTo>
                  <a:pt x="111385" y="38746"/>
                </a:lnTo>
                <a:lnTo>
                  <a:pt x="112469" y="42320"/>
                </a:lnTo>
                <a:lnTo>
                  <a:pt x="113201" y="46000"/>
                </a:lnTo>
                <a:lnTo>
                  <a:pt x="113933" y="49681"/>
                </a:lnTo>
                <a:lnTo>
                  <a:pt x="114299" y="53397"/>
                </a:lnTo>
                <a:lnTo>
                  <a:pt x="114300" y="57149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35164" y="2261032"/>
            <a:ext cx="114300" cy="114299"/>
          </a:xfrm>
          <a:custGeom>
            <a:avLst/>
            <a:gdLst/>
            <a:ahLst/>
            <a:cxnLst/>
            <a:rect l="l" t="t" r="r" b="b"/>
            <a:pathLst>
              <a:path w="114300" h="114299">
                <a:moveTo>
                  <a:pt x="114300" y="57149"/>
                </a:moveTo>
                <a:lnTo>
                  <a:pt x="114299" y="60902"/>
                </a:lnTo>
                <a:lnTo>
                  <a:pt x="113933" y="64618"/>
                </a:lnTo>
                <a:lnTo>
                  <a:pt x="113201" y="68299"/>
                </a:lnTo>
                <a:lnTo>
                  <a:pt x="112469" y="71979"/>
                </a:lnTo>
                <a:lnTo>
                  <a:pt x="111385" y="75553"/>
                </a:lnTo>
                <a:lnTo>
                  <a:pt x="109949" y="79020"/>
                </a:lnTo>
                <a:lnTo>
                  <a:pt x="108513" y="82487"/>
                </a:lnTo>
                <a:lnTo>
                  <a:pt x="106753" y="85780"/>
                </a:lnTo>
                <a:lnTo>
                  <a:pt x="104668" y="88900"/>
                </a:lnTo>
                <a:lnTo>
                  <a:pt x="102583" y="92020"/>
                </a:lnTo>
                <a:lnTo>
                  <a:pt x="100214" y="94907"/>
                </a:lnTo>
                <a:lnTo>
                  <a:pt x="97561" y="97561"/>
                </a:lnTo>
                <a:lnTo>
                  <a:pt x="94907" y="100214"/>
                </a:lnTo>
                <a:lnTo>
                  <a:pt x="92020" y="102583"/>
                </a:lnTo>
                <a:lnTo>
                  <a:pt x="88900" y="104668"/>
                </a:lnTo>
                <a:lnTo>
                  <a:pt x="85780" y="106753"/>
                </a:lnTo>
                <a:lnTo>
                  <a:pt x="82487" y="108513"/>
                </a:lnTo>
                <a:lnTo>
                  <a:pt x="79020" y="109949"/>
                </a:lnTo>
                <a:lnTo>
                  <a:pt x="75553" y="111385"/>
                </a:lnTo>
                <a:lnTo>
                  <a:pt x="71979" y="112469"/>
                </a:lnTo>
                <a:lnTo>
                  <a:pt x="68299" y="113201"/>
                </a:lnTo>
                <a:lnTo>
                  <a:pt x="64618" y="113933"/>
                </a:lnTo>
                <a:lnTo>
                  <a:pt x="60902" y="114299"/>
                </a:lnTo>
                <a:lnTo>
                  <a:pt x="53397" y="114299"/>
                </a:lnTo>
                <a:lnTo>
                  <a:pt x="49680" y="113933"/>
                </a:lnTo>
                <a:lnTo>
                  <a:pt x="46000" y="113201"/>
                </a:lnTo>
                <a:lnTo>
                  <a:pt x="42320" y="112469"/>
                </a:lnTo>
                <a:lnTo>
                  <a:pt x="38746" y="111385"/>
                </a:lnTo>
                <a:lnTo>
                  <a:pt x="35279" y="109949"/>
                </a:lnTo>
                <a:lnTo>
                  <a:pt x="31812" y="108513"/>
                </a:lnTo>
                <a:lnTo>
                  <a:pt x="28519" y="106753"/>
                </a:lnTo>
                <a:lnTo>
                  <a:pt x="25399" y="104668"/>
                </a:lnTo>
                <a:lnTo>
                  <a:pt x="22279" y="102583"/>
                </a:lnTo>
                <a:lnTo>
                  <a:pt x="19392" y="100214"/>
                </a:lnTo>
                <a:lnTo>
                  <a:pt x="16738" y="97561"/>
                </a:lnTo>
                <a:lnTo>
                  <a:pt x="14085" y="94907"/>
                </a:lnTo>
                <a:lnTo>
                  <a:pt x="11716" y="92020"/>
                </a:lnTo>
                <a:lnTo>
                  <a:pt x="9631" y="88900"/>
                </a:lnTo>
                <a:lnTo>
                  <a:pt x="7546" y="85780"/>
                </a:lnTo>
                <a:lnTo>
                  <a:pt x="5786" y="82487"/>
                </a:lnTo>
                <a:lnTo>
                  <a:pt x="4350" y="79020"/>
                </a:lnTo>
                <a:lnTo>
                  <a:pt x="2914" y="75553"/>
                </a:lnTo>
                <a:lnTo>
                  <a:pt x="1830" y="71979"/>
                </a:lnTo>
                <a:lnTo>
                  <a:pt x="1098" y="68299"/>
                </a:lnTo>
                <a:lnTo>
                  <a:pt x="366" y="64618"/>
                </a:lnTo>
                <a:lnTo>
                  <a:pt x="0" y="60902"/>
                </a:lnTo>
                <a:lnTo>
                  <a:pt x="0" y="53397"/>
                </a:lnTo>
                <a:lnTo>
                  <a:pt x="366" y="49680"/>
                </a:lnTo>
                <a:lnTo>
                  <a:pt x="1098" y="46000"/>
                </a:lnTo>
                <a:lnTo>
                  <a:pt x="1830" y="42319"/>
                </a:lnTo>
                <a:lnTo>
                  <a:pt x="2914" y="38746"/>
                </a:lnTo>
                <a:lnTo>
                  <a:pt x="4350" y="35279"/>
                </a:lnTo>
                <a:lnTo>
                  <a:pt x="5786" y="31812"/>
                </a:lnTo>
                <a:lnTo>
                  <a:pt x="7546" y="28519"/>
                </a:lnTo>
                <a:lnTo>
                  <a:pt x="9631" y="25399"/>
                </a:lnTo>
                <a:lnTo>
                  <a:pt x="11716" y="22278"/>
                </a:lnTo>
                <a:lnTo>
                  <a:pt x="14085" y="19392"/>
                </a:lnTo>
                <a:lnTo>
                  <a:pt x="16738" y="16738"/>
                </a:lnTo>
                <a:lnTo>
                  <a:pt x="19392" y="14085"/>
                </a:lnTo>
                <a:lnTo>
                  <a:pt x="22279" y="11716"/>
                </a:lnTo>
                <a:lnTo>
                  <a:pt x="25399" y="9631"/>
                </a:lnTo>
                <a:lnTo>
                  <a:pt x="28519" y="7546"/>
                </a:lnTo>
                <a:lnTo>
                  <a:pt x="31812" y="5786"/>
                </a:lnTo>
                <a:lnTo>
                  <a:pt x="35279" y="4350"/>
                </a:lnTo>
                <a:lnTo>
                  <a:pt x="38746" y="2914"/>
                </a:lnTo>
                <a:lnTo>
                  <a:pt x="42320" y="1830"/>
                </a:lnTo>
                <a:lnTo>
                  <a:pt x="46000" y="1098"/>
                </a:lnTo>
                <a:lnTo>
                  <a:pt x="49680" y="366"/>
                </a:lnTo>
                <a:lnTo>
                  <a:pt x="53397" y="0"/>
                </a:lnTo>
                <a:lnTo>
                  <a:pt x="60902" y="0"/>
                </a:lnTo>
                <a:lnTo>
                  <a:pt x="64618" y="366"/>
                </a:lnTo>
                <a:lnTo>
                  <a:pt x="68299" y="1098"/>
                </a:lnTo>
                <a:lnTo>
                  <a:pt x="71979" y="1830"/>
                </a:lnTo>
                <a:lnTo>
                  <a:pt x="75553" y="2914"/>
                </a:lnTo>
                <a:lnTo>
                  <a:pt x="79020" y="4350"/>
                </a:lnTo>
                <a:lnTo>
                  <a:pt x="82487" y="5786"/>
                </a:lnTo>
                <a:lnTo>
                  <a:pt x="85780" y="7546"/>
                </a:lnTo>
                <a:lnTo>
                  <a:pt x="88900" y="9631"/>
                </a:lnTo>
                <a:lnTo>
                  <a:pt x="92020" y="11716"/>
                </a:lnTo>
                <a:lnTo>
                  <a:pt x="94907" y="14085"/>
                </a:lnTo>
                <a:lnTo>
                  <a:pt x="97561" y="16738"/>
                </a:lnTo>
                <a:lnTo>
                  <a:pt x="100214" y="19392"/>
                </a:lnTo>
                <a:lnTo>
                  <a:pt x="102583" y="22278"/>
                </a:lnTo>
                <a:lnTo>
                  <a:pt x="104668" y="25399"/>
                </a:lnTo>
                <a:lnTo>
                  <a:pt x="106753" y="28519"/>
                </a:lnTo>
                <a:lnTo>
                  <a:pt x="108513" y="31812"/>
                </a:lnTo>
                <a:lnTo>
                  <a:pt x="109949" y="35279"/>
                </a:lnTo>
                <a:lnTo>
                  <a:pt x="111385" y="38746"/>
                </a:lnTo>
                <a:lnTo>
                  <a:pt x="112469" y="42319"/>
                </a:lnTo>
                <a:lnTo>
                  <a:pt x="113201" y="46000"/>
                </a:lnTo>
                <a:lnTo>
                  <a:pt x="113933" y="49680"/>
                </a:lnTo>
                <a:lnTo>
                  <a:pt x="114299" y="53397"/>
                </a:lnTo>
                <a:lnTo>
                  <a:pt x="114300" y="57149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35164" y="2699182"/>
            <a:ext cx="114300" cy="114299"/>
          </a:xfrm>
          <a:custGeom>
            <a:avLst/>
            <a:gdLst/>
            <a:ahLst/>
            <a:cxnLst/>
            <a:rect l="l" t="t" r="r" b="b"/>
            <a:pathLst>
              <a:path w="114300" h="114299">
                <a:moveTo>
                  <a:pt x="114300" y="57149"/>
                </a:moveTo>
                <a:lnTo>
                  <a:pt x="114299" y="60902"/>
                </a:lnTo>
                <a:lnTo>
                  <a:pt x="113933" y="64619"/>
                </a:lnTo>
                <a:lnTo>
                  <a:pt x="113201" y="68299"/>
                </a:lnTo>
                <a:lnTo>
                  <a:pt x="112469" y="71979"/>
                </a:lnTo>
                <a:lnTo>
                  <a:pt x="111385" y="75553"/>
                </a:lnTo>
                <a:lnTo>
                  <a:pt x="109949" y="79020"/>
                </a:lnTo>
                <a:lnTo>
                  <a:pt x="108513" y="82487"/>
                </a:lnTo>
                <a:lnTo>
                  <a:pt x="106753" y="85780"/>
                </a:lnTo>
                <a:lnTo>
                  <a:pt x="104668" y="88900"/>
                </a:lnTo>
                <a:lnTo>
                  <a:pt x="102583" y="92020"/>
                </a:lnTo>
                <a:lnTo>
                  <a:pt x="100214" y="94907"/>
                </a:lnTo>
                <a:lnTo>
                  <a:pt x="97561" y="97561"/>
                </a:lnTo>
                <a:lnTo>
                  <a:pt x="94907" y="100214"/>
                </a:lnTo>
                <a:lnTo>
                  <a:pt x="92020" y="102583"/>
                </a:lnTo>
                <a:lnTo>
                  <a:pt x="88900" y="104668"/>
                </a:lnTo>
                <a:lnTo>
                  <a:pt x="85780" y="106753"/>
                </a:lnTo>
                <a:lnTo>
                  <a:pt x="82487" y="108513"/>
                </a:lnTo>
                <a:lnTo>
                  <a:pt x="79020" y="109949"/>
                </a:lnTo>
                <a:lnTo>
                  <a:pt x="75553" y="111385"/>
                </a:lnTo>
                <a:lnTo>
                  <a:pt x="71979" y="112469"/>
                </a:lnTo>
                <a:lnTo>
                  <a:pt x="68299" y="113201"/>
                </a:lnTo>
                <a:lnTo>
                  <a:pt x="64618" y="113933"/>
                </a:lnTo>
                <a:lnTo>
                  <a:pt x="60902" y="114299"/>
                </a:lnTo>
                <a:lnTo>
                  <a:pt x="53397" y="114299"/>
                </a:lnTo>
                <a:lnTo>
                  <a:pt x="49680" y="113933"/>
                </a:lnTo>
                <a:lnTo>
                  <a:pt x="46000" y="113201"/>
                </a:lnTo>
                <a:lnTo>
                  <a:pt x="42320" y="112469"/>
                </a:lnTo>
                <a:lnTo>
                  <a:pt x="38746" y="111385"/>
                </a:lnTo>
                <a:lnTo>
                  <a:pt x="35279" y="109949"/>
                </a:lnTo>
                <a:lnTo>
                  <a:pt x="31812" y="108513"/>
                </a:lnTo>
                <a:lnTo>
                  <a:pt x="28519" y="106753"/>
                </a:lnTo>
                <a:lnTo>
                  <a:pt x="25399" y="104668"/>
                </a:lnTo>
                <a:lnTo>
                  <a:pt x="22279" y="102583"/>
                </a:lnTo>
                <a:lnTo>
                  <a:pt x="19392" y="100214"/>
                </a:lnTo>
                <a:lnTo>
                  <a:pt x="16738" y="97561"/>
                </a:lnTo>
                <a:lnTo>
                  <a:pt x="14085" y="94907"/>
                </a:lnTo>
                <a:lnTo>
                  <a:pt x="11716" y="92020"/>
                </a:lnTo>
                <a:lnTo>
                  <a:pt x="9631" y="88900"/>
                </a:lnTo>
                <a:lnTo>
                  <a:pt x="7546" y="85780"/>
                </a:lnTo>
                <a:lnTo>
                  <a:pt x="5786" y="82487"/>
                </a:lnTo>
                <a:lnTo>
                  <a:pt x="4350" y="79020"/>
                </a:lnTo>
                <a:lnTo>
                  <a:pt x="2914" y="75553"/>
                </a:lnTo>
                <a:lnTo>
                  <a:pt x="1830" y="71979"/>
                </a:lnTo>
                <a:lnTo>
                  <a:pt x="1098" y="68299"/>
                </a:lnTo>
                <a:lnTo>
                  <a:pt x="366" y="64619"/>
                </a:lnTo>
                <a:lnTo>
                  <a:pt x="0" y="60902"/>
                </a:lnTo>
                <a:lnTo>
                  <a:pt x="0" y="53397"/>
                </a:lnTo>
                <a:lnTo>
                  <a:pt x="366" y="49680"/>
                </a:lnTo>
                <a:lnTo>
                  <a:pt x="1098" y="46000"/>
                </a:lnTo>
                <a:lnTo>
                  <a:pt x="1830" y="42320"/>
                </a:lnTo>
                <a:lnTo>
                  <a:pt x="2914" y="38746"/>
                </a:lnTo>
                <a:lnTo>
                  <a:pt x="4350" y="35279"/>
                </a:lnTo>
                <a:lnTo>
                  <a:pt x="5786" y="31812"/>
                </a:lnTo>
                <a:lnTo>
                  <a:pt x="7546" y="28519"/>
                </a:lnTo>
                <a:lnTo>
                  <a:pt x="9631" y="25399"/>
                </a:lnTo>
                <a:lnTo>
                  <a:pt x="11716" y="22279"/>
                </a:lnTo>
                <a:lnTo>
                  <a:pt x="14085" y="19392"/>
                </a:lnTo>
                <a:lnTo>
                  <a:pt x="16738" y="16738"/>
                </a:lnTo>
                <a:lnTo>
                  <a:pt x="19392" y="14085"/>
                </a:lnTo>
                <a:lnTo>
                  <a:pt x="22279" y="11716"/>
                </a:lnTo>
                <a:lnTo>
                  <a:pt x="25399" y="9631"/>
                </a:lnTo>
                <a:lnTo>
                  <a:pt x="28519" y="7546"/>
                </a:lnTo>
                <a:lnTo>
                  <a:pt x="31812" y="5786"/>
                </a:lnTo>
                <a:lnTo>
                  <a:pt x="35279" y="4350"/>
                </a:lnTo>
                <a:lnTo>
                  <a:pt x="38746" y="2914"/>
                </a:lnTo>
                <a:lnTo>
                  <a:pt x="42320" y="1830"/>
                </a:lnTo>
                <a:lnTo>
                  <a:pt x="46000" y="1098"/>
                </a:lnTo>
                <a:lnTo>
                  <a:pt x="49680" y="365"/>
                </a:lnTo>
                <a:lnTo>
                  <a:pt x="53397" y="0"/>
                </a:lnTo>
                <a:lnTo>
                  <a:pt x="60902" y="0"/>
                </a:lnTo>
                <a:lnTo>
                  <a:pt x="64618" y="365"/>
                </a:lnTo>
                <a:lnTo>
                  <a:pt x="68299" y="1098"/>
                </a:lnTo>
                <a:lnTo>
                  <a:pt x="71979" y="1830"/>
                </a:lnTo>
                <a:lnTo>
                  <a:pt x="75553" y="2914"/>
                </a:lnTo>
                <a:lnTo>
                  <a:pt x="79020" y="4350"/>
                </a:lnTo>
                <a:lnTo>
                  <a:pt x="82487" y="5786"/>
                </a:lnTo>
                <a:lnTo>
                  <a:pt x="85780" y="7546"/>
                </a:lnTo>
                <a:lnTo>
                  <a:pt x="88900" y="9631"/>
                </a:lnTo>
                <a:lnTo>
                  <a:pt x="92020" y="11716"/>
                </a:lnTo>
                <a:lnTo>
                  <a:pt x="94907" y="14085"/>
                </a:lnTo>
                <a:lnTo>
                  <a:pt x="97561" y="16738"/>
                </a:lnTo>
                <a:lnTo>
                  <a:pt x="100214" y="19392"/>
                </a:lnTo>
                <a:lnTo>
                  <a:pt x="102583" y="22279"/>
                </a:lnTo>
                <a:lnTo>
                  <a:pt x="104668" y="25399"/>
                </a:lnTo>
                <a:lnTo>
                  <a:pt x="106753" y="28519"/>
                </a:lnTo>
                <a:lnTo>
                  <a:pt x="108513" y="31812"/>
                </a:lnTo>
                <a:lnTo>
                  <a:pt x="109949" y="35279"/>
                </a:lnTo>
                <a:lnTo>
                  <a:pt x="111385" y="38746"/>
                </a:lnTo>
                <a:lnTo>
                  <a:pt x="112469" y="42320"/>
                </a:lnTo>
                <a:lnTo>
                  <a:pt x="113201" y="46000"/>
                </a:lnTo>
                <a:lnTo>
                  <a:pt x="113933" y="49680"/>
                </a:lnTo>
                <a:lnTo>
                  <a:pt x="114299" y="53397"/>
                </a:lnTo>
                <a:lnTo>
                  <a:pt x="114300" y="57149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35164" y="3137332"/>
            <a:ext cx="114300" cy="114299"/>
          </a:xfrm>
          <a:custGeom>
            <a:avLst/>
            <a:gdLst/>
            <a:ahLst/>
            <a:cxnLst/>
            <a:rect l="l" t="t" r="r" b="b"/>
            <a:pathLst>
              <a:path w="114300" h="114299">
                <a:moveTo>
                  <a:pt x="114300" y="57149"/>
                </a:moveTo>
                <a:lnTo>
                  <a:pt x="114299" y="60902"/>
                </a:lnTo>
                <a:lnTo>
                  <a:pt x="113933" y="64618"/>
                </a:lnTo>
                <a:lnTo>
                  <a:pt x="113201" y="68299"/>
                </a:lnTo>
                <a:lnTo>
                  <a:pt x="112469" y="71979"/>
                </a:lnTo>
                <a:lnTo>
                  <a:pt x="111385" y="75553"/>
                </a:lnTo>
                <a:lnTo>
                  <a:pt x="109949" y="79019"/>
                </a:lnTo>
                <a:lnTo>
                  <a:pt x="108513" y="82486"/>
                </a:lnTo>
                <a:lnTo>
                  <a:pt x="106753" y="85780"/>
                </a:lnTo>
                <a:lnTo>
                  <a:pt x="104668" y="88900"/>
                </a:lnTo>
                <a:lnTo>
                  <a:pt x="102583" y="92020"/>
                </a:lnTo>
                <a:lnTo>
                  <a:pt x="100214" y="94907"/>
                </a:lnTo>
                <a:lnTo>
                  <a:pt x="97561" y="97560"/>
                </a:lnTo>
                <a:lnTo>
                  <a:pt x="94907" y="100214"/>
                </a:lnTo>
                <a:lnTo>
                  <a:pt x="92020" y="102583"/>
                </a:lnTo>
                <a:lnTo>
                  <a:pt x="88900" y="104668"/>
                </a:lnTo>
                <a:lnTo>
                  <a:pt x="85780" y="106752"/>
                </a:lnTo>
                <a:lnTo>
                  <a:pt x="82487" y="108513"/>
                </a:lnTo>
                <a:lnTo>
                  <a:pt x="79020" y="109949"/>
                </a:lnTo>
                <a:lnTo>
                  <a:pt x="75553" y="111385"/>
                </a:lnTo>
                <a:lnTo>
                  <a:pt x="71979" y="112469"/>
                </a:lnTo>
                <a:lnTo>
                  <a:pt x="68299" y="113201"/>
                </a:lnTo>
                <a:lnTo>
                  <a:pt x="64618" y="113933"/>
                </a:lnTo>
                <a:lnTo>
                  <a:pt x="60902" y="114299"/>
                </a:lnTo>
                <a:lnTo>
                  <a:pt x="53397" y="114299"/>
                </a:lnTo>
                <a:lnTo>
                  <a:pt x="49680" y="113933"/>
                </a:lnTo>
                <a:lnTo>
                  <a:pt x="46000" y="113201"/>
                </a:lnTo>
                <a:lnTo>
                  <a:pt x="42320" y="112469"/>
                </a:lnTo>
                <a:lnTo>
                  <a:pt x="38746" y="111385"/>
                </a:lnTo>
                <a:lnTo>
                  <a:pt x="35279" y="109949"/>
                </a:lnTo>
                <a:lnTo>
                  <a:pt x="31812" y="108513"/>
                </a:lnTo>
                <a:lnTo>
                  <a:pt x="28519" y="106752"/>
                </a:lnTo>
                <a:lnTo>
                  <a:pt x="25399" y="104667"/>
                </a:lnTo>
                <a:lnTo>
                  <a:pt x="22279" y="102583"/>
                </a:lnTo>
                <a:lnTo>
                  <a:pt x="19392" y="100214"/>
                </a:lnTo>
                <a:lnTo>
                  <a:pt x="16738" y="97560"/>
                </a:lnTo>
                <a:lnTo>
                  <a:pt x="14085" y="94907"/>
                </a:lnTo>
                <a:lnTo>
                  <a:pt x="11716" y="92020"/>
                </a:lnTo>
                <a:lnTo>
                  <a:pt x="9631" y="88900"/>
                </a:lnTo>
                <a:lnTo>
                  <a:pt x="7546" y="85780"/>
                </a:lnTo>
                <a:lnTo>
                  <a:pt x="5786" y="82486"/>
                </a:lnTo>
                <a:lnTo>
                  <a:pt x="4350" y="79019"/>
                </a:lnTo>
                <a:lnTo>
                  <a:pt x="2914" y="75553"/>
                </a:lnTo>
                <a:lnTo>
                  <a:pt x="1830" y="71979"/>
                </a:lnTo>
                <a:lnTo>
                  <a:pt x="1098" y="68299"/>
                </a:lnTo>
                <a:lnTo>
                  <a:pt x="366" y="64618"/>
                </a:lnTo>
                <a:lnTo>
                  <a:pt x="0" y="60902"/>
                </a:lnTo>
                <a:lnTo>
                  <a:pt x="0" y="53397"/>
                </a:lnTo>
                <a:lnTo>
                  <a:pt x="366" y="49680"/>
                </a:lnTo>
                <a:lnTo>
                  <a:pt x="1098" y="46000"/>
                </a:lnTo>
                <a:lnTo>
                  <a:pt x="1830" y="42319"/>
                </a:lnTo>
                <a:lnTo>
                  <a:pt x="2914" y="38746"/>
                </a:lnTo>
                <a:lnTo>
                  <a:pt x="4350" y="35279"/>
                </a:lnTo>
                <a:lnTo>
                  <a:pt x="5786" y="31812"/>
                </a:lnTo>
                <a:lnTo>
                  <a:pt x="7546" y="28518"/>
                </a:lnTo>
                <a:lnTo>
                  <a:pt x="9631" y="25398"/>
                </a:lnTo>
                <a:lnTo>
                  <a:pt x="11716" y="22278"/>
                </a:lnTo>
                <a:lnTo>
                  <a:pt x="14085" y="19391"/>
                </a:lnTo>
                <a:lnTo>
                  <a:pt x="16738" y="16738"/>
                </a:lnTo>
                <a:lnTo>
                  <a:pt x="19392" y="14085"/>
                </a:lnTo>
                <a:lnTo>
                  <a:pt x="22279" y="11715"/>
                </a:lnTo>
                <a:lnTo>
                  <a:pt x="25399" y="9631"/>
                </a:lnTo>
                <a:lnTo>
                  <a:pt x="28519" y="7546"/>
                </a:lnTo>
                <a:lnTo>
                  <a:pt x="31812" y="5786"/>
                </a:lnTo>
                <a:lnTo>
                  <a:pt x="35279" y="4349"/>
                </a:lnTo>
                <a:lnTo>
                  <a:pt x="38746" y="2913"/>
                </a:lnTo>
                <a:lnTo>
                  <a:pt x="42320" y="1829"/>
                </a:lnTo>
                <a:lnTo>
                  <a:pt x="46000" y="1097"/>
                </a:lnTo>
                <a:lnTo>
                  <a:pt x="49680" y="365"/>
                </a:lnTo>
                <a:lnTo>
                  <a:pt x="53397" y="0"/>
                </a:lnTo>
                <a:lnTo>
                  <a:pt x="60902" y="0"/>
                </a:lnTo>
                <a:lnTo>
                  <a:pt x="64618" y="365"/>
                </a:lnTo>
                <a:lnTo>
                  <a:pt x="68299" y="1097"/>
                </a:lnTo>
                <a:lnTo>
                  <a:pt x="71979" y="1829"/>
                </a:lnTo>
                <a:lnTo>
                  <a:pt x="75553" y="2913"/>
                </a:lnTo>
                <a:lnTo>
                  <a:pt x="79020" y="4349"/>
                </a:lnTo>
                <a:lnTo>
                  <a:pt x="82487" y="5785"/>
                </a:lnTo>
                <a:lnTo>
                  <a:pt x="85780" y="7546"/>
                </a:lnTo>
                <a:lnTo>
                  <a:pt x="88900" y="9631"/>
                </a:lnTo>
                <a:lnTo>
                  <a:pt x="92020" y="11715"/>
                </a:lnTo>
                <a:lnTo>
                  <a:pt x="94907" y="14085"/>
                </a:lnTo>
                <a:lnTo>
                  <a:pt x="97561" y="16738"/>
                </a:lnTo>
                <a:lnTo>
                  <a:pt x="100214" y="19391"/>
                </a:lnTo>
                <a:lnTo>
                  <a:pt x="102583" y="22278"/>
                </a:lnTo>
                <a:lnTo>
                  <a:pt x="104668" y="25398"/>
                </a:lnTo>
                <a:lnTo>
                  <a:pt x="106753" y="28518"/>
                </a:lnTo>
                <a:lnTo>
                  <a:pt x="108513" y="31812"/>
                </a:lnTo>
                <a:lnTo>
                  <a:pt x="109949" y="35279"/>
                </a:lnTo>
                <a:lnTo>
                  <a:pt x="111385" y="38746"/>
                </a:lnTo>
                <a:lnTo>
                  <a:pt x="112469" y="42319"/>
                </a:lnTo>
                <a:lnTo>
                  <a:pt x="113201" y="46000"/>
                </a:lnTo>
                <a:lnTo>
                  <a:pt x="113933" y="49680"/>
                </a:lnTo>
                <a:lnTo>
                  <a:pt x="114299" y="53397"/>
                </a:lnTo>
                <a:lnTo>
                  <a:pt x="114300" y="57149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35164" y="3575482"/>
            <a:ext cx="114300" cy="114299"/>
          </a:xfrm>
          <a:custGeom>
            <a:avLst/>
            <a:gdLst/>
            <a:ahLst/>
            <a:cxnLst/>
            <a:rect l="l" t="t" r="r" b="b"/>
            <a:pathLst>
              <a:path w="114300" h="114299">
                <a:moveTo>
                  <a:pt x="114300" y="57149"/>
                </a:moveTo>
                <a:lnTo>
                  <a:pt x="114299" y="60902"/>
                </a:lnTo>
                <a:lnTo>
                  <a:pt x="113933" y="64618"/>
                </a:lnTo>
                <a:lnTo>
                  <a:pt x="113201" y="68299"/>
                </a:lnTo>
                <a:lnTo>
                  <a:pt x="112469" y="71979"/>
                </a:lnTo>
                <a:lnTo>
                  <a:pt x="111385" y="75553"/>
                </a:lnTo>
                <a:lnTo>
                  <a:pt x="109949" y="79020"/>
                </a:lnTo>
                <a:lnTo>
                  <a:pt x="108513" y="82487"/>
                </a:lnTo>
                <a:lnTo>
                  <a:pt x="106753" y="85780"/>
                </a:lnTo>
                <a:lnTo>
                  <a:pt x="104668" y="88900"/>
                </a:lnTo>
                <a:lnTo>
                  <a:pt x="102583" y="92020"/>
                </a:lnTo>
                <a:lnTo>
                  <a:pt x="100214" y="94907"/>
                </a:lnTo>
                <a:lnTo>
                  <a:pt x="97561" y="97561"/>
                </a:lnTo>
                <a:lnTo>
                  <a:pt x="94907" y="100214"/>
                </a:lnTo>
                <a:lnTo>
                  <a:pt x="92020" y="102583"/>
                </a:lnTo>
                <a:lnTo>
                  <a:pt x="88900" y="104668"/>
                </a:lnTo>
                <a:lnTo>
                  <a:pt x="85780" y="106753"/>
                </a:lnTo>
                <a:lnTo>
                  <a:pt x="82487" y="108513"/>
                </a:lnTo>
                <a:lnTo>
                  <a:pt x="79020" y="109949"/>
                </a:lnTo>
                <a:lnTo>
                  <a:pt x="75553" y="111385"/>
                </a:lnTo>
                <a:lnTo>
                  <a:pt x="71979" y="112469"/>
                </a:lnTo>
                <a:lnTo>
                  <a:pt x="68299" y="113201"/>
                </a:lnTo>
                <a:lnTo>
                  <a:pt x="64618" y="113933"/>
                </a:lnTo>
                <a:lnTo>
                  <a:pt x="60902" y="114299"/>
                </a:lnTo>
                <a:lnTo>
                  <a:pt x="53397" y="114299"/>
                </a:lnTo>
                <a:lnTo>
                  <a:pt x="49680" y="113933"/>
                </a:lnTo>
                <a:lnTo>
                  <a:pt x="46000" y="113201"/>
                </a:lnTo>
                <a:lnTo>
                  <a:pt x="42320" y="112469"/>
                </a:lnTo>
                <a:lnTo>
                  <a:pt x="38746" y="111385"/>
                </a:lnTo>
                <a:lnTo>
                  <a:pt x="35279" y="109949"/>
                </a:lnTo>
                <a:lnTo>
                  <a:pt x="31812" y="108513"/>
                </a:lnTo>
                <a:lnTo>
                  <a:pt x="28519" y="106753"/>
                </a:lnTo>
                <a:lnTo>
                  <a:pt x="25399" y="104668"/>
                </a:lnTo>
                <a:lnTo>
                  <a:pt x="22279" y="102583"/>
                </a:lnTo>
                <a:lnTo>
                  <a:pt x="19392" y="100214"/>
                </a:lnTo>
                <a:lnTo>
                  <a:pt x="16738" y="97561"/>
                </a:lnTo>
                <a:lnTo>
                  <a:pt x="14085" y="94907"/>
                </a:lnTo>
                <a:lnTo>
                  <a:pt x="11716" y="92020"/>
                </a:lnTo>
                <a:lnTo>
                  <a:pt x="9631" y="88900"/>
                </a:lnTo>
                <a:lnTo>
                  <a:pt x="7546" y="85780"/>
                </a:lnTo>
                <a:lnTo>
                  <a:pt x="5786" y="82487"/>
                </a:lnTo>
                <a:lnTo>
                  <a:pt x="4350" y="79020"/>
                </a:lnTo>
                <a:lnTo>
                  <a:pt x="2914" y="75553"/>
                </a:lnTo>
                <a:lnTo>
                  <a:pt x="1830" y="71979"/>
                </a:lnTo>
                <a:lnTo>
                  <a:pt x="1098" y="68299"/>
                </a:lnTo>
                <a:lnTo>
                  <a:pt x="366" y="64618"/>
                </a:lnTo>
                <a:lnTo>
                  <a:pt x="0" y="60902"/>
                </a:lnTo>
                <a:lnTo>
                  <a:pt x="0" y="53397"/>
                </a:lnTo>
                <a:lnTo>
                  <a:pt x="366" y="49680"/>
                </a:lnTo>
                <a:lnTo>
                  <a:pt x="1098" y="46000"/>
                </a:lnTo>
                <a:lnTo>
                  <a:pt x="1830" y="42319"/>
                </a:lnTo>
                <a:lnTo>
                  <a:pt x="2914" y="38746"/>
                </a:lnTo>
                <a:lnTo>
                  <a:pt x="4350" y="35279"/>
                </a:lnTo>
                <a:lnTo>
                  <a:pt x="5786" y="31812"/>
                </a:lnTo>
                <a:lnTo>
                  <a:pt x="7546" y="28519"/>
                </a:lnTo>
                <a:lnTo>
                  <a:pt x="9631" y="25398"/>
                </a:lnTo>
                <a:lnTo>
                  <a:pt x="11716" y="22278"/>
                </a:lnTo>
                <a:lnTo>
                  <a:pt x="14085" y="19392"/>
                </a:lnTo>
                <a:lnTo>
                  <a:pt x="16738" y="16738"/>
                </a:lnTo>
                <a:lnTo>
                  <a:pt x="19392" y="14085"/>
                </a:lnTo>
                <a:lnTo>
                  <a:pt x="22279" y="11716"/>
                </a:lnTo>
                <a:lnTo>
                  <a:pt x="25399" y="9631"/>
                </a:lnTo>
                <a:lnTo>
                  <a:pt x="28519" y="7546"/>
                </a:lnTo>
                <a:lnTo>
                  <a:pt x="31812" y="5786"/>
                </a:lnTo>
                <a:lnTo>
                  <a:pt x="35279" y="4350"/>
                </a:lnTo>
                <a:lnTo>
                  <a:pt x="38746" y="2914"/>
                </a:lnTo>
                <a:lnTo>
                  <a:pt x="42320" y="1830"/>
                </a:lnTo>
                <a:lnTo>
                  <a:pt x="46000" y="1098"/>
                </a:lnTo>
                <a:lnTo>
                  <a:pt x="49680" y="365"/>
                </a:lnTo>
                <a:lnTo>
                  <a:pt x="53397" y="0"/>
                </a:lnTo>
                <a:lnTo>
                  <a:pt x="60902" y="0"/>
                </a:lnTo>
                <a:lnTo>
                  <a:pt x="64618" y="365"/>
                </a:lnTo>
                <a:lnTo>
                  <a:pt x="68299" y="1097"/>
                </a:lnTo>
                <a:lnTo>
                  <a:pt x="71979" y="1830"/>
                </a:lnTo>
                <a:lnTo>
                  <a:pt x="75553" y="2914"/>
                </a:lnTo>
                <a:lnTo>
                  <a:pt x="79020" y="4350"/>
                </a:lnTo>
                <a:lnTo>
                  <a:pt x="82487" y="5786"/>
                </a:lnTo>
                <a:lnTo>
                  <a:pt x="85780" y="7546"/>
                </a:lnTo>
                <a:lnTo>
                  <a:pt x="88900" y="9631"/>
                </a:lnTo>
                <a:lnTo>
                  <a:pt x="92020" y="11716"/>
                </a:lnTo>
                <a:lnTo>
                  <a:pt x="94907" y="14085"/>
                </a:lnTo>
                <a:lnTo>
                  <a:pt x="97561" y="16738"/>
                </a:lnTo>
                <a:lnTo>
                  <a:pt x="100214" y="19392"/>
                </a:lnTo>
                <a:lnTo>
                  <a:pt x="102583" y="22278"/>
                </a:lnTo>
                <a:lnTo>
                  <a:pt x="104668" y="25398"/>
                </a:lnTo>
                <a:lnTo>
                  <a:pt x="106753" y="28519"/>
                </a:lnTo>
                <a:lnTo>
                  <a:pt x="108513" y="31812"/>
                </a:lnTo>
                <a:lnTo>
                  <a:pt x="109949" y="35279"/>
                </a:lnTo>
                <a:lnTo>
                  <a:pt x="111385" y="38746"/>
                </a:lnTo>
                <a:lnTo>
                  <a:pt x="112469" y="42319"/>
                </a:lnTo>
                <a:lnTo>
                  <a:pt x="113201" y="46000"/>
                </a:lnTo>
                <a:lnTo>
                  <a:pt x="113933" y="49680"/>
                </a:lnTo>
                <a:lnTo>
                  <a:pt x="114299" y="53397"/>
                </a:lnTo>
                <a:lnTo>
                  <a:pt x="114300" y="57149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35164" y="4013632"/>
            <a:ext cx="114300" cy="114299"/>
          </a:xfrm>
          <a:custGeom>
            <a:avLst/>
            <a:gdLst/>
            <a:ahLst/>
            <a:cxnLst/>
            <a:rect l="l" t="t" r="r" b="b"/>
            <a:pathLst>
              <a:path w="114300" h="114299">
                <a:moveTo>
                  <a:pt x="114300" y="57149"/>
                </a:moveTo>
                <a:lnTo>
                  <a:pt x="114299" y="60902"/>
                </a:lnTo>
                <a:lnTo>
                  <a:pt x="113933" y="64618"/>
                </a:lnTo>
                <a:lnTo>
                  <a:pt x="113201" y="68299"/>
                </a:lnTo>
                <a:lnTo>
                  <a:pt x="112469" y="71979"/>
                </a:lnTo>
                <a:lnTo>
                  <a:pt x="111385" y="75552"/>
                </a:lnTo>
                <a:lnTo>
                  <a:pt x="109949" y="79019"/>
                </a:lnTo>
                <a:lnTo>
                  <a:pt x="108513" y="82486"/>
                </a:lnTo>
                <a:lnTo>
                  <a:pt x="106753" y="85780"/>
                </a:lnTo>
                <a:lnTo>
                  <a:pt x="104668" y="88900"/>
                </a:lnTo>
                <a:lnTo>
                  <a:pt x="102583" y="92020"/>
                </a:lnTo>
                <a:lnTo>
                  <a:pt x="100214" y="94907"/>
                </a:lnTo>
                <a:lnTo>
                  <a:pt x="97561" y="97560"/>
                </a:lnTo>
                <a:lnTo>
                  <a:pt x="94907" y="100213"/>
                </a:lnTo>
                <a:lnTo>
                  <a:pt x="92020" y="102583"/>
                </a:lnTo>
                <a:lnTo>
                  <a:pt x="88900" y="104668"/>
                </a:lnTo>
                <a:lnTo>
                  <a:pt x="85780" y="106752"/>
                </a:lnTo>
                <a:lnTo>
                  <a:pt x="82487" y="108513"/>
                </a:lnTo>
                <a:lnTo>
                  <a:pt x="79020" y="109949"/>
                </a:lnTo>
                <a:lnTo>
                  <a:pt x="75553" y="111385"/>
                </a:lnTo>
                <a:lnTo>
                  <a:pt x="71979" y="112469"/>
                </a:lnTo>
                <a:lnTo>
                  <a:pt x="68299" y="113201"/>
                </a:lnTo>
                <a:lnTo>
                  <a:pt x="64618" y="113933"/>
                </a:lnTo>
                <a:lnTo>
                  <a:pt x="60902" y="114299"/>
                </a:lnTo>
                <a:lnTo>
                  <a:pt x="53397" y="114299"/>
                </a:lnTo>
                <a:lnTo>
                  <a:pt x="49680" y="113933"/>
                </a:lnTo>
                <a:lnTo>
                  <a:pt x="46000" y="113201"/>
                </a:lnTo>
                <a:lnTo>
                  <a:pt x="42320" y="112469"/>
                </a:lnTo>
                <a:lnTo>
                  <a:pt x="38746" y="111385"/>
                </a:lnTo>
                <a:lnTo>
                  <a:pt x="35279" y="109949"/>
                </a:lnTo>
                <a:lnTo>
                  <a:pt x="31812" y="108513"/>
                </a:lnTo>
                <a:lnTo>
                  <a:pt x="28519" y="106752"/>
                </a:lnTo>
                <a:lnTo>
                  <a:pt x="25399" y="104668"/>
                </a:lnTo>
                <a:lnTo>
                  <a:pt x="22279" y="102583"/>
                </a:lnTo>
                <a:lnTo>
                  <a:pt x="19392" y="100213"/>
                </a:lnTo>
                <a:lnTo>
                  <a:pt x="16738" y="97560"/>
                </a:lnTo>
                <a:lnTo>
                  <a:pt x="14085" y="94907"/>
                </a:lnTo>
                <a:lnTo>
                  <a:pt x="11716" y="92020"/>
                </a:lnTo>
                <a:lnTo>
                  <a:pt x="9631" y="88900"/>
                </a:lnTo>
                <a:lnTo>
                  <a:pt x="7546" y="85780"/>
                </a:lnTo>
                <a:lnTo>
                  <a:pt x="5786" y="82486"/>
                </a:lnTo>
                <a:lnTo>
                  <a:pt x="4350" y="79019"/>
                </a:lnTo>
                <a:lnTo>
                  <a:pt x="2914" y="75552"/>
                </a:lnTo>
                <a:lnTo>
                  <a:pt x="1830" y="71979"/>
                </a:lnTo>
                <a:lnTo>
                  <a:pt x="1098" y="68299"/>
                </a:lnTo>
                <a:lnTo>
                  <a:pt x="366" y="64618"/>
                </a:lnTo>
                <a:lnTo>
                  <a:pt x="0" y="60902"/>
                </a:lnTo>
                <a:lnTo>
                  <a:pt x="0" y="53397"/>
                </a:lnTo>
                <a:lnTo>
                  <a:pt x="366" y="49680"/>
                </a:lnTo>
                <a:lnTo>
                  <a:pt x="1098" y="46000"/>
                </a:lnTo>
                <a:lnTo>
                  <a:pt x="1830" y="42320"/>
                </a:lnTo>
                <a:lnTo>
                  <a:pt x="2914" y="38746"/>
                </a:lnTo>
                <a:lnTo>
                  <a:pt x="4350" y="35279"/>
                </a:lnTo>
                <a:lnTo>
                  <a:pt x="5786" y="31812"/>
                </a:lnTo>
                <a:lnTo>
                  <a:pt x="7546" y="28519"/>
                </a:lnTo>
                <a:lnTo>
                  <a:pt x="9631" y="25398"/>
                </a:lnTo>
                <a:lnTo>
                  <a:pt x="11716" y="22279"/>
                </a:lnTo>
                <a:lnTo>
                  <a:pt x="14085" y="19392"/>
                </a:lnTo>
                <a:lnTo>
                  <a:pt x="16738" y="16738"/>
                </a:lnTo>
                <a:lnTo>
                  <a:pt x="19392" y="14085"/>
                </a:lnTo>
                <a:lnTo>
                  <a:pt x="22279" y="11716"/>
                </a:lnTo>
                <a:lnTo>
                  <a:pt x="25399" y="9631"/>
                </a:lnTo>
                <a:lnTo>
                  <a:pt x="28519" y="7546"/>
                </a:lnTo>
                <a:lnTo>
                  <a:pt x="31812" y="5786"/>
                </a:lnTo>
                <a:lnTo>
                  <a:pt x="35279" y="4350"/>
                </a:lnTo>
                <a:lnTo>
                  <a:pt x="38746" y="2914"/>
                </a:lnTo>
                <a:lnTo>
                  <a:pt x="42320" y="1830"/>
                </a:lnTo>
                <a:lnTo>
                  <a:pt x="46000" y="1097"/>
                </a:lnTo>
                <a:lnTo>
                  <a:pt x="49680" y="365"/>
                </a:lnTo>
                <a:lnTo>
                  <a:pt x="53397" y="0"/>
                </a:lnTo>
                <a:lnTo>
                  <a:pt x="60902" y="0"/>
                </a:lnTo>
                <a:lnTo>
                  <a:pt x="64618" y="365"/>
                </a:lnTo>
                <a:lnTo>
                  <a:pt x="68299" y="1097"/>
                </a:lnTo>
                <a:lnTo>
                  <a:pt x="71979" y="1830"/>
                </a:lnTo>
                <a:lnTo>
                  <a:pt x="75553" y="2914"/>
                </a:lnTo>
                <a:lnTo>
                  <a:pt x="79020" y="4350"/>
                </a:lnTo>
                <a:lnTo>
                  <a:pt x="82487" y="5786"/>
                </a:lnTo>
                <a:lnTo>
                  <a:pt x="85780" y="7546"/>
                </a:lnTo>
                <a:lnTo>
                  <a:pt x="88900" y="9631"/>
                </a:lnTo>
                <a:lnTo>
                  <a:pt x="92020" y="11716"/>
                </a:lnTo>
                <a:lnTo>
                  <a:pt x="94907" y="14085"/>
                </a:lnTo>
                <a:lnTo>
                  <a:pt x="97561" y="16738"/>
                </a:lnTo>
                <a:lnTo>
                  <a:pt x="100214" y="19392"/>
                </a:lnTo>
                <a:lnTo>
                  <a:pt x="102583" y="22279"/>
                </a:lnTo>
                <a:lnTo>
                  <a:pt x="104668" y="25398"/>
                </a:lnTo>
                <a:lnTo>
                  <a:pt x="106753" y="28519"/>
                </a:lnTo>
                <a:lnTo>
                  <a:pt x="108513" y="31812"/>
                </a:lnTo>
                <a:lnTo>
                  <a:pt x="109949" y="35279"/>
                </a:lnTo>
                <a:lnTo>
                  <a:pt x="111385" y="38746"/>
                </a:lnTo>
                <a:lnTo>
                  <a:pt x="112469" y="42320"/>
                </a:lnTo>
                <a:lnTo>
                  <a:pt x="113201" y="46000"/>
                </a:lnTo>
                <a:lnTo>
                  <a:pt x="113933" y="49680"/>
                </a:lnTo>
                <a:lnTo>
                  <a:pt x="114299" y="53397"/>
                </a:lnTo>
                <a:lnTo>
                  <a:pt x="114300" y="57149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35164" y="4451782"/>
            <a:ext cx="114300" cy="114299"/>
          </a:xfrm>
          <a:custGeom>
            <a:avLst/>
            <a:gdLst/>
            <a:ahLst/>
            <a:cxnLst/>
            <a:rect l="l" t="t" r="r" b="b"/>
            <a:pathLst>
              <a:path w="114300" h="114299">
                <a:moveTo>
                  <a:pt x="114300" y="57149"/>
                </a:moveTo>
                <a:lnTo>
                  <a:pt x="114299" y="60902"/>
                </a:lnTo>
                <a:lnTo>
                  <a:pt x="113933" y="64618"/>
                </a:lnTo>
                <a:lnTo>
                  <a:pt x="113201" y="68298"/>
                </a:lnTo>
                <a:lnTo>
                  <a:pt x="112469" y="71978"/>
                </a:lnTo>
                <a:lnTo>
                  <a:pt x="111385" y="75552"/>
                </a:lnTo>
                <a:lnTo>
                  <a:pt x="109949" y="79019"/>
                </a:lnTo>
                <a:lnTo>
                  <a:pt x="108513" y="82486"/>
                </a:lnTo>
                <a:lnTo>
                  <a:pt x="106753" y="85779"/>
                </a:lnTo>
                <a:lnTo>
                  <a:pt x="104668" y="88900"/>
                </a:lnTo>
                <a:lnTo>
                  <a:pt x="102583" y="92020"/>
                </a:lnTo>
                <a:lnTo>
                  <a:pt x="100214" y="94907"/>
                </a:lnTo>
                <a:lnTo>
                  <a:pt x="97561" y="97560"/>
                </a:lnTo>
                <a:lnTo>
                  <a:pt x="94907" y="100214"/>
                </a:lnTo>
                <a:lnTo>
                  <a:pt x="92020" y="102583"/>
                </a:lnTo>
                <a:lnTo>
                  <a:pt x="88900" y="104667"/>
                </a:lnTo>
                <a:lnTo>
                  <a:pt x="85780" y="106752"/>
                </a:lnTo>
                <a:lnTo>
                  <a:pt x="82487" y="108512"/>
                </a:lnTo>
                <a:lnTo>
                  <a:pt x="79020" y="109949"/>
                </a:lnTo>
                <a:lnTo>
                  <a:pt x="75553" y="111385"/>
                </a:lnTo>
                <a:lnTo>
                  <a:pt x="71979" y="112469"/>
                </a:lnTo>
                <a:lnTo>
                  <a:pt x="68299" y="113201"/>
                </a:lnTo>
                <a:lnTo>
                  <a:pt x="64618" y="113933"/>
                </a:lnTo>
                <a:lnTo>
                  <a:pt x="60902" y="114299"/>
                </a:lnTo>
                <a:lnTo>
                  <a:pt x="53397" y="114299"/>
                </a:lnTo>
                <a:lnTo>
                  <a:pt x="49680" y="113933"/>
                </a:lnTo>
                <a:lnTo>
                  <a:pt x="46000" y="113201"/>
                </a:lnTo>
                <a:lnTo>
                  <a:pt x="42320" y="112469"/>
                </a:lnTo>
                <a:lnTo>
                  <a:pt x="38746" y="111385"/>
                </a:lnTo>
                <a:lnTo>
                  <a:pt x="35279" y="109949"/>
                </a:lnTo>
                <a:lnTo>
                  <a:pt x="31812" y="108512"/>
                </a:lnTo>
                <a:lnTo>
                  <a:pt x="28519" y="106752"/>
                </a:lnTo>
                <a:lnTo>
                  <a:pt x="25399" y="104668"/>
                </a:lnTo>
                <a:lnTo>
                  <a:pt x="22279" y="102583"/>
                </a:lnTo>
                <a:lnTo>
                  <a:pt x="19392" y="100214"/>
                </a:lnTo>
                <a:lnTo>
                  <a:pt x="16738" y="97560"/>
                </a:lnTo>
                <a:lnTo>
                  <a:pt x="14085" y="94907"/>
                </a:lnTo>
                <a:lnTo>
                  <a:pt x="11716" y="92020"/>
                </a:lnTo>
                <a:lnTo>
                  <a:pt x="9631" y="88900"/>
                </a:lnTo>
                <a:lnTo>
                  <a:pt x="7546" y="85779"/>
                </a:lnTo>
                <a:lnTo>
                  <a:pt x="5786" y="82486"/>
                </a:lnTo>
                <a:lnTo>
                  <a:pt x="4350" y="79019"/>
                </a:lnTo>
                <a:lnTo>
                  <a:pt x="2914" y="75552"/>
                </a:lnTo>
                <a:lnTo>
                  <a:pt x="1830" y="71978"/>
                </a:lnTo>
                <a:lnTo>
                  <a:pt x="1098" y="68298"/>
                </a:lnTo>
                <a:lnTo>
                  <a:pt x="366" y="64618"/>
                </a:lnTo>
                <a:lnTo>
                  <a:pt x="0" y="60902"/>
                </a:lnTo>
                <a:lnTo>
                  <a:pt x="0" y="53397"/>
                </a:lnTo>
                <a:lnTo>
                  <a:pt x="366" y="49680"/>
                </a:lnTo>
                <a:lnTo>
                  <a:pt x="1098" y="46000"/>
                </a:lnTo>
                <a:lnTo>
                  <a:pt x="1830" y="42319"/>
                </a:lnTo>
                <a:lnTo>
                  <a:pt x="2914" y="38745"/>
                </a:lnTo>
                <a:lnTo>
                  <a:pt x="4350" y="35278"/>
                </a:lnTo>
                <a:lnTo>
                  <a:pt x="5786" y="31811"/>
                </a:lnTo>
                <a:lnTo>
                  <a:pt x="7546" y="28518"/>
                </a:lnTo>
                <a:lnTo>
                  <a:pt x="9631" y="25398"/>
                </a:lnTo>
                <a:lnTo>
                  <a:pt x="11716" y="22278"/>
                </a:lnTo>
                <a:lnTo>
                  <a:pt x="14085" y="19391"/>
                </a:lnTo>
                <a:lnTo>
                  <a:pt x="16738" y="16738"/>
                </a:lnTo>
                <a:lnTo>
                  <a:pt x="19392" y="14084"/>
                </a:lnTo>
                <a:lnTo>
                  <a:pt x="22279" y="11715"/>
                </a:lnTo>
                <a:lnTo>
                  <a:pt x="25399" y="9631"/>
                </a:lnTo>
                <a:lnTo>
                  <a:pt x="28519" y="7546"/>
                </a:lnTo>
                <a:lnTo>
                  <a:pt x="31812" y="5785"/>
                </a:lnTo>
                <a:lnTo>
                  <a:pt x="35279" y="4349"/>
                </a:lnTo>
                <a:lnTo>
                  <a:pt x="38746" y="2913"/>
                </a:lnTo>
                <a:lnTo>
                  <a:pt x="42320" y="1829"/>
                </a:lnTo>
                <a:lnTo>
                  <a:pt x="46000" y="1097"/>
                </a:lnTo>
                <a:lnTo>
                  <a:pt x="49680" y="365"/>
                </a:lnTo>
                <a:lnTo>
                  <a:pt x="53397" y="0"/>
                </a:lnTo>
                <a:lnTo>
                  <a:pt x="60902" y="0"/>
                </a:lnTo>
                <a:lnTo>
                  <a:pt x="64618" y="365"/>
                </a:lnTo>
                <a:lnTo>
                  <a:pt x="68299" y="1097"/>
                </a:lnTo>
                <a:lnTo>
                  <a:pt x="71979" y="1829"/>
                </a:lnTo>
                <a:lnTo>
                  <a:pt x="75553" y="2913"/>
                </a:lnTo>
                <a:lnTo>
                  <a:pt x="79020" y="4349"/>
                </a:lnTo>
                <a:lnTo>
                  <a:pt x="82487" y="5785"/>
                </a:lnTo>
                <a:lnTo>
                  <a:pt x="85780" y="7546"/>
                </a:lnTo>
                <a:lnTo>
                  <a:pt x="88900" y="9631"/>
                </a:lnTo>
                <a:lnTo>
                  <a:pt x="92020" y="11715"/>
                </a:lnTo>
                <a:lnTo>
                  <a:pt x="94907" y="14084"/>
                </a:lnTo>
                <a:lnTo>
                  <a:pt x="97561" y="16738"/>
                </a:lnTo>
                <a:lnTo>
                  <a:pt x="100214" y="19391"/>
                </a:lnTo>
                <a:lnTo>
                  <a:pt x="102583" y="22278"/>
                </a:lnTo>
                <a:lnTo>
                  <a:pt x="104668" y="25398"/>
                </a:lnTo>
                <a:lnTo>
                  <a:pt x="106753" y="28518"/>
                </a:lnTo>
                <a:lnTo>
                  <a:pt x="108513" y="31811"/>
                </a:lnTo>
                <a:lnTo>
                  <a:pt x="109949" y="35278"/>
                </a:lnTo>
                <a:lnTo>
                  <a:pt x="111385" y="38745"/>
                </a:lnTo>
                <a:lnTo>
                  <a:pt x="112469" y="42319"/>
                </a:lnTo>
                <a:lnTo>
                  <a:pt x="113201" y="46000"/>
                </a:lnTo>
                <a:lnTo>
                  <a:pt x="113933" y="49680"/>
                </a:lnTo>
                <a:lnTo>
                  <a:pt x="114299" y="53397"/>
                </a:lnTo>
                <a:lnTo>
                  <a:pt x="114300" y="57149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35164" y="5766232"/>
            <a:ext cx="114300" cy="114299"/>
          </a:xfrm>
          <a:custGeom>
            <a:avLst/>
            <a:gdLst/>
            <a:ahLst/>
            <a:cxnLst/>
            <a:rect l="l" t="t" r="r" b="b"/>
            <a:pathLst>
              <a:path w="114300" h="114299">
                <a:moveTo>
                  <a:pt x="114300" y="57149"/>
                </a:moveTo>
                <a:lnTo>
                  <a:pt x="114299" y="60902"/>
                </a:lnTo>
                <a:lnTo>
                  <a:pt x="113933" y="64618"/>
                </a:lnTo>
                <a:lnTo>
                  <a:pt x="113201" y="68298"/>
                </a:lnTo>
                <a:lnTo>
                  <a:pt x="112469" y="71978"/>
                </a:lnTo>
                <a:lnTo>
                  <a:pt x="111385" y="75552"/>
                </a:lnTo>
                <a:lnTo>
                  <a:pt x="109949" y="79019"/>
                </a:lnTo>
                <a:lnTo>
                  <a:pt x="108513" y="82486"/>
                </a:lnTo>
                <a:lnTo>
                  <a:pt x="106753" y="85779"/>
                </a:lnTo>
                <a:lnTo>
                  <a:pt x="104668" y="88900"/>
                </a:lnTo>
                <a:lnTo>
                  <a:pt x="102583" y="92020"/>
                </a:lnTo>
                <a:lnTo>
                  <a:pt x="100214" y="94907"/>
                </a:lnTo>
                <a:lnTo>
                  <a:pt x="97561" y="97560"/>
                </a:lnTo>
                <a:lnTo>
                  <a:pt x="94907" y="100213"/>
                </a:lnTo>
                <a:lnTo>
                  <a:pt x="92020" y="102583"/>
                </a:lnTo>
                <a:lnTo>
                  <a:pt x="88900" y="104667"/>
                </a:lnTo>
                <a:lnTo>
                  <a:pt x="85780" y="106752"/>
                </a:lnTo>
                <a:lnTo>
                  <a:pt x="82487" y="108513"/>
                </a:lnTo>
                <a:lnTo>
                  <a:pt x="79020" y="109949"/>
                </a:lnTo>
                <a:lnTo>
                  <a:pt x="75553" y="111385"/>
                </a:lnTo>
                <a:lnTo>
                  <a:pt x="71979" y="112469"/>
                </a:lnTo>
                <a:lnTo>
                  <a:pt x="68299" y="113201"/>
                </a:lnTo>
                <a:lnTo>
                  <a:pt x="64618" y="113933"/>
                </a:lnTo>
                <a:lnTo>
                  <a:pt x="60902" y="114299"/>
                </a:lnTo>
                <a:lnTo>
                  <a:pt x="53397" y="114299"/>
                </a:lnTo>
                <a:lnTo>
                  <a:pt x="49680" y="113933"/>
                </a:lnTo>
                <a:lnTo>
                  <a:pt x="46000" y="113201"/>
                </a:lnTo>
                <a:lnTo>
                  <a:pt x="42320" y="112469"/>
                </a:lnTo>
                <a:lnTo>
                  <a:pt x="38746" y="111385"/>
                </a:lnTo>
                <a:lnTo>
                  <a:pt x="35279" y="109948"/>
                </a:lnTo>
                <a:lnTo>
                  <a:pt x="31812" y="108513"/>
                </a:lnTo>
                <a:lnTo>
                  <a:pt x="28519" y="106752"/>
                </a:lnTo>
                <a:lnTo>
                  <a:pt x="25399" y="104667"/>
                </a:lnTo>
                <a:lnTo>
                  <a:pt x="22279" y="102583"/>
                </a:lnTo>
                <a:lnTo>
                  <a:pt x="19392" y="100213"/>
                </a:lnTo>
                <a:lnTo>
                  <a:pt x="16738" y="97560"/>
                </a:lnTo>
                <a:lnTo>
                  <a:pt x="14085" y="94907"/>
                </a:lnTo>
                <a:lnTo>
                  <a:pt x="11716" y="92020"/>
                </a:lnTo>
                <a:lnTo>
                  <a:pt x="9631" y="88900"/>
                </a:lnTo>
                <a:lnTo>
                  <a:pt x="7546" y="85779"/>
                </a:lnTo>
                <a:lnTo>
                  <a:pt x="5786" y="82486"/>
                </a:lnTo>
                <a:lnTo>
                  <a:pt x="4350" y="79019"/>
                </a:lnTo>
                <a:lnTo>
                  <a:pt x="2914" y="75552"/>
                </a:lnTo>
                <a:lnTo>
                  <a:pt x="1830" y="71979"/>
                </a:lnTo>
                <a:lnTo>
                  <a:pt x="1098" y="68298"/>
                </a:lnTo>
                <a:lnTo>
                  <a:pt x="366" y="64618"/>
                </a:lnTo>
                <a:lnTo>
                  <a:pt x="0" y="60902"/>
                </a:lnTo>
                <a:lnTo>
                  <a:pt x="0" y="53397"/>
                </a:lnTo>
                <a:lnTo>
                  <a:pt x="366" y="49680"/>
                </a:lnTo>
                <a:lnTo>
                  <a:pt x="1098" y="46000"/>
                </a:lnTo>
                <a:lnTo>
                  <a:pt x="1830" y="42319"/>
                </a:lnTo>
                <a:lnTo>
                  <a:pt x="2914" y="38745"/>
                </a:lnTo>
                <a:lnTo>
                  <a:pt x="4350" y="35278"/>
                </a:lnTo>
                <a:lnTo>
                  <a:pt x="5786" y="31811"/>
                </a:lnTo>
                <a:lnTo>
                  <a:pt x="7546" y="28518"/>
                </a:lnTo>
                <a:lnTo>
                  <a:pt x="9631" y="25398"/>
                </a:lnTo>
                <a:lnTo>
                  <a:pt x="11716" y="22278"/>
                </a:lnTo>
                <a:lnTo>
                  <a:pt x="14085" y="19392"/>
                </a:lnTo>
                <a:lnTo>
                  <a:pt x="16738" y="16738"/>
                </a:lnTo>
                <a:lnTo>
                  <a:pt x="19392" y="14085"/>
                </a:lnTo>
                <a:lnTo>
                  <a:pt x="22279" y="11716"/>
                </a:lnTo>
                <a:lnTo>
                  <a:pt x="25399" y="9631"/>
                </a:lnTo>
                <a:lnTo>
                  <a:pt x="28519" y="7546"/>
                </a:lnTo>
                <a:lnTo>
                  <a:pt x="31812" y="5786"/>
                </a:lnTo>
                <a:lnTo>
                  <a:pt x="35279" y="4350"/>
                </a:lnTo>
                <a:lnTo>
                  <a:pt x="38746" y="2914"/>
                </a:lnTo>
                <a:lnTo>
                  <a:pt x="42320" y="1830"/>
                </a:lnTo>
                <a:lnTo>
                  <a:pt x="46000" y="1097"/>
                </a:lnTo>
                <a:lnTo>
                  <a:pt x="49680" y="365"/>
                </a:lnTo>
                <a:lnTo>
                  <a:pt x="53397" y="0"/>
                </a:lnTo>
                <a:lnTo>
                  <a:pt x="60902" y="0"/>
                </a:lnTo>
                <a:lnTo>
                  <a:pt x="64618" y="365"/>
                </a:lnTo>
                <a:lnTo>
                  <a:pt x="68299" y="1097"/>
                </a:lnTo>
                <a:lnTo>
                  <a:pt x="71979" y="1830"/>
                </a:lnTo>
                <a:lnTo>
                  <a:pt x="75553" y="2914"/>
                </a:lnTo>
                <a:lnTo>
                  <a:pt x="79020" y="4350"/>
                </a:lnTo>
                <a:lnTo>
                  <a:pt x="82487" y="5786"/>
                </a:lnTo>
                <a:lnTo>
                  <a:pt x="85780" y="7546"/>
                </a:lnTo>
                <a:lnTo>
                  <a:pt x="88900" y="9631"/>
                </a:lnTo>
                <a:lnTo>
                  <a:pt x="92020" y="11716"/>
                </a:lnTo>
                <a:lnTo>
                  <a:pt x="94907" y="14085"/>
                </a:lnTo>
                <a:lnTo>
                  <a:pt x="97561" y="16738"/>
                </a:lnTo>
                <a:lnTo>
                  <a:pt x="100214" y="19392"/>
                </a:lnTo>
                <a:lnTo>
                  <a:pt x="102583" y="22278"/>
                </a:lnTo>
                <a:lnTo>
                  <a:pt x="104668" y="25398"/>
                </a:lnTo>
                <a:lnTo>
                  <a:pt x="106753" y="28518"/>
                </a:lnTo>
                <a:lnTo>
                  <a:pt x="108513" y="31812"/>
                </a:lnTo>
                <a:lnTo>
                  <a:pt x="109949" y="35279"/>
                </a:lnTo>
                <a:lnTo>
                  <a:pt x="111385" y="38746"/>
                </a:lnTo>
                <a:lnTo>
                  <a:pt x="112469" y="42320"/>
                </a:lnTo>
                <a:lnTo>
                  <a:pt x="113201" y="46000"/>
                </a:lnTo>
                <a:lnTo>
                  <a:pt x="113933" y="49680"/>
                </a:lnTo>
                <a:lnTo>
                  <a:pt x="114299" y="53397"/>
                </a:lnTo>
                <a:lnTo>
                  <a:pt x="114300" y="57149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35164" y="6204382"/>
            <a:ext cx="114300" cy="114299"/>
          </a:xfrm>
          <a:custGeom>
            <a:avLst/>
            <a:gdLst/>
            <a:ahLst/>
            <a:cxnLst/>
            <a:rect l="l" t="t" r="r" b="b"/>
            <a:pathLst>
              <a:path w="114300" h="114299">
                <a:moveTo>
                  <a:pt x="114300" y="57149"/>
                </a:moveTo>
                <a:lnTo>
                  <a:pt x="114299" y="60902"/>
                </a:lnTo>
                <a:lnTo>
                  <a:pt x="113933" y="64618"/>
                </a:lnTo>
                <a:lnTo>
                  <a:pt x="113201" y="68299"/>
                </a:lnTo>
                <a:lnTo>
                  <a:pt x="112469" y="71979"/>
                </a:lnTo>
                <a:lnTo>
                  <a:pt x="111385" y="75552"/>
                </a:lnTo>
                <a:lnTo>
                  <a:pt x="109949" y="79019"/>
                </a:lnTo>
                <a:lnTo>
                  <a:pt x="108513" y="82486"/>
                </a:lnTo>
                <a:lnTo>
                  <a:pt x="106753" y="85779"/>
                </a:lnTo>
                <a:lnTo>
                  <a:pt x="104668" y="88899"/>
                </a:lnTo>
                <a:lnTo>
                  <a:pt x="102583" y="92019"/>
                </a:lnTo>
                <a:lnTo>
                  <a:pt x="100214" y="94907"/>
                </a:lnTo>
                <a:lnTo>
                  <a:pt x="97561" y="97560"/>
                </a:lnTo>
                <a:lnTo>
                  <a:pt x="94907" y="100214"/>
                </a:lnTo>
                <a:lnTo>
                  <a:pt x="92020" y="102583"/>
                </a:lnTo>
                <a:lnTo>
                  <a:pt x="88900" y="104668"/>
                </a:lnTo>
                <a:lnTo>
                  <a:pt x="85780" y="106752"/>
                </a:lnTo>
                <a:lnTo>
                  <a:pt x="82487" y="108512"/>
                </a:lnTo>
                <a:lnTo>
                  <a:pt x="79020" y="109949"/>
                </a:lnTo>
                <a:lnTo>
                  <a:pt x="75553" y="111385"/>
                </a:lnTo>
                <a:lnTo>
                  <a:pt x="71979" y="112469"/>
                </a:lnTo>
                <a:lnTo>
                  <a:pt x="68299" y="113201"/>
                </a:lnTo>
                <a:lnTo>
                  <a:pt x="64618" y="113933"/>
                </a:lnTo>
                <a:lnTo>
                  <a:pt x="60902" y="114299"/>
                </a:lnTo>
                <a:lnTo>
                  <a:pt x="53397" y="114299"/>
                </a:lnTo>
                <a:lnTo>
                  <a:pt x="49680" y="113933"/>
                </a:lnTo>
                <a:lnTo>
                  <a:pt x="46000" y="113201"/>
                </a:lnTo>
                <a:lnTo>
                  <a:pt x="42320" y="112469"/>
                </a:lnTo>
                <a:lnTo>
                  <a:pt x="38746" y="111385"/>
                </a:lnTo>
                <a:lnTo>
                  <a:pt x="35279" y="109949"/>
                </a:lnTo>
                <a:lnTo>
                  <a:pt x="31812" y="108512"/>
                </a:lnTo>
                <a:lnTo>
                  <a:pt x="28519" y="106752"/>
                </a:lnTo>
                <a:lnTo>
                  <a:pt x="25399" y="104668"/>
                </a:lnTo>
                <a:lnTo>
                  <a:pt x="22279" y="102583"/>
                </a:lnTo>
                <a:lnTo>
                  <a:pt x="19392" y="100214"/>
                </a:lnTo>
                <a:lnTo>
                  <a:pt x="16738" y="97560"/>
                </a:lnTo>
                <a:lnTo>
                  <a:pt x="14085" y="94907"/>
                </a:lnTo>
                <a:lnTo>
                  <a:pt x="11716" y="92020"/>
                </a:lnTo>
                <a:lnTo>
                  <a:pt x="9631" y="88900"/>
                </a:lnTo>
                <a:lnTo>
                  <a:pt x="7546" y="85780"/>
                </a:lnTo>
                <a:lnTo>
                  <a:pt x="5786" y="82486"/>
                </a:lnTo>
                <a:lnTo>
                  <a:pt x="4350" y="79019"/>
                </a:lnTo>
                <a:lnTo>
                  <a:pt x="2914" y="75552"/>
                </a:lnTo>
                <a:lnTo>
                  <a:pt x="1830" y="71979"/>
                </a:lnTo>
                <a:lnTo>
                  <a:pt x="1098" y="68299"/>
                </a:lnTo>
                <a:lnTo>
                  <a:pt x="366" y="64618"/>
                </a:lnTo>
                <a:lnTo>
                  <a:pt x="0" y="60902"/>
                </a:lnTo>
                <a:lnTo>
                  <a:pt x="0" y="53397"/>
                </a:lnTo>
                <a:lnTo>
                  <a:pt x="366" y="49680"/>
                </a:lnTo>
                <a:lnTo>
                  <a:pt x="1098" y="46000"/>
                </a:lnTo>
                <a:lnTo>
                  <a:pt x="1830" y="42319"/>
                </a:lnTo>
                <a:lnTo>
                  <a:pt x="2914" y="38745"/>
                </a:lnTo>
                <a:lnTo>
                  <a:pt x="4350" y="35278"/>
                </a:lnTo>
                <a:lnTo>
                  <a:pt x="5786" y="31811"/>
                </a:lnTo>
                <a:lnTo>
                  <a:pt x="7546" y="28518"/>
                </a:lnTo>
                <a:lnTo>
                  <a:pt x="9631" y="25398"/>
                </a:lnTo>
                <a:lnTo>
                  <a:pt x="11716" y="22278"/>
                </a:lnTo>
                <a:lnTo>
                  <a:pt x="14085" y="19391"/>
                </a:lnTo>
                <a:lnTo>
                  <a:pt x="16738" y="16738"/>
                </a:lnTo>
                <a:lnTo>
                  <a:pt x="19392" y="14085"/>
                </a:lnTo>
                <a:lnTo>
                  <a:pt x="22279" y="11716"/>
                </a:lnTo>
                <a:lnTo>
                  <a:pt x="25399" y="9630"/>
                </a:lnTo>
                <a:lnTo>
                  <a:pt x="28519" y="7546"/>
                </a:lnTo>
                <a:lnTo>
                  <a:pt x="31812" y="5785"/>
                </a:lnTo>
                <a:lnTo>
                  <a:pt x="35279" y="4349"/>
                </a:lnTo>
                <a:lnTo>
                  <a:pt x="38746" y="2913"/>
                </a:lnTo>
                <a:lnTo>
                  <a:pt x="42320" y="1830"/>
                </a:lnTo>
                <a:lnTo>
                  <a:pt x="46000" y="1098"/>
                </a:lnTo>
                <a:lnTo>
                  <a:pt x="49680" y="366"/>
                </a:lnTo>
                <a:lnTo>
                  <a:pt x="53397" y="0"/>
                </a:lnTo>
                <a:lnTo>
                  <a:pt x="60902" y="0"/>
                </a:lnTo>
                <a:lnTo>
                  <a:pt x="64618" y="366"/>
                </a:lnTo>
                <a:lnTo>
                  <a:pt x="68299" y="1098"/>
                </a:lnTo>
                <a:lnTo>
                  <a:pt x="71979" y="1830"/>
                </a:lnTo>
                <a:lnTo>
                  <a:pt x="75553" y="2913"/>
                </a:lnTo>
                <a:lnTo>
                  <a:pt x="79020" y="4349"/>
                </a:lnTo>
                <a:lnTo>
                  <a:pt x="82487" y="5785"/>
                </a:lnTo>
                <a:lnTo>
                  <a:pt x="85780" y="7546"/>
                </a:lnTo>
                <a:lnTo>
                  <a:pt x="88900" y="9630"/>
                </a:lnTo>
                <a:lnTo>
                  <a:pt x="92020" y="11716"/>
                </a:lnTo>
                <a:lnTo>
                  <a:pt x="94907" y="14085"/>
                </a:lnTo>
                <a:lnTo>
                  <a:pt x="97561" y="16738"/>
                </a:lnTo>
                <a:lnTo>
                  <a:pt x="100214" y="19391"/>
                </a:lnTo>
                <a:lnTo>
                  <a:pt x="102583" y="22278"/>
                </a:lnTo>
                <a:lnTo>
                  <a:pt x="104668" y="25398"/>
                </a:lnTo>
                <a:lnTo>
                  <a:pt x="106753" y="28518"/>
                </a:lnTo>
                <a:lnTo>
                  <a:pt x="108513" y="31811"/>
                </a:lnTo>
                <a:lnTo>
                  <a:pt x="109949" y="35278"/>
                </a:lnTo>
                <a:lnTo>
                  <a:pt x="111385" y="38745"/>
                </a:lnTo>
                <a:lnTo>
                  <a:pt x="112469" y="42319"/>
                </a:lnTo>
                <a:lnTo>
                  <a:pt x="113201" y="46000"/>
                </a:lnTo>
                <a:lnTo>
                  <a:pt x="113933" y="49680"/>
                </a:lnTo>
                <a:lnTo>
                  <a:pt x="114299" y="53397"/>
                </a:lnTo>
                <a:lnTo>
                  <a:pt x="114300" y="57149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35164" y="6642532"/>
            <a:ext cx="114300" cy="114299"/>
          </a:xfrm>
          <a:custGeom>
            <a:avLst/>
            <a:gdLst/>
            <a:ahLst/>
            <a:cxnLst/>
            <a:rect l="l" t="t" r="r" b="b"/>
            <a:pathLst>
              <a:path w="114300" h="114299">
                <a:moveTo>
                  <a:pt x="114300" y="57149"/>
                </a:moveTo>
                <a:lnTo>
                  <a:pt x="114299" y="60902"/>
                </a:lnTo>
                <a:lnTo>
                  <a:pt x="113933" y="64618"/>
                </a:lnTo>
                <a:lnTo>
                  <a:pt x="113201" y="68298"/>
                </a:lnTo>
                <a:lnTo>
                  <a:pt x="112469" y="71979"/>
                </a:lnTo>
                <a:lnTo>
                  <a:pt x="111385" y="75552"/>
                </a:lnTo>
                <a:lnTo>
                  <a:pt x="109949" y="79019"/>
                </a:lnTo>
                <a:lnTo>
                  <a:pt x="108513" y="82486"/>
                </a:lnTo>
                <a:lnTo>
                  <a:pt x="106753" y="85780"/>
                </a:lnTo>
                <a:lnTo>
                  <a:pt x="104668" y="88900"/>
                </a:lnTo>
                <a:lnTo>
                  <a:pt x="102583" y="92020"/>
                </a:lnTo>
                <a:lnTo>
                  <a:pt x="100214" y="94907"/>
                </a:lnTo>
                <a:lnTo>
                  <a:pt x="97561" y="97560"/>
                </a:lnTo>
                <a:lnTo>
                  <a:pt x="94907" y="100213"/>
                </a:lnTo>
                <a:lnTo>
                  <a:pt x="92020" y="102582"/>
                </a:lnTo>
                <a:lnTo>
                  <a:pt x="88900" y="104667"/>
                </a:lnTo>
                <a:lnTo>
                  <a:pt x="85780" y="106752"/>
                </a:lnTo>
                <a:lnTo>
                  <a:pt x="82487" y="108512"/>
                </a:lnTo>
                <a:lnTo>
                  <a:pt x="79020" y="109949"/>
                </a:lnTo>
                <a:lnTo>
                  <a:pt x="75553" y="111385"/>
                </a:lnTo>
                <a:lnTo>
                  <a:pt x="71979" y="112469"/>
                </a:lnTo>
                <a:lnTo>
                  <a:pt x="68299" y="113201"/>
                </a:lnTo>
                <a:lnTo>
                  <a:pt x="64618" y="113933"/>
                </a:lnTo>
                <a:lnTo>
                  <a:pt x="60902" y="114299"/>
                </a:lnTo>
                <a:lnTo>
                  <a:pt x="53397" y="114299"/>
                </a:lnTo>
                <a:lnTo>
                  <a:pt x="49680" y="113933"/>
                </a:lnTo>
                <a:lnTo>
                  <a:pt x="46000" y="113201"/>
                </a:lnTo>
                <a:lnTo>
                  <a:pt x="42320" y="112469"/>
                </a:lnTo>
                <a:lnTo>
                  <a:pt x="38746" y="111385"/>
                </a:lnTo>
                <a:lnTo>
                  <a:pt x="35279" y="109949"/>
                </a:lnTo>
                <a:lnTo>
                  <a:pt x="31812" y="108512"/>
                </a:lnTo>
                <a:lnTo>
                  <a:pt x="28519" y="106752"/>
                </a:lnTo>
                <a:lnTo>
                  <a:pt x="25399" y="104667"/>
                </a:lnTo>
                <a:lnTo>
                  <a:pt x="22279" y="102582"/>
                </a:lnTo>
                <a:lnTo>
                  <a:pt x="19392" y="100213"/>
                </a:lnTo>
                <a:lnTo>
                  <a:pt x="16738" y="97560"/>
                </a:lnTo>
                <a:lnTo>
                  <a:pt x="14085" y="94907"/>
                </a:lnTo>
                <a:lnTo>
                  <a:pt x="11716" y="92019"/>
                </a:lnTo>
                <a:lnTo>
                  <a:pt x="9631" y="88899"/>
                </a:lnTo>
                <a:lnTo>
                  <a:pt x="7546" y="85780"/>
                </a:lnTo>
                <a:lnTo>
                  <a:pt x="5786" y="82486"/>
                </a:lnTo>
                <a:lnTo>
                  <a:pt x="4350" y="79019"/>
                </a:lnTo>
                <a:lnTo>
                  <a:pt x="2914" y="75552"/>
                </a:lnTo>
                <a:lnTo>
                  <a:pt x="1830" y="71979"/>
                </a:lnTo>
                <a:lnTo>
                  <a:pt x="1098" y="68298"/>
                </a:lnTo>
                <a:lnTo>
                  <a:pt x="366" y="64618"/>
                </a:lnTo>
                <a:lnTo>
                  <a:pt x="0" y="60902"/>
                </a:lnTo>
                <a:lnTo>
                  <a:pt x="0" y="53397"/>
                </a:lnTo>
                <a:lnTo>
                  <a:pt x="366" y="49680"/>
                </a:lnTo>
                <a:lnTo>
                  <a:pt x="1098" y="46000"/>
                </a:lnTo>
                <a:lnTo>
                  <a:pt x="1830" y="42319"/>
                </a:lnTo>
                <a:lnTo>
                  <a:pt x="2914" y="38745"/>
                </a:lnTo>
                <a:lnTo>
                  <a:pt x="4350" y="35279"/>
                </a:lnTo>
                <a:lnTo>
                  <a:pt x="5786" y="31812"/>
                </a:lnTo>
                <a:lnTo>
                  <a:pt x="7546" y="28518"/>
                </a:lnTo>
                <a:lnTo>
                  <a:pt x="9631" y="25398"/>
                </a:lnTo>
                <a:lnTo>
                  <a:pt x="11716" y="22278"/>
                </a:lnTo>
                <a:lnTo>
                  <a:pt x="14085" y="19391"/>
                </a:lnTo>
                <a:lnTo>
                  <a:pt x="16738" y="16738"/>
                </a:lnTo>
                <a:lnTo>
                  <a:pt x="19392" y="14085"/>
                </a:lnTo>
                <a:lnTo>
                  <a:pt x="22279" y="11716"/>
                </a:lnTo>
                <a:lnTo>
                  <a:pt x="25399" y="9631"/>
                </a:lnTo>
                <a:lnTo>
                  <a:pt x="28519" y="7546"/>
                </a:lnTo>
                <a:lnTo>
                  <a:pt x="31812" y="5785"/>
                </a:lnTo>
                <a:lnTo>
                  <a:pt x="35279" y="4349"/>
                </a:lnTo>
                <a:lnTo>
                  <a:pt x="38746" y="2913"/>
                </a:lnTo>
                <a:lnTo>
                  <a:pt x="42320" y="1829"/>
                </a:lnTo>
                <a:lnTo>
                  <a:pt x="46000" y="1097"/>
                </a:lnTo>
                <a:lnTo>
                  <a:pt x="49680" y="365"/>
                </a:lnTo>
                <a:lnTo>
                  <a:pt x="53397" y="0"/>
                </a:lnTo>
                <a:lnTo>
                  <a:pt x="60902" y="0"/>
                </a:lnTo>
                <a:lnTo>
                  <a:pt x="64618" y="365"/>
                </a:lnTo>
                <a:lnTo>
                  <a:pt x="68299" y="1097"/>
                </a:lnTo>
                <a:lnTo>
                  <a:pt x="71979" y="1829"/>
                </a:lnTo>
                <a:lnTo>
                  <a:pt x="75553" y="2913"/>
                </a:lnTo>
                <a:lnTo>
                  <a:pt x="79020" y="4349"/>
                </a:lnTo>
                <a:lnTo>
                  <a:pt x="82487" y="5785"/>
                </a:lnTo>
                <a:lnTo>
                  <a:pt x="85780" y="7546"/>
                </a:lnTo>
                <a:lnTo>
                  <a:pt x="88900" y="9631"/>
                </a:lnTo>
                <a:lnTo>
                  <a:pt x="92020" y="11716"/>
                </a:lnTo>
                <a:lnTo>
                  <a:pt x="94907" y="14085"/>
                </a:lnTo>
                <a:lnTo>
                  <a:pt x="97561" y="16738"/>
                </a:lnTo>
                <a:lnTo>
                  <a:pt x="100214" y="19391"/>
                </a:lnTo>
                <a:lnTo>
                  <a:pt x="102583" y="22278"/>
                </a:lnTo>
                <a:lnTo>
                  <a:pt x="104668" y="25398"/>
                </a:lnTo>
                <a:lnTo>
                  <a:pt x="106753" y="28518"/>
                </a:lnTo>
                <a:lnTo>
                  <a:pt x="108513" y="31812"/>
                </a:lnTo>
                <a:lnTo>
                  <a:pt x="109949" y="35279"/>
                </a:lnTo>
                <a:lnTo>
                  <a:pt x="111385" y="38745"/>
                </a:lnTo>
                <a:lnTo>
                  <a:pt x="112469" y="42319"/>
                </a:lnTo>
                <a:lnTo>
                  <a:pt x="113201" y="46000"/>
                </a:lnTo>
                <a:lnTo>
                  <a:pt x="113933" y="49680"/>
                </a:lnTo>
                <a:lnTo>
                  <a:pt x="114299" y="53397"/>
                </a:lnTo>
                <a:lnTo>
                  <a:pt x="114300" y="57149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35164" y="7080683"/>
            <a:ext cx="114300" cy="114298"/>
          </a:xfrm>
          <a:custGeom>
            <a:avLst/>
            <a:gdLst/>
            <a:ahLst/>
            <a:cxnLst/>
            <a:rect l="l" t="t" r="r" b="b"/>
            <a:pathLst>
              <a:path w="114300" h="114298">
                <a:moveTo>
                  <a:pt x="114300" y="57149"/>
                </a:moveTo>
                <a:lnTo>
                  <a:pt x="114299" y="60902"/>
                </a:lnTo>
                <a:lnTo>
                  <a:pt x="113933" y="64618"/>
                </a:lnTo>
                <a:lnTo>
                  <a:pt x="113201" y="68298"/>
                </a:lnTo>
                <a:lnTo>
                  <a:pt x="112469" y="71978"/>
                </a:lnTo>
                <a:lnTo>
                  <a:pt x="111385" y="75551"/>
                </a:lnTo>
                <a:lnTo>
                  <a:pt x="109949" y="79019"/>
                </a:lnTo>
                <a:lnTo>
                  <a:pt x="108513" y="82485"/>
                </a:lnTo>
                <a:lnTo>
                  <a:pt x="106753" y="85779"/>
                </a:lnTo>
                <a:lnTo>
                  <a:pt x="104668" y="88899"/>
                </a:lnTo>
                <a:lnTo>
                  <a:pt x="102583" y="92019"/>
                </a:lnTo>
                <a:lnTo>
                  <a:pt x="100214" y="94905"/>
                </a:lnTo>
                <a:lnTo>
                  <a:pt x="97561" y="97559"/>
                </a:lnTo>
                <a:lnTo>
                  <a:pt x="94907" y="100213"/>
                </a:lnTo>
                <a:lnTo>
                  <a:pt x="92020" y="102582"/>
                </a:lnTo>
                <a:lnTo>
                  <a:pt x="88900" y="104666"/>
                </a:lnTo>
                <a:lnTo>
                  <a:pt x="85780" y="106751"/>
                </a:lnTo>
                <a:lnTo>
                  <a:pt x="82487" y="108512"/>
                </a:lnTo>
                <a:lnTo>
                  <a:pt x="79020" y="109948"/>
                </a:lnTo>
                <a:lnTo>
                  <a:pt x="75553" y="111384"/>
                </a:lnTo>
                <a:lnTo>
                  <a:pt x="71979" y="112468"/>
                </a:lnTo>
                <a:lnTo>
                  <a:pt x="68299" y="113200"/>
                </a:lnTo>
                <a:lnTo>
                  <a:pt x="64618" y="113932"/>
                </a:lnTo>
                <a:lnTo>
                  <a:pt x="60902" y="114298"/>
                </a:lnTo>
                <a:lnTo>
                  <a:pt x="53397" y="114298"/>
                </a:lnTo>
                <a:lnTo>
                  <a:pt x="49680" y="113932"/>
                </a:lnTo>
                <a:lnTo>
                  <a:pt x="46000" y="113200"/>
                </a:lnTo>
                <a:lnTo>
                  <a:pt x="42320" y="112468"/>
                </a:lnTo>
                <a:lnTo>
                  <a:pt x="38746" y="111384"/>
                </a:lnTo>
                <a:lnTo>
                  <a:pt x="35279" y="109948"/>
                </a:lnTo>
                <a:lnTo>
                  <a:pt x="31812" y="108512"/>
                </a:lnTo>
                <a:lnTo>
                  <a:pt x="28519" y="106751"/>
                </a:lnTo>
                <a:lnTo>
                  <a:pt x="25399" y="104666"/>
                </a:lnTo>
                <a:lnTo>
                  <a:pt x="22279" y="102582"/>
                </a:lnTo>
                <a:lnTo>
                  <a:pt x="19392" y="100213"/>
                </a:lnTo>
                <a:lnTo>
                  <a:pt x="16738" y="97559"/>
                </a:lnTo>
                <a:lnTo>
                  <a:pt x="14085" y="94905"/>
                </a:lnTo>
                <a:lnTo>
                  <a:pt x="11716" y="92019"/>
                </a:lnTo>
                <a:lnTo>
                  <a:pt x="9631" y="88899"/>
                </a:lnTo>
                <a:lnTo>
                  <a:pt x="7546" y="85779"/>
                </a:lnTo>
                <a:lnTo>
                  <a:pt x="5786" y="82485"/>
                </a:lnTo>
                <a:lnTo>
                  <a:pt x="4350" y="79019"/>
                </a:lnTo>
                <a:lnTo>
                  <a:pt x="2914" y="75551"/>
                </a:lnTo>
                <a:lnTo>
                  <a:pt x="1830" y="71978"/>
                </a:lnTo>
                <a:lnTo>
                  <a:pt x="1098" y="68298"/>
                </a:lnTo>
                <a:lnTo>
                  <a:pt x="366" y="64618"/>
                </a:lnTo>
                <a:lnTo>
                  <a:pt x="0" y="60902"/>
                </a:lnTo>
                <a:lnTo>
                  <a:pt x="0" y="53396"/>
                </a:lnTo>
                <a:lnTo>
                  <a:pt x="366" y="49680"/>
                </a:lnTo>
                <a:lnTo>
                  <a:pt x="1098" y="45999"/>
                </a:lnTo>
                <a:lnTo>
                  <a:pt x="1830" y="42318"/>
                </a:lnTo>
                <a:lnTo>
                  <a:pt x="2914" y="38744"/>
                </a:lnTo>
                <a:lnTo>
                  <a:pt x="4350" y="35278"/>
                </a:lnTo>
                <a:lnTo>
                  <a:pt x="5786" y="31811"/>
                </a:lnTo>
                <a:lnTo>
                  <a:pt x="7546" y="28518"/>
                </a:lnTo>
                <a:lnTo>
                  <a:pt x="9631" y="25397"/>
                </a:lnTo>
                <a:lnTo>
                  <a:pt x="11716" y="22277"/>
                </a:lnTo>
                <a:lnTo>
                  <a:pt x="14085" y="19391"/>
                </a:lnTo>
                <a:lnTo>
                  <a:pt x="16738" y="16737"/>
                </a:lnTo>
                <a:lnTo>
                  <a:pt x="19392" y="14084"/>
                </a:lnTo>
                <a:lnTo>
                  <a:pt x="22279" y="11714"/>
                </a:lnTo>
                <a:lnTo>
                  <a:pt x="25399" y="9630"/>
                </a:lnTo>
                <a:lnTo>
                  <a:pt x="28519" y="7546"/>
                </a:lnTo>
                <a:lnTo>
                  <a:pt x="31812" y="5785"/>
                </a:lnTo>
                <a:lnTo>
                  <a:pt x="35279" y="4349"/>
                </a:lnTo>
                <a:lnTo>
                  <a:pt x="38746" y="2913"/>
                </a:lnTo>
                <a:lnTo>
                  <a:pt x="42320" y="1829"/>
                </a:lnTo>
                <a:lnTo>
                  <a:pt x="46000" y="1097"/>
                </a:lnTo>
                <a:lnTo>
                  <a:pt x="49680" y="365"/>
                </a:lnTo>
                <a:lnTo>
                  <a:pt x="53397" y="0"/>
                </a:lnTo>
                <a:lnTo>
                  <a:pt x="60902" y="0"/>
                </a:lnTo>
                <a:lnTo>
                  <a:pt x="64618" y="365"/>
                </a:lnTo>
                <a:lnTo>
                  <a:pt x="68299" y="1097"/>
                </a:lnTo>
                <a:lnTo>
                  <a:pt x="71979" y="1829"/>
                </a:lnTo>
                <a:lnTo>
                  <a:pt x="75553" y="2913"/>
                </a:lnTo>
                <a:lnTo>
                  <a:pt x="79020" y="4349"/>
                </a:lnTo>
                <a:lnTo>
                  <a:pt x="82487" y="5785"/>
                </a:lnTo>
                <a:lnTo>
                  <a:pt x="85780" y="7546"/>
                </a:lnTo>
                <a:lnTo>
                  <a:pt x="88900" y="9630"/>
                </a:lnTo>
                <a:lnTo>
                  <a:pt x="92020" y="11714"/>
                </a:lnTo>
                <a:lnTo>
                  <a:pt x="94907" y="14084"/>
                </a:lnTo>
                <a:lnTo>
                  <a:pt x="97561" y="16737"/>
                </a:lnTo>
                <a:lnTo>
                  <a:pt x="100214" y="19391"/>
                </a:lnTo>
                <a:lnTo>
                  <a:pt x="102583" y="22277"/>
                </a:lnTo>
                <a:lnTo>
                  <a:pt x="104668" y="25397"/>
                </a:lnTo>
                <a:lnTo>
                  <a:pt x="106753" y="28518"/>
                </a:lnTo>
                <a:lnTo>
                  <a:pt x="108513" y="31811"/>
                </a:lnTo>
                <a:lnTo>
                  <a:pt x="109949" y="35278"/>
                </a:lnTo>
                <a:lnTo>
                  <a:pt x="111385" y="38744"/>
                </a:lnTo>
                <a:lnTo>
                  <a:pt x="112469" y="42318"/>
                </a:lnTo>
                <a:lnTo>
                  <a:pt x="113201" y="45999"/>
                </a:lnTo>
                <a:lnTo>
                  <a:pt x="113933" y="49680"/>
                </a:lnTo>
                <a:lnTo>
                  <a:pt x="114299" y="53396"/>
                </a:lnTo>
                <a:lnTo>
                  <a:pt x="114300" y="57149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35164" y="7518832"/>
            <a:ext cx="114300" cy="114299"/>
          </a:xfrm>
          <a:custGeom>
            <a:avLst/>
            <a:gdLst/>
            <a:ahLst/>
            <a:cxnLst/>
            <a:rect l="l" t="t" r="r" b="b"/>
            <a:pathLst>
              <a:path w="114300" h="114299">
                <a:moveTo>
                  <a:pt x="114300" y="57149"/>
                </a:moveTo>
                <a:lnTo>
                  <a:pt x="114299" y="60902"/>
                </a:lnTo>
                <a:lnTo>
                  <a:pt x="113933" y="64618"/>
                </a:lnTo>
                <a:lnTo>
                  <a:pt x="113201" y="68299"/>
                </a:lnTo>
                <a:lnTo>
                  <a:pt x="112469" y="71979"/>
                </a:lnTo>
                <a:lnTo>
                  <a:pt x="111385" y="75552"/>
                </a:lnTo>
                <a:lnTo>
                  <a:pt x="109949" y="79020"/>
                </a:lnTo>
                <a:lnTo>
                  <a:pt x="108513" y="82486"/>
                </a:lnTo>
                <a:lnTo>
                  <a:pt x="106753" y="85780"/>
                </a:lnTo>
                <a:lnTo>
                  <a:pt x="104668" y="88900"/>
                </a:lnTo>
                <a:lnTo>
                  <a:pt x="102583" y="92020"/>
                </a:lnTo>
                <a:lnTo>
                  <a:pt x="100214" y="94907"/>
                </a:lnTo>
                <a:lnTo>
                  <a:pt x="97561" y="97560"/>
                </a:lnTo>
                <a:lnTo>
                  <a:pt x="94907" y="100214"/>
                </a:lnTo>
                <a:lnTo>
                  <a:pt x="92020" y="102583"/>
                </a:lnTo>
                <a:lnTo>
                  <a:pt x="88900" y="104668"/>
                </a:lnTo>
                <a:lnTo>
                  <a:pt x="85780" y="106752"/>
                </a:lnTo>
                <a:lnTo>
                  <a:pt x="82487" y="108513"/>
                </a:lnTo>
                <a:lnTo>
                  <a:pt x="79020" y="109948"/>
                </a:lnTo>
                <a:lnTo>
                  <a:pt x="75553" y="111385"/>
                </a:lnTo>
                <a:lnTo>
                  <a:pt x="71979" y="112469"/>
                </a:lnTo>
                <a:lnTo>
                  <a:pt x="68299" y="113201"/>
                </a:lnTo>
                <a:lnTo>
                  <a:pt x="64618" y="113933"/>
                </a:lnTo>
                <a:lnTo>
                  <a:pt x="60902" y="114299"/>
                </a:lnTo>
                <a:lnTo>
                  <a:pt x="53397" y="114299"/>
                </a:lnTo>
                <a:lnTo>
                  <a:pt x="49680" y="113933"/>
                </a:lnTo>
                <a:lnTo>
                  <a:pt x="46000" y="113201"/>
                </a:lnTo>
                <a:lnTo>
                  <a:pt x="42320" y="112469"/>
                </a:lnTo>
                <a:lnTo>
                  <a:pt x="38746" y="111385"/>
                </a:lnTo>
                <a:lnTo>
                  <a:pt x="35279" y="109948"/>
                </a:lnTo>
                <a:lnTo>
                  <a:pt x="31812" y="108513"/>
                </a:lnTo>
                <a:lnTo>
                  <a:pt x="28519" y="106752"/>
                </a:lnTo>
                <a:lnTo>
                  <a:pt x="25399" y="104668"/>
                </a:lnTo>
                <a:lnTo>
                  <a:pt x="22279" y="102583"/>
                </a:lnTo>
                <a:lnTo>
                  <a:pt x="19392" y="100214"/>
                </a:lnTo>
                <a:lnTo>
                  <a:pt x="16738" y="97560"/>
                </a:lnTo>
                <a:lnTo>
                  <a:pt x="14085" y="94907"/>
                </a:lnTo>
                <a:lnTo>
                  <a:pt x="11716" y="92020"/>
                </a:lnTo>
                <a:lnTo>
                  <a:pt x="9631" y="88900"/>
                </a:lnTo>
                <a:lnTo>
                  <a:pt x="7546" y="85780"/>
                </a:lnTo>
                <a:lnTo>
                  <a:pt x="5786" y="82486"/>
                </a:lnTo>
                <a:lnTo>
                  <a:pt x="4350" y="79020"/>
                </a:lnTo>
                <a:lnTo>
                  <a:pt x="2914" y="75552"/>
                </a:lnTo>
                <a:lnTo>
                  <a:pt x="1830" y="71979"/>
                </a:lnTo>
                <a:lnTo>
                  <a:pt x="1098" y="68299"/>
                </a:lnTo>
                <a:lnTo>
                  <a:pt x="366" y="64618"/>
                </a:lnTo>
                <a:lnTo>
                  <a:pt x="0" y="60902"/>
                </a:lnTo>
                <a:lnTo>
                  <a:pt x="0" y="53397"/>
                </a:lnTo>
                <a:lnTo>
                  <a:pt x="366" y="49680"/>
                </a:lnTo>
                <a:lnTo>
                  <a:pt x="1098" y="46000"/>
                </a:lnTo>
                <a:lnTo>
                  <a:pt x="1830" y="42319"/>
                </a:lnTo>
                <a:lnTo>
                  <a:pt x="2914" y="38745"/>
                </a:lnTo>
                <a:lnTo>
                  <a:pt x="4350" y="35279"/>
                </a:lnTo>
                <a:lnTo>
                  <a:pt x="5786" y="31811"/>
                </a:lnTo>
                <a:lnTo>
                  <a:pt x="7546" y="28518"/>
                </a:lnTo>
                <a:lnTo>
                  <a:pt x="9631" y="25398"/>
                </a:lnTo>
                <a:lnTo>
                  <a:pt x="11716" y="22278"/>
                </a:lnTo>
                <a:lnTo>
                  <a:pt x="14085" y="19391"/>
                </a:lnTo>
                <a:lnTo>
                  <a:pt x="16738" y="16738"/>
                </a:lnTo>
                <a:lnTo>
                  <a:pt x="19392" y="14085"/>
                </a:lnTo>
                <a:lnTo>
                  <a:pt x="22279" y="11716"/>
                </a:lnTo>
                <a:lnTo>
                  <a:pt x="25399" y="9630"/>
                </a:lnTo>
                <a:lnTo>
                  <a:pt x="28519" y="7546"/>
                </a:lnTo>
                <a:lnTo>
                  <a:pt x="31812" y="5785"/>
                </a:lnTo>
                <a:lnTo>
                  <a:pt x="35279" y="4349"/>
                </a:lnTo>
                <a:lnTo>
                  <a:pt x="38746" y="2914"/>
                </a:lnTo>
                <a:lnTo>
                  <a:pt x="42320" y="1830"/>
                </a:lnTo>
                <a:lnTo>
                  <a:pt x="46000" y="1097"/>
                </a:lnTo>
                <a:lnTo>
                  <a:pt x="49680" y="365"/>
                </a:lnTo>
                <a:lnTo>
                  <a:pt x="53397" y="0"/>
                </a:lnTo>
                <a:lnTo>
                  <a:pt x="60902" y="0"/>
                </a:lnTo>
                <a:lnTo>
                  <a:pt x="64618" y="365"/>
                </a:lnTo>
                <a:lnTo>
                  <a:pt x="68299" y="1097"/>
                </a:lnTo>
                <a:lnTo>
                  <a:pt x="71979" y="1830"/>
                </a:lnTo>
                <a:lnTo>
                  <a:pt x="75553" y="2914"/>
                </a:lnTo>
                <a:lnTo>
                  <a:pt x="79020" y="4349"/>
                </a:lnTo>
                <a:lnTo>
                  <a:pt x="82487" y="5785"/>
                </a:lnTo>
                <a:lnTo>
                  <a:pt x="85780" y="7546"/>
                </a:lnTo>
                <a:lnTo>
                  <a:pt x="88900" y="9630"/>
                </a:lnTo>
                <a:lnTo>
                  <a:pt x="92020" y="11716"/>
                </a:lnTo>
                <a:lnTo>
                  <a:pt x="94907" y="14085"/>
                </a:lnTo>
                <a:lnTo>
                  <a:pt x="97561" y="16738"/>
                </a:lnTo>
                <a:lnTo>
                  <a:pt x="100214" y="19391"/>
                </a:lnTo>
                <a:lnTo>
                  <a:pt x="102583" y="22278"/>
                </a:lnTo>
                <a:lnTo>
                  <a:pt x="104668" y="25398"/>
                </a:lnTo>
                <a:lnTo>
                  <a:pt x="106753" y="28518"/>
                </a:lnTo>
                <a:lnTo>
                  <a:pt x="108513" y="31811"/>
                </a:lnTo>
                <a:lnTo>
                  <a:pt x="109949" y="35279"/>
                </a:lnTo>
                <a:lnTo>
                  <a:pt x="111385" y="38745"/>
                </a:lnTo>
                <a:lnTo>
                  <a:pt x="112469" y="42319"/>
                </a:lnTo>
                <a:lnTo>
                  <a:pt x="113201" y="46000"/>
                </a:lnTo>
                <a:lnTo>
                  <a:pt x="113933" y="49680"/>
                </a:lnTo>
                <a:lnTo>
                  <a:pt x="114299" y="53397"/>
                </a:lnTo>
                <a:lnTo>
                  <a:pt x="114300" y="57149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35164" y="7956982"/>
            <a:ext cx="114300" cy="114299"/>
          </a:xfrm>
          <a:custGeom>
            <a:avLst/>
            <a:gdLst/>
            <a:ahLst/>
            <a:cxnLst/>
            <a:rect l="l" t="t" r="r" b="b"/>
            <a:pathLst>
              <a:path w="114300" h="114299">
                <a:moveTo>
                  <a:pt x="114300" y="57149"/>
                </a:moveTo>
                <a:lnTo>
                  <a:pt x="114299" y="60902"/>
                </a:lnTo>
                <a:lnTo>
                  <a:pt x="113933" y="64618"/>
                </a:lnTo>
                <a:lnTo>
                  <a:pt x="113201" y="68298"/>
                </a:lnTo>
                <a:lnTo>
                  <a:pt x="112469" y="71979"/>
                </a:lnTo>
                <a:lnTo>
                  <a:pt x="111385" y="75552"/>
                </a:lnTo>
                <a:lnTo>
                  <a:pt x="109949" y="79019"/>
                </a:lnTo>
                <a:lnTo>
                  <a:pt x="108513" y="82486"/>
                </a:lnTo>
                <a:lnTo>
                  <a:pt x="106753" y="85780"/>
                </a:lnTo>
                <a:lnTo>
                  <a:pt x="104668" y="88900"/>
                </a:lnTo>
                <a:lnTo>
                  <a:pt x="102583" y="92020"/>
                </a:lnTo>
                <a:lnTo>
                  <a:pt x="100214" y="94907"/>
                </a:lnTo>
                <a:lnTo>
                  <a:pt x="97561" y="97560"/>
                </a:lnTo>
                <a:lnTo>
                  <a:pt x="94907" y="100214"/>
                </a:lnTo>
                <a:lnTo>
                  <a:pt x="92020" y="102583"/>
                </a:lnTo>
                <a:lnTo>
                  <a:pt x="88900" y="104668"/>
                </a:lnTo>
                <a:lnTo>
                  <a:pt x="85780" y="106752"/>
                </a:lnTo>
                <a:lnTo>
                  <a:pt x="82487" y="108513"/>
                </a:lnTo>
                <a:lnTo>
                  <a:pt x="79020" y="109949"/>
                </a:lnTo>
                <a:lnTo>
                  <a:pt x="75553" y="111385"/>
                </a:lnTo>
                <a:lnTo>
                  <a:pt x="71979" y="112469"/>
                </a:lnTo>
                <a:lnTo>
                  <a:pt x="68299" y="113201"/>
                </a:lnTo>
                <a:lnTo>
                  <a:pt x="64618" y="113933"/>
                </a:lnTo>
                <a:lnTo>
                  <a:pt x="60902" y="114299"/>
                </a:lnTo>
                <a:lnTo>
                  <a:pt x="53397" y="114299"/>
                </a:lnTo>
                <a:lnTo>
                  <a:pt x="49680" y="113933"/>
                </a:lnTo>
                <a:lnTo>
                  <a:pt x="46000" y="113201"/>
                </a:lnTo>
                <a:lnTo>
                  <a:pt x="42320" y="112469"/>
                </a:lnTo>
                <a:lnTo>
                  <a:pt x="38746" y="111386"/>
                </a:lnTo>
                <a:lnTo>
                  <a:pt x="35279" y="109949"/>
                </a:lnTo>
                <a:lnTo>
                  <a:pt x="31812" y="108513"/>
                </a:lnTo>
                <a:lnTo>
                  <a:pt x="28519" y="106752"/>
                </a:lnTo>
                <a:lnTo>
                  <a:pt x="25399" y="104668"/>
                </a:lnTo>
                <a:lnTo>
                  <a:pt x="22279" y="102583"/>
                </a:lnTo>
                <a:lnTo>
                  <a:pt x="19392" y="100214"/>
                </a:lnTo>
                <a:lnTo>
                  <a:pt x="16738" y="97560"/>
                </a:lnTo>
                <a:lnTo>
                  <a:pt x="14085" y="94907"/>
                </a:lnTo>
                <a:lnTo>
                  <a:pt x="11716" y="92019"/>
                </a:lnTo>
                <a:lnTo>
                  <a:pt x="9631" y="88899"/>
                </a:lnTo>
                <a:lnTo>
                  <a:pt x="7546" y="85780"/>
                </a:lnTo>
                <a:lnTo>
                  <a:pt x="5786" y="82486"/>
                </a:lnTo>
                <a:lnTo>
                  <a:pt x="4350" y="79019"/>
                </a:lnTo>
                <a:lnTo>
                  <a:pt x="2914" y="75552"/>
                </a:lnTo>
                <a:lnTo>
                  <a:pt x="1830" y="71979"/>
                </a:lnTo>
                <a:lnTo>
                  <a:pt x="1098" y="68298"/>
                </a:lnTo>
                <a:lnTo>
                  <a:pt x="366" y="64618"/>
                </a:lnTo>
                <a:lnTo>
                  <a:pt x="0" y="60902"/>
                </a:lnTo>
                <a:lnTo>
                  <a:pt x="0" y="53397"/>
                </a:lnTo>
                <a:lnTo>
                  <a:pt x="366" y="49680"/>
                </a:lnTo>
                <a:lnTo>
                  <a:pt x="1098" y="45999"/>
                </a:lnTo>
                <a:lnTo>
                  <a:pt x="1830" y="42318"/>
                </a:lnTo>
                <a:lnTo>
                  <a:pt x="2914" y="38744"/>
                </a:lnTo>
                <a:lnTo>
                  <a:pt x="4350" y="35278"/>
                </a:lnTo>
                <a:lnTo>
                  <a:pt x="5786" y="31811"/>
                </a:lnTo>
                <a:lnTo>
                  <a:pt x="7546" y="28518"/>
                </a:lnTo>
                <a:lnTo>
                  <a:pt x="9631" y="25398"/>
                </a:lnTo>
                <a:lnTo>
                  <a:pt x="11716" y="22278"/>
                </a:lnTo>
                <a:lnTo>
                  <a:pt x="14085" y="19391"/>
                </a:lnTo>
                <a:lnTo>
                  <a:pt x="16738" y="16738"/>
                </a:lnTo>
                <a:lnTo>
                  <a:pt x="19392" y="14084"/>
                </a:lnTo>
                <a:lnTo>
                  <a:pt x="22279" y="11715"/>
                </a:lnTo>
                <a:lnTo>
                  <a:pt x="25399" y="9630"/>
                </a:lnTo>
                <a:lnTo>
                  <a:pt x="28519" y="7546"/>
                </a:lnTo>
                <a:lnTo>
                  <a:pt x="31812" y="5785"/>
                </a:lnTo>
                <a:lnTo>
                  <a:pt x="35279" y="4349"/>
                </a:lnTo>
                <a:lnTo>
                  <a:pt x="38746" y="2913"/>
                </a:lnTo>
                <a:lnTo>
                  <a:pt x="42320" y="1829"/>
                </a:lnTo>
                <a:lnTo>
                  <a:pt x="46000" y="1097"/>
                </a:lnTo>
                <a:lnTo>
                  <a:pt x="49680" y="365"/>
                </a:lnTo>
                <a:lnTo>
                  <a:pt x="53397" y="0"/>
                </a:lnTo>
                <a:lnTo>
                  <a:pt x="60902" y="0"/>
                </a:lnTo>
                <a:lnTo>
                  <a:pt x="64618" y="365"/>
                </a:lnTo>
                <a:lnTo>
                  <a:pt x="68299" y="1097"/>
                </a:lnTo>
                <a:lnTo>
                  <a:pt x="71979" y="1829"/>
                </a:lnTo>
                <a:lnTo>
                  <a:pt x="75553" y="2913"/>
                </a:lnTo>
                <a:lnTo>
                  <a:pt x="79020" y="4349"/>
                </a:lnTo>
                <a:lnTo>
                  <a:pt x="82487" y="5785"/>
                </a:lnTo>
                <a:lnTo>
                  <a:pt x="85780" y="7546"/>
                </a:lnTo>
                <a:lnTo>
                  <a:pt x="88900" y="9630"/>
                </a:lnTo>
                <a:lnTo>
                  <a:pt x="92020" y="11715"/>
                </a:lnTo>
                <a:lnTo>
                  <a:pt x="94907" y="14084"/>
                </a:lnTo>
                <a:lnTo>
                  <a:pt x="97561" y="16738"/>
                </a:lnTo>
                <a:lnTo>
                  <a:pt x="100214" y="19391"/>
                </a:lnTo>
                <a:lnTo>
                  <a:pt x="102583" y="22278"/>
                </a:lnTo>
                <a:lnTo>
                  <a:pt x="104668" y="25398"/>
                </a:lnTo>
                <a:lnTo>
                  <a:pt x="106753" y="28518"/>
                </a:lnTo>
                <a:lnTo>
                  <a:pt x="108513" y="31811"/>
                </a:lnTo>
                <a:lnTo>
                  <a:pt x="109949" y="35278"/>
                </a:lnTo>
                <a:lnTo>
                  <a:pt x="111385" y="38744"/>
                </a:lnTo>
                <a:lnTo>
                  <a:pt x="112469" y="42318"/>
                </a:lnTo>
                <a:lnTo>
                  <a:pt x="113201" y="45999"/>
                </a:lnTo>
                <a:lnTo>
                  <a:pt x="113933" y="49680"/>
                </a:lnTo>
                <a:lnTo>
                  <a:pt x="114299" y="53397"/>
                </a:lnTo>
                <a:lnTo>
                  <a:pt x="114300" y="57149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35164" y="8395133"/>
            <a:ext cx="114300" cy="114299"/>
          </a:xfrm>
          <a:custGeom>
            <a:avLst/>
            <a:gdLst/>
            <a:ahLst/>
            <a:cxnLst/>
            <a:rect l="l" t="t" r="r" b="b"/>
            <a:pathLst>
              <a:path w="114300" h="114299">
                <a:moveTo>
                  <a:pt x="114300" y="57149"/>
                </a:moveTo>
                <a:lnTo>
                  <a:pt x="114299" y="60902"/>
                </a:lnTo>
                <a:lnTo>
                  <a:pt x="113933" y="64618"/>
                </a:lnTo>
                <a:lnTo>
                  <a:pt x="113201" y="68298"/>
                </a:lnTo>
                <a:lnTo>
                  <a:pt x="112469" y="71979"/>
                </a:lnTo>
                <a:lnTo>
                  <a:pt x="111385" y="75552"/>
                </a:lnTo>
                <a:lnTo>
                  <a:pt x="109949" y="79019"/>
                </a:lnTo>
                <a:lnTo>
                  <a:pt x="108513" y="82486"/>
                </a:lnTo>
                <a:lnTo>
                  <a:pt x="106753" y="85779"/>
                </a:lnTo>
                <a:lnTo>
                  <a:pt x="104668" y="88899"/>
                </a:lnTo>
                <a:lnTo>
                  <a:pt x="102583" y="92019"/>
                </a:lnTo>
                <a:lnTo>
                  <a:pt x="100214" y="94906"/>
                </a:lnTo>
                <a:lnTo>
                  <a:pt x="97561" y="97560"/>
                </a:lnTo>
                <a:lnTo>
                  <a:pt x="94907" y="100213"/>
                </a:lnTo>
                <a:lnTo>
                  <a:pt x="92020" y="102582"/>
                </a:lnTo>
                <a:lnTo>
                  <a:pt x="88900" y="104666"/>
                </a:lnTo>
                <a:lnTo>
                  <a:pt x="85780" y="106751"/>
                </a:lnTo>
                <a:lnTo>
                  <a:pt x="82487" y="108512"/>
                </a:lnTo>
                <a:lnTo>
                  <a:pt x="79020" y="109948"/>
                </a:lnTo>
                <a:lnTo>
                  <a:pt x="75553" y="111384"/>
                </a:lnTo>
                <a:lnTo>
                  <a:pt x="71979" y="112468"/>
                </a:lnTo>
                <a:lnTo>
                  <a:pt x="68299" y="113200"/>
                </a:lnTo>
                <a:lnTo>
                  <a:pt x="64618" y="113933"/>
                </a:lnTo>
                <a:lnTo>
                  <a:pt x="60902" y="114299"/>
                </a:lnTo>
                <a:lnTo>
                  <a:pt x="53397" y="114299"/>
                </a:lnTo>
                <a:lnTo>
                  <a:pt x="49680" y="113933"/>
                </a:lnTo>
                <a:lnTo>
                  <a:pt x="46000" y="113200"/>
                </a:lnTo>
                <a:lnTo>
                  <a:pt x="42320" y="112468"/>
                </a:lnTo>
                <a:lnTo>
                  <a:pt x="38746" y="111384"/>
                </a:lnTo>
                <a:lnTo>
                  <a:pt x="35279" y="109948"/>
                </a:lnTo>
                <a:lnTo>
                  <a:pt x="31812" y="108512"/>
                </a:lnTo>
                <a:lnTo>
                  <a:pt x="28519" y="106751"/>
                </a:lnTo>
                <a:lnTo>
                  <a:pt x="25399" y="104667"/>
                </a:lnTo>
                <a:lnTo>
                  <a:pt x="22279" y="102582"/>
                </a:lnTo>
                <a:lnTo>
                  <a:pt x="19392" y="100213"/>
                </a:lnTo>
                <a:lnTo>
                  <a:pt x="16738" y="97560"/>
                </a:lnTo>
                <a:lnTo>
                  <a:pt x="14085" y="94906"/>
                </a:lnTo>
                <a:lnTo>
                  <a:pt x="11716" y="92019"/>
                </a:lnTo>
                <a:lnTo>
                  <a:pt x="9631" y="88899"/>
                </a:lnTo>
                <a:lnTo>
                  <a:pt x="7546" y="85779"/>
                </a:lnTo>
                <a:lnTo>
                  <a:pt x="5786" y="82485"/>
                </a:lnTo>
                <a:lnTo>
                  <a:pt x="4350" y="79019"/>
                </a:lnTo>
                <a:lnTo>
                  <a:pt x="2914" y="75552"/>
                </a:lnTo>
                <a:lnTo>
                  <a:pt x="1830" y="71978"/>
                </a:lnTo>
                <a:lnTo>
                  <a:pt x="1098" y="68298"/>
                </a:lnTo>
                <a:lnTo>
                  <a:pt x="366" y="64618"/>
                </a:lnTo>
                <a:lnTo>
                  <a:pt x="0" y="60902"/>
                </a:lnTo>
                <a:lnTo>
                  <a:pt x="0" y="53396"/>
                </a:lnTo>
                <a:lnTo>
                  <a:pt x="366" y="49680"/>
                </a:lnTo>
                <a:lnTo>
                  <a:pt x="1098" y="46000"/>
                </a:lnTo>
                <a:lnTo>
                  <a:pt x="1830" y="42319"/>
                </a:lnTo>
                <a:lnTo>
                  <a:pt x="2914" y="38745"/>
                </a:lnTo>
                <a:lnTo>
                  <a:pt x="4350" y="35278"/>
                </a:lnTo>
                <a:lnTo>
                  <a:pt x="5786" y="31811"/>
                </a:lnTo>
                <a:lnTo>
                  <a:pt x="7546" y="28517"/>
                </a:lnTo>
                <a:lnTo>
                  <a:pt x="9631" y="25397"/>
                </a:lnTo>
                <a:lnTo>
                  <a:pt x="11716" y="22277"/>
                </a:lnTo>
                <a:lnTo>
                  <a:pt x="14085" y="19390"/>
                </a:lnTo>
                <a:lnTo>
                  <a:pt x="16738" y="16737"/>
                </a:lnTo>
                <a:lnTo>
                  <a:pt x="19392" y="14083"/>
                </a:lnTo>
                <a:lnTo>
                  <a:pt x="22279" y="11714"/>
                </a:lnTo>
                <a:lnTo>
                  <a:pt x="25399" y="9629"/>
                </a:lnTo>
                <a:lnTo>
                  <a:pt x="28519" y="7544"/>
                </a:lnTo>
                <a:lnTo>
                  <a:pt x="31812" y="5784"/>
                </a:lnTo>
                <a:lnTo>
                  <a:pt x="35279" y="4348"/>
                </a:lnTo>
                <a:lnTo>
                  <a:pt x="38746" y="2913"/>
                </a:lnTo>
                <a:lnTo>
                  <a:pt x="42320" y="1829"/>
                </a:lnTo>
                <a:lnTo>
                  <a:pt x="46000" y="1097"/>
                </a:lnTo>
                <a:lnTo>
                  <a:pt x="49680" y="365"/>
                </a:lnTo>
                <a:lnTo>
                  <a:pt x="53397" y="0"/>
                </a:lnTo>
                <a:lnTo>
                  <a:pt x="60902" y="0"/>
                </a:lnTo>
                <a:lnTo>
                  <a:pt x="64618" y="365"/>
                </a:lnTo>
                <a:lnTo>
                  <a:pt x="68299" y="1097"/>
                </a:lnTo>
                <a:lnTo>
                  <a:pt x="71979" y="1829"/>
                </a:lnTo>
                <a:lnTo>
                  <a:pt x="75553" y="2913"/>
                </a:lnTo>
                <a:lnTo>
                  <a:pt x="79020" y="4349"/>
                </a:lnTo>
                <a:lnTo>
                  <a:pt x="82487" y="5784"/>
                </a:lnTo>
                <a:lnTo>
                  <a:pt x="85780" y="7544"/>
                </a:lnTo>
                <a:lnTo>
                  <a:pt x="88900" y="9630"/>
                </a:lnTo>
                <a:lnTo>
                  <a:pt x="92020" y="11714"/>
                </a:lnTo>
                <a:lnTo>
                  <a:pt x="94907" y="14083"/>
                </a:lnTo>
                <a:lnTo>
                  <a:pt x="97561" y="16737"/>
                </a:lnTo>
                <a:lnTo>
                  <a:pt x="100214" y="19390"/>
                </a:lnTo>
                <a:lnTo>
                  <a:pt x="102583" y="22277"/>
                </a:lnTo>
                <a:lnTo>
                  <a:pt x="104668" y="25397"/>
                </a:lnTo>
                <a:lnTo>
                  <a:pt x="106753" y="28517"/>
                </a:lnTo>
                <a:lnTo>
                  <a:pt x="108513" y="31811"/>
                </a:lnTo>
                <a:lnTo>
                  <a:pt x="109949" y="35278"/>
                </a:lnTo>
                <a:lnTo>
                  <a:pt x="111385" y="38745"/>
                </a:lnTo>
                <a:lnTo>
                  <a:pt x="112469" y="42318"/>
                </a:lnTo>
                <a:lnTo>
                  <a:pt x="113201" y="45999"/>
                </a:lnTo>
                <a:lnTo>
                  <a:pt x="113933" y="49680"/>
                </a:lnTo>
                <a:lnTo>
                  <a:pt x="114299" y="53396"/>
                </a:lnTo>
                <a:lnTo>
                  <a:pt x="114300" y="57149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35164" y="8833282"/>
            <a:ext cx="114300" cy="114299"/>
          </a:xfrm>
          <a:custGeom>
            <a:avLst/>
            <a:gdLst/>
            <a:ahLst/>
            <a:cxnLst/>
            <a:rect l="l" t="t" r="r" b="b"/>
            <a:pathLst>
              <a:path w="114300" h="114299">
                <a:moveTo>
                  <a:pt x="114300" y="57149"/>
                </a:moveTo>
                <a:lnTo>
                  <a:pt x="114299" y="60902"/>
                </a:lnTo>
                <a:lnTo>
                  <a:pt x="113933" y="64618"/>
                </a:lnTo>
                <a:lnTo>
                  <a:pt x="113201" y="68298"/>
                </a:lnTo>
                <a:lnTo>
                  <a:pt x="112469" y="71979"/>
                </a:lnTo>
                <a:lnTo>
                  <a:pt x="111385" y="75552"/>
                </a:lnTo>
                <a:lnTo>
                  <a:pt x="109949" y="79019"/>
                </a:lnTo>
                <a:lnTo>
                  <a:pt x="108513" y="82485"/>
                </a:lnTo>
                <a:lnTo>
                  <a:pt x="106753" y="85779"/>
                </a:lnTo>
                <a:lnTo>
                  <a:pt x="104668" y="88899"/>
                </a:lnTo>
                <a:lnTo>
                  <a:pt x="102583" y="92019"/>
                </a:lnTo>
                <a:lnTo>
                  <a:pt x="100214" y="94907"/>
                </a:lnTo>
                <a:lnTo>
                  <a:pt x="97561" y="97560"/>
                </a:lnTo>
                <a:lnTo>
                  <a:pt x="94907" y="100213"/>
                </a:lnTo>
                <a:lnTo>
                  <a:pt x="92020" y="102582"/>
                </a:lnTo>
                <a:lnTo>
                  <a:pt x="88900" y="104666"/>
                </a:lnTo>
                <a:lnTo>
                  <a:pt x="85780" y="106751"/>
                </a:lnTo>
                <a:lnTo>
                  <a:pt x="82487" y="108511"/>
                </a:lnTo>
                <a:lnTo>
                  <a:pt x="79020" y="109948"/>
                </a:lnTo>
                <a:lnTo>
                  <a:pt x="75553" y="111384"/>
                </a:lnTo>
                <a:lnTo>
                  <a:pt x="71979" y="112468"/>
                </a:lnTo>
                <a:lnTo>
                  <a:pt x="68299" y="113201"/>
                </a:lnTo>
                <a:lnTo>
                  <a:pt x="64618" y="113933"/>
                </a:lnTo>
                <a:lnTo>
                  <a:pt x="60902" y="114299"/>
                </a:lnTo>
                <a:lnTo>
                  <a:pt x="53397" y="114299"/>
                </a:lnTo>
                <a:lnTo>
                  <a:pt x="49680" y="113933"/>
                </a:lnTo>
                <a:lnTo>
                  <a:pt x="46000" y="113201"/>
                </a:lnTo>
                <a:lnTo>
                  <a:pt x="42320" y="112469"/>
                </a:lnTo>
                <a:lnTo>
                  <a:pt x="38746" y="111385"/>
                </a:lnTo>
                <a:lnTo>
                  <a:pt x="35279" y="109949"/>
                </a:lnTo>
                <a:lnTo>
                  <a:pt x="31812" y="108512"/>
                </a:lnTo>
                <a:lnTo>
                  <a:pt x="28519" y="106752"/>
                </a:lnTo>
                <a:lnTo>
                  <a:pt x="25399" y="104667"/>
                </a:lnTo>
                <a:lnTo>
                  <a:pt x="22279" y="102582"/>
                </a:lnTo>
                <a:lnTo>
                  <a:pt x="19392" y="100213"/>
                </a:lnTo>
                <a:lnTo>
                  <a:pt x="16738" y="97560"/>
                </a:lnTo>
                <a:lnTo>
                  <a:pt x="14085" y="94907"/>
                </a:lnTo>
                <a:lnTo>
                  <a:pt x="11716" y="92019"/>
                </a:lnTo>
                <a:lnTo>
                  <a:pt x="9631" y="88899"/>
                </a:lnTo>
                <a:lnTo>
                  <a:pt x="7546" y="85779"/>
                </a:lnTo>
                <a:lnTo>
                  <a:pt x="5786" y="82485"/>
                </a:lnTo>
                <a:lnTo>
                  <a:pt x="4350" y="79019"/>
                </a:lnTo>
                <a:lnTo>
                  <a:pt x="2914" y="75552"/>
                </a:lnTo>
                <a:lnTo>
                  <a:pt x="1830" y="71979"/>
                </a:lnTo>
                <a:lnTo>
                  <a:pt x="1098" y="68298"/>
                </a:lnTo>
                <a:lnTo>
                  <a:pt x="366" y="64618"/>
                </a:lnTo>
                <a:lnTo>
                  <a:pt x="0" y="60902"/>
                </a:lnTo>
                <a:lnTo>
                  <a:pt x="0" y="53397"/>
                </a:lnTo>
                <a:lnTo>
                  <a:pt x="366" y="49680"/>
                </a:lnTo>
                <a:lnTo>
                  <a:pt x="1098" y="46000"/>
                </a:lnTo>
                <a:lnTo>
                  <a:pt x="1830" y="42319"/>
                </a:lnTo>
                <a:lnTo>
                  <a:pt x="2914" y="38745"/>
                </a:lnTo>
                <a:lnTo>
                  <a:pt x="4350" y="35279"/>
                </a:lnTo>
                <a:lnTo>
                  <a:pt x="5786" y="31811"/>
                </a:lnTo>
                <a:lnTo>
                  <a:pt x="7546" y="28518"/>
                </a:lnTo>
                <a:lnTo>
                  <a:pt x="9631" y="25398"/>
                </a:lnTo>
                <a:lnTo>
                  <a:pt x="11716" y="22278"/>
                </a:lnTo>
                <a:lnTo>
                  <a:pt x="14085" y="19391"/>
                </a:lnTo>
                <a:lnTo>
                  <a:pt x="16738" y="16738"/>
                </a:lnTo>
                <a:lnTo>
                  <a:pt x="19392" y="14085"/>
                </a:lnTo>
                <a:lnTo>
                  <a:pt x="22279" y="11716"/>
                </a:lnTo>
                <a:lnTo>
                  <a:pt x="25399" y="9630"/>
                </a:lnTo>
                <a:lnTo>
                  <a:pt x="28519" y="7546"/>
                </a:lnTo>
                <a:lnTo>
                  <a:pt x="31812" y="5785"/>
                </a:lnTo>
                <a:lnTo>
                  <a:pt x="35279" y="4349"/>
                </a:lnTo>
                <a:lnTo>
                  <a:pt x="38746" y="2914"/>
                </a:lnTo>
                <a:lnTo>
                  <a:pt x="42320" y="1830"/>
                </a:lnTo>
                <a:lnTo>
                  <a:pt x="46000" y="1097"/>
                </a:lnTo>
                <a:lnTo>
                  <a:pt x="49680" y="365"/>
                </a:lnTo>
                <a:lnTo>
                  <a:pt x="53397" y="0"/>
                </a:lnTo>
                <a:lnTo>
                  <a:pt x="60902" y="0"/>
                </a:lnTo>
                <a:lnTo>
                  <a:pt x="64618" y="365"/>
                </a:lnTo>
                <a:lnTo>
                  <a:pt x="68299" y="1096"/>
                </a:lnTo>
                <a:lnTo>
                  <a:pt x="71979" y="1830"/>
                </a:lnTo>
                <a:lnTo>
                  <a:pt x="75553" y="2914"/>
                </a:lnTo>
                <a:lnTo>
                  <a:pt x="79020" y="4349"/>
                </a:lnTo>
                <a:lnTo>
                  <a:pt x="82487" y="5785"/>
                </a:lnTo>
                <a:lnTo>
                  <a:pt x="85780" y="7546"/>
                </a:lnTo>
                <a:lnTo>
                  <a:pt x="88900" y="9630"/>
                </a:lnTo>
                <a:lnTo>
                  <a:pt x="92020" y="11716"/>
                </a:lnTo>
                <a:lnTo>
                  <a:pt x="94907" y="14085"/>
                </a:lnTo>
                <a:lnTo>
                  <a:pt x="97561" y="16738"/>
                </a:lnTo>
                <a:lnTo>
                  <a:pt x="100214" y="19391"/>
                </a:lnTo>
                <a:lnTo>
                  <a:pt x="102583" y="22278"/>
                </a:lnTo>
                <a:lnTo>
                  <a:pt x="104668" y="25398"/>
                </a:lnTo>
                <a:lnTo>
                  <a:pt x="106753" y="28518"/>
                </a:lnTo>
                <a:lnTo>
                  <a:pt x="108513" y="31811"/>
                </a:lnTo>
                <a:lnTo>
                  <a:pt x="109949" y="35279"/>
                </a:lnTo>
                <a:lnTo>
                  <a:pt x="111385" y="38745"/>
                </a:lnTo>
                <a:lnTo>
                  <a:pt x="112469" y="42319"/>
                </a:lnTo>
                <a:lnTo>
                  <a:pt x="113201" y="46000"/>
                </a:lnTo>
                <a:lnTo>
                  <a:pt x="113933" y="49680"/>
                </a:lnTo>
                <a:lnTo>
                  <a:pt x="114299" y="53397"/>
                </a:lnTo>
                <a:lnTo>
                  <a:pt x="114300" y="57149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35164" y="9271432"/>
            <a:ext cx="114300" cy="114299"/>
          </a:xfrm>
          <a:custGeom>
            <a:avLst/>
            <a:gdLst/>
            <a:ahLst/>
            <a:cxnLst/>
            <a:rect l="l" t="t" r="r" b="b"/>
            <a:pathLst>
              <a:path w="114300" h="114299">
                <a:moveTo>
                  <a:pt x="114300" y="57149"/>
                </a:moveTo>
                <a:lnTo>
                  <a:pt x="114299" y="60902"/>
                </a:lnTo>
                <a:lnTo>
                  <a:pt x="113933" y="64618"/>
                </a:lnTo>
                <a:lnTo>
                  <a:pt x="113201" y="68298"/>
                </a:lnTo>
                <a:lnTo>
                  <a:pt x="112469" y="71978"/>
                </a:lnTo>
                <a:lnTo>
                  <a:pt x="111385" y="75552"/>
                </a:lnTo>
                <a:lnTo>
                  <a:pt x="109949" y="79019"/>
                </a:lnTo>
                <a:lnTo>
                  <a:pt x="108513" y="82486"/>
                </a:lnTo>
                <a:lnTo>
                  <a:pt x="106753" y="85779"/>
                </a:lnTo>
                <a:lnTo>
                  <a:pt x="104668" y="88899"/>
                </a:lnTo>
                <a:lnTo>
                  <a:pt x="102583" y="92020"/>
                </a:lnTo>
                <a:lnTo>
                  <a:pt x="100214" y="94907"/>
                </a:lnTo>
                <a:lnTo>
                  <a:pt x="97561" y="97560"/>
                </a:lnTo>
                <a:lnTo>
                  <a:pt x="94907" y="100213"/>
                </a:lnTo>
                <a:lnTo>
                  <a:pt x="92020" y="102582"/>
                </a:lnTo>
                <a:lnTo>
                  <a:pt x="88900" y="104668"/>
                </a:lnTo>
                <a:lnTo>
                  <a:pt x="85780" y="106752"/>
                </a:lnTo>
                <a:lnTo>
                  <a:pt x="82487" y="108512"/>
                </a:lnTo>
                <a:lnTo>
                  <a:pt x="79020" y="109949"/>
                </a:lnTo>
                <a:lnTo>
                  <a:pt x="75553" y="111385"/>
                </a:lnTo>
                <a:lnTo>
                  <a:pt x="71979" y="112469"/>
                </a:lnTo>
                <a:lnTo>
                  <a:pt x="68299" y="113201"/>
                </a:lnTo>
                <a:lnTo>
                  <a:pt x="64618" y="113933"/>
                </a:lnTo>
                <a:lnTo>
                  <a:pt x="60902" y="114299"/>
                </a:lnTo>
                <a:lnTo>
                  <a:pt x="53397" y="114299"/>
                </a:lnTo>
                <a:lnTo>
                  <a:pt x="49680" y="113933"/>
                </a:lnTo>
                <a:lnTo>
                  <a:pt x="46000" y="113201"/>
                </a:lnTo>
                <a:lnTo>
                  <a:pt x="42320" y="112469"/>
                </a:lnTo>
                <a:lnTo>
                  <a:pt x="38746" y="111385"/>
                </a:lnTo>
                <a:lnTo>
                  <a:pt x="35279" y="109949"/>
                </a:lnTo>
                <a:lnTo>
                  <a:pt x="31812" y="108512"/>
                </a:lnTo>
                <a:lnTo>
                  <a:pt x="28519" y="106752"/>
                </a:lnTo>
                <a:lnTo>
                  <a:pt x="25399" y="104668"/>
                </a:lnTo>
                <a:lnTo>
                  <a:pt x="22279" y="102582"/>
                </a:lnTo>
                <a:lnTo>
                  <a:pt x="19392" y="100213"/>
                </a:lnTo>
                <a:lnTo>
                  <a:pt x="16738" y="97560"/>
                </a:lnTo>
                <a:lnTo>
                  <a:pt x="14085" y="94907"/>
                </a:lnTo>
                <a:lnTo>
                  <a:pt x="11716" y="92020"/>
                </a:lnTo>
                <a:lnTo>
                  <a:pt x="9631" y="88899"/>
                </a:lnTo>
                <a:lnTo>
                  <a:pt x="7546" y="85779"/>
                </a:lnTo>
                <a:lnTo>
                  <a:pt x="5786" y="82486"/>
                </a:lnTo>
                <a:lnTo>
                  <a:pt x="4350" y="79019"/>
                </a:lnTo>
                <a:lnTo>
                  <a:pt x="2914" y="75552"/>
                </a:lnTo>
                <a:lnTo>
                  <a:pt x="1830" y="71978"/>
                </a:lnTo>
                <a:lnTo>
                  <a:pt x="1098" y="68298"/>
                </a:lnTo>
                <a:lnTo>
                  <a:pt x="366" y="64618"/>
                </a:lnTo>
                <a:lnTo>
                  <a:pt x="0" y="60902"/>
                </a:lnTo>
                <a:lnTo>
                  <a:pt x="0" y="53397"/>
                </a:lnTo>
                <a:lnTo>
                  <a:pt x="366" y="49680"/>
                </a:lnTo>
                <a:lnTo>
                  <a:pt x="1098" y="46000"/>
                </a:lnTo>
                <a:lnTo>
                  <a:pt x="1830" y="42319"/>
                </a:lnTo>
                <a:lnTo>
                  <a:pt x="2914" y="38745"/>
                </a:lnTo>
                <a:lnTo>
                  <a:pt x="4350" y="35279"/>
                </a:lnTo>
                <a:lnTo>
                  <a:pt x="5786" y="31812"/>
                </a:lnTo>
                <a:lnTo>
                  <a:pt x="7546" y="28519"/>
                </a:lnTo>
                <a:lnTo>
                  <a:pt x="9631" y="25398"/>
                </a:lnTo>
                <a:lnTo>
                  <a:pt x="11716" y="22278"/>
                </a:lnTo>
                <a:lnTo>
                  <a:pt x="14085" y="19391"/>
                </a:lnTo>
                <a:lnTo>
                  <a:pt x="16738" y="16738"/>
                </a:lnTo>
                <a:lnTo>
                  <a:pt x="19392" y="14084"/>
                </a:lnTo>
                <a:lnTo>
                  <a:pt x="22279" y="11715"/>
                </a:lnTo>
                <a:lnTo>
                  <a:pt x="25399" y="9630"/>
                </a:lnTo>
                <a:lnTo>
                  <a:pt x="28519" y="7545"/>
                </a:lnTo>
                <a:lnTo>
                  <a:pt x="31812" y="5785"/>
                </a:lnTo>
                <a:lnTo>
                  <a:pt x="35279" y="4349"/>
                </a:lnTo>
                <a:lnTo>
                  <a:pt x="38746" y="2913"/>
                </a:lnTo>
                <a:lnTo>
                  <a:pt x="42320" y="1829"/>
                </a:lnTo>
                <a:lnTo>
                  <a:pt x="46000" y="1097"/>
                </a:lnTo>
                <a:lnTo>
                  <a:pt x="49680" y="365"/>
                </a:lnTo>
                <a:lnTo>
                  <a:pt x="53397" y="0"/>
                </a:lnTo>
                <a:lnTo>
                  <a:pt x="60902" y="0"/>
                </a:lnTo>
                <a:lnTo>
                  <a:pt x="64618" y="365"/>
                </a:lnTo>
                <a:lnTo>
                  <a:pt x="68299" y="1097"/>
                </a:lnTo>
                <a:lnTo>
                  <a:pt x="71979" y="1829"/>
                </a:lnTo>
                <a:lnTo>
                  <a:pt x="75553" y="2913"/>
                </a:lnTo>
                <a:lnTo>
                  <a:pt x="79020" y="4349"/>
                </a:lnTo>
                <a:lnTo>
                  <a:pt x="82487" y="5785"/>
                </a:lnTo>
                <a:lnTo>
                  <a:pt x="85780" y="7545"/>
                </a:lnTo>
                <a:lnTo>
                  <a:pt x="88900" y="9630"/>
                </a:lnTo>
                <a:lnTo>
                  <a:pt x="92020" y="11715"/>
                </a:lnTo>
                <a:lnTo>
                  <a:pt x="94907" y="14084"/>
                </a:lnTo>
                <a:lnTo>
                  <a:pt x="97561" y="16738"/>
                </a:lnTo>
                <a:lnTo>
                  <a:pt x="100214" y="19391"/>
                </a:lnTo>
                <a:lnTo>
                  <a:pt x="102583" y="22278"/>
                </a:lnTo>
                <a:lnTo>
                  <a:pt x="104668" y="25398"/>
                </a:lnTo>
                <a:lnTo>
                  <a:pt x="106753" y="28519"/>
                </a:lnTo>
                <a:lnTo>
                  <a:pt x="108513" y="31812"/>
                </a:lnTo>
                <a:lnTo>
                  <a:pt x="109949" y="35279"/>
                </a:lnTo>
                <a:lnTo>
                  <a:pt x="111385" y="38745"/>
                </a:lnTo>
                <a:lnTo>
                  <a:pt x="112469" y="42320"/>
                </a:lnTo>
                <a:lnTo>
                  <a:pt x="113201" y="46000"/>
                </a:lnTo>
                <a:lnTo>
                  <a:pt x="113933" y="49680"/>
                </a:lnTo>
                <a:lnTo>
                  <a:pt x="114299" y="53397"/>
                </a:lnTo>
                <a:lnTo>
                  <a:pt x="114300" y="57149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910195" y="4234145"/>
            <a:ext cx="6006469" cy="4040851"/>
          </a:xfrm>
          <a:custGeom>
            <a:avLst/>
            <a:gdLst/>
            <a:ahLst/>
            <a:cxnLst/>
            <a:rect l="l" t="t" r="r" b="b"/>
            <a:pathLst>
              <a:path w="6006469" h="4040851">
                <a:moveTo>
                  <a:pt x="4239537" y="2245680"/>
                </a:moveTo>
                <a:lnTo>
                  <a:pt x="4239538" y="3741872"/>
                </a:lnTo>
                <a:lnTo>
                  <a:pt x="4243737" y="3790336"/>
                </a:lnTo>
                <a:lnTo>
                  <a:pt x="4255639" y="3829697"/>
                </a:lnTo>
                <a:lnTo>
                  <a:pt x="4282053" y="3866007"/>
                </a:lnTo>
                <a:lnTo>
                  <a:pt x="4319259" y="3881335"/>
                </a:lnTo>
                <a:lnTo>
                  <a:pt x="4329926" y="3882103"/>
                </a:lnTo>
                <a:lnTo>
                  <a:pt x="4341170" y="3881785"/>
                </a:lnTo>
                <a:lnTo>
                  <a:pt x="4390895" y="3869840"/>
                </a:lnTo>
                <a:lnTo>
                  <a:pt x="4431744" y="3849934"/>
                </a:lnTo>
                <a:lnTo>
                  <a:pt x="5579495" y="3186531"/>
                </a:lnTo>
                <a:lnTo>
                  <a:pt x="5615638" y="3162938"/>
                </a:lnTo>
                <a:lnTo>
                  <a:pt x="5650513" y="3134590"/>
                </a:lnTo>
                <a:lnTo>
                  <a:pt x="5683756" y="3102089"/>
                </a:lnTo>
                <a:lnTo>
                  <a:pt x="5715006" y="3066036"/>
                </a:lnTo>
                <a:lnTo>
                  <a:pt x="5743901" y="3027033"/>
                </a:lnTo>
                <a:lnTo>
                  <a:pt x="5770077" y="2985680"/>
                </a:lnTo>
                <a:lnTo>
                  <a:pt x="5793172" y="2942581"/>
                </a:lnTo>
                <a:lnTo>
                  <a:pt x="5812823" y="2898337"/>
                </a:lnTo>
                <a:lnTo>
                  <a:pt x="5828669" y="2853548"/>
                </a:lnTo>
                <a:lnTo>
                  <a:pt x="5840347" y="2808817"/>
                </a:lnTo>
                <a:lnTo>
                  <a:pt x="4552560" y="2065751"/>
                </a:lnTo>
                <a:lnTo>
                  <a:pt x="4709071" y="1975099"/>
                </a:lnTo>
                <a:lnTo>
                  <a:pt x="5848584" y="2633008"/>
                </a:lnTo>
                <a:lnTo>
                  <a:pt x="5848584" y="1315817"/>
                </a:lnTo>
                <a:lnTo>
                  <a:pt x="6006469" y="1225166"/>
                </a:lnTo>
                <a:lnTo>
                  <a:pt x="6006469" y="2722286"/>
                </a:lnTo>
                <a:lnTo>
                  <a:pt x="6005330" y="2756153"/>
                </a:lnTo>
                <a:lnTo>
                  <a:pt x="5996470" y="2825161"/>
                </a:lnTo>
                <a:lnTo>
                  <a:pt x="5979397" y="2894897"/>
                </a:lnTo>
                <a:lnTo>
                  <a:pt x="5954787" y="2964201"/>
                </a:lnTo>
                <a:lnTo>
                  <a:pt x="5923315" y="3031910"/>
                </a:lnTo>
                <a:lnTo>
                  <a:pt x="5885657" y="3096863"/>
                </a:lnTo>
                <a:lnTo>
                  <a:pt x="5842488" y="3157897"/>
                </a:lnTo>
                <a:lnTo>
                  <a:pt x="5794484" y="3213851"/>
                </a:lnTo>
                <a:lnTo>
                  <a:pt x="5742319" y="3263562"/>
                </a:lnTo>
                <a:lnTo>
                  <a:pt x="5686670" y="3305868"/>
                </a:lnTo>
                <a:lnTo>
                  <a:pt x="4510000" y="3987284"/>
                </a:lnTo>
                <a:lnTo>
                  <a:pt x="4474476" y="4005989"/>
                </a:lnTo>
                <a:lnTo>
                  <a:pt x="4435120" y="4022213"/>
                </a:lnTo>
                <a:lnTo>
                  <a:pt x="4398261" y="4032999"/>
                </a:lnTo>
                <a:lnTo>
                  <a:pt x="4353372" y="4040042"/>
                </a:lnTo>
                <a:lnTo>
                  <a:pt x="4332895" y="4040851"/>
                </a:lnTo>
                <a:lnTo>
                  <a:pt x="4319264" y="4040507"/>
                </a:lnTo>
                <a:lnTo>
                  <a:pt x="4275478" y="4034395"/>
                </a:lnTo>
                <a:lnTo>
                  <a:pt x="4229712" y="4018500"/>
                </a:lnTo>
                <a:lnTo>
                  <a:pt x="4188616" y="3993677"/>
                </a:lnTo>
                <a:lnTo>
                  <a:pt x="4154402" y="3961698"/>
                </a:lnTo>
                <a:lnTo>
                  <a:pt x="4129533" y="3928052"/>
                </a:lnTo>
                <a:lnTo>
                  <a:pt x="4107908" y="3885041"/>
                </a:lnTo>
                <a:lnTo>
                  <a:pt x="4091835" y="3831694"/>
                </a:lnTo>
                <a:lnTo>
                  <a:pt x="4085342" y="3789905"/>
                </a:lnTo>
                <a:lnTo>
                  <a:pt x="4083026" y="3742800"/>
                </a:lnTo>
                <a:lnTo>
                  <a:pt x="4083026" y="2336331"/>
                </a:lnTo>
                <a:lnTo>
                  <a:pt x="4239537" y="2245680"/>
                </a:lnTo>
                <a:close/>
              </a:path>
              <a:path w="6006469" h="4040851">
                <a:moveTo>
                  <a:pt x="156511" y="90651"/>
                </a:moveTo>
                <a:lnTo>
                  <a:pt x="156511" y="1446300"/>
                </a:lnTo>
                <a:lnTo>
                  <a:pt x="156949" y="1463418"/>
                </a:lnTo>
                <a:lnTo>
                  <a:pt x="163427" y="1509052"/>
                </a:lnTo>
                <a:lnTo>
                  <a:pt x="177391" y="1545204"/>
                </a:lnTo>
                <a:lnTo>
                  <a:pt x="207081" y="1576650"/>
                </a:lnTo>
                <a:lnTo>
                  <a:pt x="245409" y="1586945"/>
                </a:lnTo>
                <a:lnTo>
                  <a:pt x="256482" y="1586745"/>
                </a:lnTo>
                <a:lnTo>
                  <a:pt x="305849" y="1575261"/>
                </a:lnTo>
                <a:lnTo>
                  <a:pt x="347165" y="1555690"/>
                </a:lnTo>
                <a:lnTo>
                  <a:pt x="1496468" y="891404"/>
                </a:lnTo>
                <a:lnTo>
                  <a:pt x="1518030" y="877913"/>
                </a:lnTo>
                <a:lnTo>
                  <a:pt x="1518435" y="877669"/>
                </a:lnTo>
                <a:lnTo>
                  <a:pt x="1665336" y="961453"/>
                </a:lnTo>
                <a:lnTo>
                  <a:pt x="1655480" y="969753"/>
                </a:lnTo>
                <a:lnTo>
                  <a:pt x="1645519" y="977841"/>
                </a:lnTo>
                <a:lnTo>
                  <a:pt x="1615000" y="1000836"/>
                </a:lnTo>
                <a:lnTo>
                  <a:pt x="1574724" y="1027381"/>
                </a:lnTo>
                <a:lnTo>
                  <a:pt x="426974" y="1690784"/>
                </a:lnTo>
                <a:lnTo>
                  <a:pt x="385652" y="1712178"/>
                </a:lnTo>
                <a:lnTo>
                  <a:pt x="346642" y="1727580"/>
                </a:lnTo>
                <a:lnTo>
                  <a:pt x="298597" y="1739916"/>
                </a:lnTo>
                <a:lnTo>
                  <a:pt x="255557" y="1744287"/>
                </a:lnTo>
                <a:lnTo>
                  <a:pt x="249869" y="1744350"/>
                </a:lnTo>
                <a:lnTo>
                  <a:pt x="233581" y="1743858"/>
                </a:lnTo>
                <a:lnTo>
                  <a:pt x="190254" y="1737370"/>
                </a:lnTo>
                <a:lnTo>
                  <a:pt x="145080" y="1721236"/>
                </a:lnTo>
                <a:lnTo>
                  <a:pt x="105590" y="1697255"/>
                </a:lnTo>
                <a:lnTo>
                  <a:pt x="71375" y="1665526"/>
                </a:lnTo>
                <a:lnTo>
                  <a:pt x="46507" y="1632066"/>
                </a:lnTo>
                <a:lnTo>
                  <a:pt x="24882" y="1589150"/>
                </a:lnTo>
                <a:lnTo>
                  <a:pt x="8808" y="1535721"/>
                </a:lnTo>
                <a:lnTo>
                  <a:pt x="2316" y="1493738"/>
                </a:lnTo>
                <a:lnTo>
                  <a:pt x="0" y="1446300"/>
                </a:lnTo>
                <a:lnTo>
                  <a:pt x="0" y="0"/>
                </a:lnTo>
                <a:lnTo>
                  <a:pt x="156511" y="90651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831939" y="2676591"/>
            <a:ext cx="6112183" cy="3531281"/>
          </a:xfrm>
          <a:custGeom>
            <a:avLst/>
            <a:gdLst/>
            <a:ahLst/>
            <a:cxnLst/>
            <a:rect l="l" t="t" r="r" b="b"/>
            <a:pathLst>
              <a:path w="6112183" h="3531281">
                <a:moveTo>
                  <a:pt x="4142061" y="3531281"/>
                </a:moveTo>
                <a:lnTo>
                  <a:pt x="0" y="1138635"/>
                </a:lnTo>
                <a:lnTo>
                  <a:pt x="1970122" y="0"/>
                </a:lnTo>
                <a:lnTo>
                  <a:pt x="6112183" y="2392645"/>
                </a:lnTo>
                <a:lnTo>
                  <a:pt x="4142061" y="35312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831939" y="3815226"/>
            <a:ext cx="6127285" cy="2766238"/>
          </a:xfrm>
          <a:custGeom>
            <a:avLst/>
            <a:gdLst/>
            <a:ahLst/>
            <a:cxnLst/>
            <a:rect l="l" t="t" r="r" b="b"/>
            <a:pathLst>
              <a:path w="6127285" h="2766238">
                <a:moveTo>
                  <a:pt x="4142061" y="2766238"/>
                </a:moveTo>
                <a:lnTo>
                  <a:pt x="0" y="373593"/>
                </a:lnTo>
                <a:lnTo>
                  <a:pt x="0" y="0"/>
                </a:lnTo>
                <a:lnTo>
                  <a:pt x="4142061" y="2392645"/>
                </a:lnTo>
                <a:lnTo>
                  <a:pt x="6127285" y="1245769"/>
                </a:lnTo>
                <a:lnTo>
                  <a:pt x="6127285" y="1619362"/>
                </a:lnTo>
                <a:lnTo>
                  <a:pt x="4142061" y="2766238"/>
                </a:lnTo>
                <a:close/>
              </a:path>
            </a:pathLst>
          </a:custGeom>
          <a:solidFill>
            <a:srgbClr val="A1EF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820956" y="4184699"/>
            <a:ext cx="5927153" cy="5450914"/>
          </a:xfrm>
          <a:custGeom>
            <a:avLst/>
            <a:gdLst/>
            <a:ahLst/>
            <a:cxnLst/>
            <a:rect l="l" t="t" r="r" b="b"/>
            <a:pathLst>
              <a:path w="5927153" h="5450914">
                <a:moveTo>
                  <a:pt x="4338735" y="3848566"/>
                </a:moveTo>
                <a:lnTo>
                  <a:pt x="4352206" y="3885654"/>
                </a:lnTo>
                <a:lnTo>
                  <a:pt x="4380947" y="3917236"/>
                </a:lnTo>
                <a:lnTo>
                  <a:pt x="4415327" y="3926410"/>
                </a:lnTo>
                <a:lnTo>
                  <a:pt x="4426340" y="3926328"/>
                </a:lnTo>
                <a:lnTo>
                  <a:pt x="4475662" y="3915003"/>
                </a:lnTo>
                <a:lnTo>
                  <a:pt x="4516864" y="3895260"/>
                </a:lnTo>
                <a:lnTo>
                  <a:pt x="5664615" y="3231856"/>
                </a:lnTo>
                <a:lnTo>
                  <a:pt x="5699938" y="3208716"/>
                </a:lnTo>
                <a:lnTo>
                  <a:pt x="5734018" y="3180894"/>
                </a:lnTo>
                <a:lnTo>
                  <a:pt x="5766516" y="3148985"/>
                </a:lnTo>
                <a:lnTo>
                  <a:pt x="5797095" y="3113581"/>
                </a:lnTo>
                <a:lnTo>
                  <a:pt x="5825417" y="3075277"/>
                </a:lnTo>
                <a:lnTo>
                  <a:pt x="5851144" y="3034665"/>
                </a:lnTo>
                <a:lnTo>
                  <a:pt x="5873938" y="2992339"/>
                </a:lnTo>
                <a:lnTo>
                  <a:pt x="5893462" y="2948892"/>
                </a:lnTo>
                <a:lnTo>
                  <a:pt x="5909378" y="2904918"/>
                </a:lnTo>
                <a:lnTo>
                  <a:pt x="5921349" y="2861010"/>
                </a:lnTo>
                <a:lnTo>
                  <a:pt x="5924094" y="2850023"/>
                </a:lnTo>
                <a:lnTo>
                  <a:pt x="5924874" y="2846032"/>
                </a:lnTo>
                <a:lnTo>
                  <a:pt x="5927153" y="2833118"/>
                </a:lnTo>
                <a:lnTo>
                  <a:pt x="5926655" y="2888805"/>
                </a:lnTo>
                <a:lnTo>
                  <a:pt x="5912257" y="2933493"/>
                </a:lnTo>
                <a:lnTo>
                  <a:pt x="5894083" y="2977823"/>
                </a:lnTo>
                <a:lnTo>
                  <a:pt x="5872470" y="3021225"/>
                </a:lnTo>
                <a:lnTo>
                  <a:pt x="5847755" y="3063132"/>
                </a:lnTo>
                <a:lnTo>
                  <a:pt x="5820277" y="3102974"/>
                </a:lnTo>
                <a:lnTo>
                  <a:pt x="5790372" y="3140183"/>
                </a:lnTo>
                <a:lnTo>
                  <a:pt x="5758380" y="3174191"/>
                </a:lnTo>
                <a:lnTo>
                  <a:pt x="5724637" y="3204428"/>
                </a:lnTo>
                <a:lnTo>
                  <a:pt x="5689481" y="3230327"/>
                </a:lnTo>
                <a:lnTo>
                  <a:pt x="4523729" y="3904874"/>
                </a:lnTo>
                <a:lnTo>
                  <a:pt x="4488994" y="3922225"/>
                </a:lnTo>
                <a:lnTo>
                  <a:pt x="4450109" y="3934373"/>
                </a:lnTo>
                <a:lnTo>
                  <a:pt x="4426327" y="3937312"/>
                </a:lnTo>
                <a:lnTo>
                  <a:pt x="4415205" y="3937247"/>
                </a:lnTo>
                <a:lnTo>
                  <a:pt x="4376827" y="3926850"/>
                </a:lnTo>
                <a:lnTo>
                  <a:pt x="4344048" y="3891828"/>
                </a:lnTo>
                <a:lnTo>
                  <a:pt x="4334017" y="3868287"/>
                </a:lnTo>
                <a:lnTo>
                  <a:pt x="4334026" y="3818303"/>
                </a:lnTo>
                <a:lnTo>
                  <a:pt x="4335935" y="3833951"/>
                </a:lnTo>
                <a:lnTo>
                  <a:pt x="4338735" y="3848566"/>
                </a:lnTo>
                <a:close/>
              </a:path>
              <a:path w="5927153" h="5450914">
                <a:moveTo>
                  <a:pt x="4176383" y="2389898"/>
                </a:moveTo>
                <a:lnTo>
                  <a:pt x="4167756" y="3840097"/>
                </a:lnTo>
                <a:lnTo>
                  <a:pt x="4166003" y="3816873"/>
                </a:lnTo>
                <a:lnTo>
                  <a:pt x="4165400" y="3792247"/>
                </a:lnTo>
                <a:lnTo>
                  <a:pt x="4165400" y="2395392"/>
                </a:lnTo>
                <a:lnTo>
                  <a:pt x="4158536" y="2399513"/>
                </a:lnTo>
                <a:lnTo>
                  <a:pt x="4158536" y="2405007"/>
                </a:lnTo>
                <a:lnTo>
                  <a:pt x="4153044" y="2402260"/>
                </a:lnTo>
                <a:lnTo>
                  <a:pt x="4147553" y="2405007"/>
                </a:lnTo>
                <a:lnTo>
                  <a:pt x="4147553" y="2399513"/>
                </a:lnTo>
                <a:lnTo>
                  <a:pt x="4153044" y="2016305"/>
                </a:lnTo>
                <a:lnTo>
                  <a:pt x="6113556" y="884537"/>
                </a:lnTo>
                <a:lnTo>
                  <a:pt x="6132777" y="885911"/>
                </a:lnTo>
                <a:lnTo>
                  <a:pt x="4158536" y="2025920"/>
                </a:lnTo>
                <a:lnTo>
                  <a:pt x="4158536" y="2387151"/>
                </a:lnTo>
                <a:lnTo>
                  <a:pt x="6132777" y="1247142"/>
                </a:lnTo>
                <a:lnTo>
                  <a:pt x="4807921" y="2024546"/>
                </a:lnTo>
                <a:lnTo>
                  <a:pt x="5932332" y="2674214"/>
                </a:lnTo>
                <a:lnTo>
                  <a:pt x="5932332" y="2866505"/>
                </a:lnTo>
                <a:lnTo>
                  <a:pt x="5926655" y="2888805"/>
                </a:lnTo>
                <a:lnTo>
                  <a:pt x="5927153" y="2833118"/>
                </a:lnTo>
                <a:lnTo>
                  <a:pt x="5929017" y="2820369"/>
                </a:lnTo>
                <a:lnTo>
                  <a:pt x="5930467" y="2807752"/>
                </a:lnTo>
                <a:lnTo>
                  <a:pt x="5931503" y="2795233"/>
                </a:lnTo>
                <a:lnTo>
                  <a:pt x="5932124" y="2782780"/>
                </a:lnTo>
                <a:lnTo>
                  <a:pt x="5932332" y="2770360"/>
                </a:lnTo>
                <a:lnTo>
                  <a:pt x="5932332" y="2685202"/>
                </a:lnTo>
                <a:lnTo>
                  <a:pt x="4796937" y="2030040"/>
                </a:lnTo>
                <a:lnTo>
                  <a:pt x="4651409" y="2115197"/>
                </a:lnTo>
                <a:lnTo>
                  <a:pt x="5924094" y="2850023"/>
                </a:lnTo>
                <a:lnTo>
                  <a:pt x="5921349" y="2861010"/>
                </a:lnTo>
                <a:lnTo>
                  <a:pt x="4640426" y="2120691"/>
                </a:lnTo>
                <a:lnTo>
                  <a:pt x="4332895" y="2299247"/>
                </a:lnTo>
                <a:lnTo>
                  <a:pt x="4332895" y="3792247"/>
                </a:lnTo>
                <a:lnTo>
                  <a:pt x="4333037" y="3801679"/>
                </a:lnTo>
                <a:lnTo>
                  <a:pt x="4334026" y="3818303"/>
                </a:lnTo>
                <a:lnTo>
                  <a:pt x="4334017" y="3868287"/>
                </a:lnTo>
                <a:lnTo>
                  <a:pt x="4325035" y="3825332"/>
                </a:lnTo>
                <a:lnTo>
                  <a:pt x="4323284" y="3792247"/>
                </a:lnTo>
                <a:lnTo>
                  <a:pt x="4323284" y="2304741"/>
                </a:lnTo>
                <a:lnTo>
                  <a:pt x="4176383" y="2389898"/>
                </a:lnTo>
                <a:close/>
              </a:path>
              <a:path w="5927153" h="5450914">
                <a:moveTo>
                  <a:pt x="253737" y="1571787"/>
                </a:moveTo>
                <a:lnTo>
                  <a:pt x="249917" y="1558432"/>
                </a:lnTo>
                <a:lnTo>
                  <a:pt x="251241" y="1497120"/>
                </a:lnTo>
                <a:lnTo>
                  <a:pt x="251383" y="1506552"/>
                </a:lnTo>
                <a:lnTo>
                  <a:pt x="252372" y="1523176"/>
                </a:lnTo>
                <a:lnTo>
                  <a:pt x="254281" y="1538824"/>
                </a:lnTo>
                <a:lnTo>
                  <a:pt x="258359" y="1584104"/>
                </a:lnTo>
                <a:lnTo>
                  <a:pt x="253737" y="1571787"/>
                </a:lnTo>
                <a:close/>
              </a:path>
              <a:path w="5927153" h="5450914">
                <a:moveTo>
                  <a:pt x="104758" y="1584386"/>
                </a:moveTo>
                <a:lnTo>
                  <a:pt x="120540" y="1636594"/>
                </a:lnTo>
                <a:lnTo>
                  <a:pt x="141752" y="1678594"/>
                </a:lnTo>
                <a:lnTo>
                  <a:pt x="166115" y="1711415"/>
                </a:lnTo>
                <a:lnTo>
                  <a:pt x="199561" y="1742678"/>
                </a:lnTo>
                <a:lnTo>
                  <a:pt x="235992" y="1765080"/>
                </a:lnTo>
                <a:lnTo>
                  <a:pt x="280782" y="1781104"/>
                </a:lnTo>
                <a:lnTo>
                  <a:pt x="324191" y="1787788"/>
                </a:lnTo>
                <a:lnTo>
                  <a:pt x="340480" y="1788303"/>
                </a:lnTo>
                <a:lnTo>
                  <a:pt x="344292" y="1788274"/>
                </a:lnTo>
                <a:lnTo>
                  <a:pt x="391322" y="1783448"/>
                </a:lnTo>
                <a:lnTo>
                  <a:pt x="439890" y="1770470"/>
                </a:lnTo>
                <a:lnTo>
                  <a:pt x="477109" y="1755495"/>
                </a:lnTo>
                <a:lnTo>
                  <a:pt x="514840" y="1736110"/>
                </a:lnTo>
                <a:lnTo>
                  <a:pt x="1662590" y="1072707"/>
                </a:lnTo>
                <a:lnTo>
                  <a:pt x="1696004" y="1050927"/>
                </a:lnTo>
                <a:lnTo>
                  <a:pt x="1737244" y="1020616"/>
                </a:lnTo>
                <a:lnTo>
                  <a:pt x="1747710" y="1012272"/>
                </a:lnTo>
                <a:lnTo>
                  <a:pt x="1610420" y="932609"/>
                </a:lnTo>
                <a:lnTo>
                  <a:pt x="1604928" y="936730"/>
                </a:lnTo>
                <a:lnTo>
                  <a:pt x="1598064" y="940850"/>
                </a:lnTo>
                <a:lnTo>
                  <a:pt x="443449" y="1608373"/>
                </a:lnTo>
                <a:lnTo>
                  <a:pt x="408714" y="1625725"/>
                </a:lnTo>
                <a:lnTo>
                  <a:pt x="369829" y="1637872"/>
                </a:lnTo>
                <a:lnTo>
                  <a:pt x="346047" y="1640812"/>
                </a:lnTo>
                <a:lnTo>
                  <a:pt x="334926" y="1640746"/>
                </a:lnTo>
                <a:lnTo>
                  <a:pt x="296547" y="1630350"/>
                </a:lnTo>
                <a:lnTo>
                  <a:pt x="263768" y="1595328"/>
                </a:lnTo>
                <a:lnTo>
                  <a:pt x="254281" y="1538824"/>
                </a:lnTo>
                <a:lnTo>
                  <a:pt x="257082" y="1553439"/>
                </a:lnTo>
                <a:lnTo>
                  <a:pt x="260746" y="1566966"/>
                </a:lnTo>
                <a:lnTo>
                  <a:pt x="283477" y="1609058"/>
                </a:lnTo>
                <a:lnTo>
                  <a:pt x="323281" y="1630246"/>
                </a:lnTo>
                <a:lnTo>
                  <a:pt x="333674" y="1631283"/>
                </a:lnTo>
                <a:lnTo>
                  <a:pt x="344687" y="1631201"/>
                </a:lnTo>
                <a:lnTo>
                  <a:pt x="394009" y="1619876"/>
                </a:lnTo>
                <a:lnTo>
                  <a:pt x="435211" y="1600133"/>
                </a:lnTo>
                <a:lnTo>
                  <a:pt x="1582962" y="936730"/>
                </a:lnTo>
                <a:lnTo>
                  <a:pt x="1588453" y="933983"/>
                </a:lnTo>
                <a:lnTo>
                  <a:pt x="1592572" y="929863"/>
                </a:lnTo>
                <a:lnTo>
                  <a:pt x="1598064" y="927115"/>
                </a:lnTo>
                <a:lnTo>
                  <a:pt x="251242" y="149712"/>
                </a:lnTo>
                <a:lnTo>
                  <a:pt x="251241" y="1497120"/>
                </a:lnTo>
                <a:lnTo>
                  <a:pt x="249917" y="1558432"/>
                </a:lnTo>
                <a:lnTo>
                  <a:pt x="246918" y="1544095"/>
                </a:lnTo>
                <a:lnTo>
                  <a:pt x="244755" y="1528832"/>
                </a:lnTo>
                <a:lnTo>
                  <a:pt x="243444" y="1512697"/>
                </a:lnTo>
                <a:lnTo>
                  <a:pt x="243004" y="1495746"/>
                </a:lnTo>
                <a:lnTo>
                  <a:pt x="243004" y="142844"/>
                </a:lnTo>
                <a:lnTo>
                  <a:pt x="96103" y="57687"/>
                </a:lnTo>
                <a:lnTo>
                  <a:pt x="15101" y="0"/>
                </a:lnTo>
                <a:lnTo>
                  <a:pt x="4147553" y="2387151"/>
                </a:lnTo>
                <a:lnTo>
                  <a:pt x="1755948" y="1017767"/>
                </a:lnTo>
                <a:lnTo>
                  <a:pt x="1750876" y="1022038"/>
                </a:lnTo>
                <a:lnTo>
                  <a:pt x="1720694" y="1045817"/>
                </a:lnTo>
                <a:lnTo>
                  <a:pt x="1689313" y="1067731"/>
                </a:lnTo>
                <a:lnTo>
                  <a:pt x="520331" y="1744351"/>
                </a:lnTo>
                <a:lnTo>
                  <a:pt x="485663" y="1762589"/>
                </a:lnTo>
                <a:lnTo>
                  <a:pt x="448590" y="1778045"/>
                </a:lnTo>
                <a:lnTo>
                  <a:pt x="411989" y="1789085"/>
                </a:lnTo>
                <a:lnTo>
                  <a:pt x="364042" y="1796936"/>
                </a:lnTo>
                <a:lnTo>
                  <a:pt x="340481" y="1797917"/>
                </a:lnTo>
                <a:lnTo>
                  <a:pt x="339771" y="1797917"/>
                </a:lnTo>
                <a:lnTo>
                  <a:pt x="293218" y="1793876"/>
                </a:lnTo>
                <a:lnTo>
                  <a:pt x="254684" y="1783906"/>
                </a:lnTo>
                <a:lnTo>
                  <a:pt x="216919" y="1766327"/>
                </a:lnTo>
                <a:lnTo>
                  <a:pt x="184233" y="1743329"/>
                </a:lnTo>
                <a:lnTo>
                  <a:pt x="149174" y="1707277"/>
                </a:lnTo>
                <a:lnTo>
                  <a:pt x="124653" y="1670165"/>
                </a:lnTo>
                <a:lnTo>
                  <a:pt x="104247" y="1623243"/>
                </a:lnTo>
                <a:lnTo>
                  <a:pt x="96686" y="1520942"/>
                </a:lnTo>
                <a:lnTo>
                  <a:pt x="98379" y="1543402"/>
                </a:lnTo>
                <a:lnTo>
                  <a:pt x="101098" y="1564538"/>
                </a:lnTo>
                <a:lnTo>
                  <a:pt x="104758" y="1584386"/>
                </a:lnTo>
                <a:close/>
              </a:path>
              <a:path w="5927153" h="5450914">
                <a:moveTo>
                  <a:pt x="94082" y="1585991"/>
                </a:moveTo>
                <a:lnTo>
                  <a:pt x="90291" y="1565456"/>
                </a:lnTo>
                <a:lnTo>
                  <a:pt x="87476" y="1543596"/>
                </a:lnTo>
                <a:lnTo>
                  <a:pt x="85723" y="1520373"/>
                </a:lnTo>
                <a:lnTo>
                  <a:pt x="85120" y="1495746"/>
                </a:lnTo>
                <a:lnTo>
                  <a:pt x="85120" y="52193"/>
                </a:lnTo>
                <a:lnTo>
                  <a:pt x="5491" y="6867"/>
                </a:lnTo>
                <a:lnTo>
                  <a:pt x="5491" y="-366725"/>
                </a:lnTo>
                <a:lnTo>
                  <a:pt x="0" y="-369472"/>
                </a:lnTo>
                <a:lnTo>
                  <a:pt x="4118" y="-373593"/>
                </a:lnTo>
                <a:lnTo>
                  <a:pt x="4118" y="-379087"/>
                </a:lnTo>
                <a:lnTo>
                  <a:pt x="9610" y="-376340"/>
                </a:lnTo>
                <a:lnTo>
                  <a:pt x="1981105" y="-1513602"/>
                </a:lnTo>
                <a:lnTo>
                  <a:pt x="1983851" y="-1512228"/>
                </a:lnTo>
                <a:lnTo>
                  <a:pt x="6123166" y="879043"/>
                </a:lnTo>
                <a:lnTo>
                  <a:pt x="6143760" y="866681"/>
                </a:lnTo>
                <a:lnTo>
                  <a:pt x="6143760" y="1252636"/>
                </a:lnTo>
                <a:lnTo>
                  <a:pt x="6141014" y="1254009"/>
                </a:lnTo>
                <a:lnTo>
                  <a:pt x="6099827" y="1277359"/>
                </a:lnTo>
                <a:lnTo>
                  <a:pt x="6099827" y="2771733"/>
                </a:lnTo>
                <a:lnTo>
                  <a:pt x="6098678" y="2805806"/>
                </a:lnTo>
                <a:lnTo>
                  <a:pt x="6089740" y="2875225"/>
                </a:lnTo>
                <a:lnTo>
                  <a:pt x="6072519" y="2945374"/>
                </a:lnTo>
                <a:lnTo>
                  <a:pt x="6047699" y="3015090"/>
                </a:lnTo>
                <a:lnTo>
                  <a:pt x="6015964" y="3083211"/>
                </a:lnTo>
                <a:lnTo>
                  <a:pt x="5977997" y="3148576"/>
                </a:lnTo>
                <a:lnTo>
                  <a:pt x="5934483" y="3210022"/>
                </a:lnTo>
                <a:lnTo>
                  <a:pt x="5886104" y="3266388"/>
                </a:lnTo>
                <a:lnTo>
                  <a:pt x="5833544" y="3316511"/>
                </a:lnTo>
                <a:lnTo>
                  <a:pt x="5777488" y="3359229"/>
                </a:lnTo>
                <a:lnTo>
                  <a:pt x="4600612" y="4040851"/>
                </a:lnTo>
                <a:lnTo>
                  <a:pt x="4565943" y="4059089"/>
                </a:lnTo>
                <a:lnTo>
                  <a:pt x="4528870" y="4074545"/>
                </a:lnTo>
                <a:lnTo>
                  <a:pt x="4492270" y="4085586"/>
                </a:lnTo>
                <a:lnTo>
                  <a:pt x="4444323" y="4093436"/>
                </a:lnTo>
                <a:lnTo>
                  <a:pt x="4420761" y="4094418"/>
                </a:lnTo>
                <a:lnTo>
                  <a:pt x="4420052" y="4094417"/>
                </a:lnTo>
                <a:lnTo>
                  <a:pt x="4373498" y="4090376"/>
                </a:lnTo>
                <a:lnTo>
                  <a:pt x="4334964" y="4080407"/>
                </a:lnTo>
                <a:lnTo>
                  <a:pt x="4297199" y="4062827"/>
                </a:lnTo>
                <a:lnTo>
                  <a:pt x="4264513" y="4039829"/>
                </a:lnTo>
                <a:lnTo>
                  <a:pt x="4229454" y="4003777"/>
                </a:lnTo>
                <a:lnTo>
                  <a:pt x="4204934" y="3966665"/>
                </a:lnTo>
                <a:lnTo>
                  <a:pt x="4184527" y="3919744"/>
                </a:lnTo>
                <a:lnTo>
                  <a:pt x="4174362" y="3882491"/>
                </a:lnTo>
                <a:lnTo>
                  <a:pt x="4167756" y="3840097"/>
                </a:lnTo>
                <a:lnTo>
                  <a:pt x="4176383" y="2389898"/>
                </a:lnTo>
                <a:lnTo>
                  <a:pt x="4176383" y="3792246"/>
                </a:lnTo>
                <a:lnTo>
                  <a:pt x="4176966" y="3816069"/>
                </a:lnTo>
                <a:lnTo>
                  <a:pt x="4181378" y="3859665"/>
                </a:lnTo>
                <a:lnTo>
                  <a:pt x="4189554" y="3898113"/>
                </a:lnTo>
                <a:lnTo>
                  <a:pt x="4207400" y="3946804"/>
                </a:lnTo>
                <a:lnTo>
                  <a:pt x="4229916" y="3985630"/>
                </a:lnTo>
                <a:lnTo>
                  <a:pt x="4254823" y="4015621"/>
                </a:lnTo>
                <a:lnTo>
                  <a:pt x="4287811" y="4043643"/>
                </a:lnTo>
                <a:lnTo>
                  <a:pt x="4326039" y="4064583"/>
                </a:lnTo>
                <a:lnTo>
                  <a:pt x="4374612" y="4079185"/>
                </a:lnTo>
                <a:lnTo>
                  <a:pt x="4420761" y="4083429"/>
                </a:lnTo>
                <a:lnTo>
                  <a:pt x="4424572" y="4083401"/>
                </a:lnTo>
                <a:lnTo>
                  <a:pt x="4471602" y="4078575"/>
                </a:lnTo>
                <a:lnTo>
                  <a:pt x="4520170" y="4065597"/>
                </a:lnTo>
                <a:lnTo>
                  <a:pt x="4557389" y="4050621"/>
                </a:lnTo>
                <a:lnTo>
                  <a:pt x="4595120" y="4031236"/>
                </a:lnTo>
                <a:lnTo>
                  <a:pt x="5742871" y="3367834"/>
                </a:lnTo>
                <a:lnTo>
                  <a:pt x="5799598" y="3329744"/>
                </a:lnTo>
                <a:lnTo>
                  <a:pt x="5853186" y="3283808"/>
                </a:lnTo>
                <a:lnTo>
                  <a:pt x="5902969" y="3231164"/>
                </a:lnTo>
                <a:lnTo>
                  <a:pt x="5948280" y="3172950"/>
                </a:lnTo>
                <a:lnTo>
                  <a:pt x="5988449" y="3110302"/>
                </a:lnTo>
                <a:lnTo>
                  <a:pt x="6022812" y="3044357"/>
                </a:lnTo>
                <a:lnTo>
                  <a:pt x="6050700" y="2976253"/>
                </a:lnTo>
                <a:lnTo>
                  <a:pt x="6071446" y="2907127"/>
                </a:lnTo>
                <a:lnTo>
                  <a:pt x="6084383" y="2838117"/>
                </a:lnTo>
                <a:lnTo>
                  <a:pt x="6088843" y="2770359"/>
                </a:lnTo>
                <a:lnTo>
                  <a:pt x="6091589" y="2770359"/>
                </a:lnTo>
                <a:lnTo>
                  <a:pt x="6091589" y="1282853"/>
                </a:lnTo>
                <a:lnTo>
                  <a:pt x="5944688" y="1368011"/>
                </a:lnTo>
                <a:lnTo>
                  <a:pt x="5944688" y="2770359"/>
                </a:lnTo>
                <a:lnTo>
                  <a:pt x="5944540" y="2779542"/>
                </a:lnTo>
                <a:lnTo>
                  <a:pt x="5939527" y="2829905"/>
                </a:lnTo>
                <a:lnTo>
                  <a:pt x="5932332" y="2866505"/>
                </a:lnTo>
                <a:lnTo>
                  <a:pt x="5932332" y="1374878"/>
                </a:lnTo>
                <a:lnTo>
                  <a:pt x="4807921" y="2024546"/>
                </a:lnTo>
                <a:lnTo>
                  <a:pt x="6132777" y="1247142"/>
                </a:lnTo>
                <a:lnTo>
                  <a:pt x="6132777" y="885911"/>
                </a:lnTo>
                <a:lnTo>
                  <a:pt x="6113556" y="884537"/>
                </a:lnTo>
                <a:lnTo>
                  <a:pt x="1981105" y="-1502614"/>
                </a:lnTo>
                <a:lnTo>
                  <a:pt x="20593" y="-369472"/>
                </a:lnTo>
                <a:lnTo>
                  <a:pt x="4153044" y="2016305"/>
                </a:lnTo>
                <a:lnTo>
                  <a:pt x="4147553" y="2399513"/>
                </a:lnTo>
                <a:lnTo>
                  <a:pt x="1755948" y="1017767"/>
                </a:lnTo>
                <a:lnTo>
                  <a:pt x="4147553" y="2387151"/>
                </a:lnTo>
                <a:lnTo>
                  <a:pt x="4147553" y="2025919"/>
                </a:lnTo>
                <a:lnTo>
                  <a:pt x="15101" y="-361231"/>
                </a:lnTo>
                <a:lnTo>
                  <a:pt x="15101" y="0"/>
                </a:lnTo>
                <a:lnTo>
                  <a:pt x="96103" y="57687"/>
                </a:lnTo>
                <a:lnTo>
                  <a:pt x="96103" y="1497119"/>
                </a:lnTo>
                <a:lnTo>
                  <a:pt x="96686" y="1520942"/>
                </a:lnTo>
                <a:lnTo>
                  <a:pt x="98763" y="1605240"/>
                </a:lnTo>
                <a:lnTo>
                  <a:pt x="94082" y="1585991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707331" y="3088642"/>
            <a:ext cx="610943" cy="314532"/>
          </a:xfrm>
          <a:custGeom>
            <a:avLst/>
            <a:gdLst/>
            <a:ahLst/>
            <a:cxnLst/>
            <a:rect l="l" t="t" r="r" b="b"/>
            <a:pathLst>
              <a:path w="610943" h="314532">
                <a:moveTo>
                  <a:pt x="2745" y="0"/>
                </a:moveTo>
                <a:lnTo>
                  <a:pt x="5254" y="22024"/>
                </a:lnTo>
                <a:lnTo>
                  <a:pt x="12754" y="43934"/>
                </a:lnTo>
                <a:lnTo>
                  <a:pt x="25209" y="65387"/>
                </a:lnTo>
                <a:lnTo>
                  <a:pt x="42579" y="86040"/>
                </a:lnTo>
                <a:lnTo>
                  <a:pt x="64826" y="105550"/>
                </a:lnTo>
                <a:lnTo>
                  <a:pt x="91984" y="123615"/>
                </a:lnTo>
                <a:lnTo>
                  <a:pt x="110232" y="133401"/>
                </a:lnTo>
                <a:lnTo>
                  <a:pt x="129481" y="142159"/>
                </a:lnTo>
                <a:lnTo>
                  <a:pt x="149620" y="149888"/>
                </a:lnTo>
                <a:lnTo>
                  <a:pt x="170537" y="156590"/>
                </a:lnTo>
                <a:lnTo>
                  <a:pt x="192121" y="162266"/>
                </a:lnTo>
                <a:lnTo>
                  <a:pt x="214261" y="166918"/>
                </a:lnTo>
                <a:lnTo>
                  <a:pt x="236846" y="170545"/>
                </a:lnTo>
                <a:lnTo>
                  <a:pt x="259765" y="173149"/>
                </a:lnTo>
                <a:lnTo>
                  <a:pt x="282906" y="174732"/>
                </a:lnTo>
                <a:lnTo>
                  <a:pt x="306158" y="175293"/>
                </a:lnTo>
                <a:lnTo>
                  <a:pt x="329410" y="174835"/>
                </a:lnTo>
                <a:lnTo>
                  <a:pt x="352551" y="173358"/>
                </a:lnTo>
                <a:lnTo>
                  <a:pt x="375470" y="170863"/>
                </a:lnTo>
                <a:lnTo>
                  <a:pt x="398055" y="167352"/>
                </a:lnTo>
                <a:lnTo>
                  <a:pt x="420195" y="162824"/>
                </a:lnTo>
                <a:lnTo>
                  <a:pt x="441779" y="157282"/>
                </a:lnTo>
                <a:lnTo>
                  <a:pt x="462696" y="150727"/>
                </a:lnTo>
                <a:lnTo>
                  <a:pt x="482834" y="143159"/>
                </a:lnTo>
                <a:lnTo>
                  <a:pt x="502083" y="134579"/>
                </a:lnTo>
                <a:lnTo>
                  <a:pt x="520331" y="124989"/>
                </a:lnTo>
                <a:lnTo>
                  <a:pt x="547457" y="106870"/>
                </a:lnTo>
                <a:lnTo>
                  <a:pt x="569539" y="87250"/>
                </a:lnTo>
                <a:lnTo>
                  <a:pt x="586615" y="66478"/>
                </a:lnTo>
                <a:lnTo>
                  <a:pt x="598724" y="44902"/>
                </a:lnTo>
                <a:lnTo>
                  <a:pt x="605904" y="22870"/>
                </a:lnTo>
                <a:lnTo>
                  <a:pt x="608197" y="1373"/>
                </a:lnTo>
                <a:lnTo>
                  <a:pt x="610943" y="1373"/>
                </a:lnTo>
                <a:lnTo>
                  <a:pt x="610943" y="138723"/>
                </a:lnTo>
                <a:lnTo>
                  <a:pt x="610299" y="150561"/>
                </a:lnTo>
                <a:lnTo>
                  <a:pt x="605197" y="173636"/>
                </a:lnTo>
                <a:lnTo>
                  <a:pt x="595136" y="195755"/>
                </a:lnTo>
                <a:lnTo>
                  <a:pt x="580266" y="216732"/>
                </a:lnTo>
                <a:lnTo>
                  <a:pt x="560735" y="236380"/>
                </a:lnTo>
                <a:lnTo>
                  <a:pt x="536692" y="254513"/>
                </a:lnTo>
                <a:lnTo>
                  <a:pt x="511311" y="269478"/>
                </a:lnTo>
                <a:lnTo>
                  <a:pt x="489531" y="279945"/>
                </a:lnTo>
                <a:lnTo>
                  <a:pt x="466553" y="289005"/>
                </a:lnTo>
                <a:lnTo>
                  <a:pt x="442529" y="296669"/>
                </a:lnTo>
                <a:lnTo>
                  <a:pt x="417610" y="302952"/>
                </a:lnTo>
                <a:lnTo>
                  <a:pt x="391949" y="307865"/>
                </a:lnTo>
                <a:lnTo>
                  <a:pt x="365698" y="311421"/>
                </a:lnTo>
                <a:lnTo>
                  <a:pt x="339007" y="313633"/>
                </a:lnTo>
                <a:lnTo>
                  <a:pt x="312030" y="314514"/>
                </a:lnTo>
                <a:lnTo>
                  <a:pt x="307531" y="314532"/>
                </a:lnTo>
                <a:lnTo>
                  <a:pt x="294171" y="314359"/>
                </a:lnTo>
                <a:lnTo>
                  <a:pt x="267529" y="312977"/>
                </a:lnTo>
                <a:lnTo>
                  <a:pt x="241125" y="310225"/>
                </a:lnTo>
                <a:lnTo>
                  <a:pt x="215115" y="306114"/>
                </a:lnTo>
                <a:lnTo>
                  <a:pt x="189659" y="300658"/>
                </a:lnTo>
                <a:lnTo>
                  <a:pt x="164913" y="293868"/>
                </a:lnTo>
                <a:lnTo>
                  <a:pt x="141037" y="285756"/>
                </a:lnTo>
                <a:lnTo>
                  <a:pt x="118188" y="276335"/>
                </a:lnTo>
                <a:lnTo>
                  <a:pt x="96523" y="265616"/>
                </a:lnTo>
                <a:lnTo>
                  <a:pt x="76698" y="253736"/>
                </a:lnTo>
                <a:lnTo>
                  <a:pt x="52222" y="235447"/>
                </a:lnTo>
                <a:lnTo>
                  <a:pt x="32304" y="215834"/>
                </a:lnTo>
                <a:lnTo>
                  <a:pt x="17051" y="195042"/>
                </a:lnTo>
                <a:lnTo>
                  <a:pt x="6571" y="173213"/>
                </a:lnTo>
                <a:lnTo>
                  <a:pt x="972" y="150491"/>
                </a:lnTo>
                <a:lnTo>
                  <a:pt x="0" y="0"/>
                </a:lnTo>
                <a:lnTo>
                  <a:pt x="2745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665097" y="1811283"/>
            <a:ext cx="1961884" cy="2630262"/>
          </a:xfrm>
          <a:custGeom>
            <a:avLst/>
            <a:gdLst/>
            <a:ahLst/>
            <a:cxnLst/>
            <a:rect l="l" t="t" r="r" b="b"/>
            <a:pathLst>
              <a:path w="1961884" h="2630262">
                <a:moveTo>
                  <a:pt x="1909714" y="1203190"/>
                </a:moveTo>
                <a:lnTo>
                  <a:pt x="1909714" y="1102924"/>
                </a:lnTo>
                <a:lnTo>
                  <a:pt x="1948155" y="1124900"/>
                </a:lnTo>
                <a:lnTo>
                  <a:pt x="1948155" y="1225166"/>
                </a:lnTo>
                <a:lnTo>
                  <a:pt x="1909714" y="1203190"/>
                </a:lnTo>
                <a:close/>
              </a:path>
              <a:path w="1961884" h="2630262">
                <a:moveTo>
                  <a:pt x="1373" y="101639"/>
                </a:moveTo>
                <a:lnTo>
                  <a:pt x="0" y="0"/>
                </a:lnTo>
                <a:lnTo>
                  <a:pt x="38441" y="20602"/>
                </a:lnTo>
                <a:lnTo>
                  <a:pt x="39814" y="122241"/>
                </a:lnTo>
                <a:lnTo>
                  <a:pt x="1373" y="101639"/>
                </a:lnTo>
                <a:close/>
              </a:path>
              <a:path w="1961884" h="2630262">
                <a:moveTo>
                  <a:pt x="693318" y="390075"/>
                </a:moveTo>
                <a:lnTo>
                  <a:pt x="656249" y="362605"/>
                </a:lnTo>
                <a:lnTo>
                  <a:pt x="667232" y="269206"/>
                </a:lnTo>
                <a:lnTo>
                  <a:pt x="704301" y="296677"/>
                </a:lnTo>
                <a:lnTo>
                  <a:pt x="693318" y="390075"/>
                </a:lnTo>
                <a:close/>
              </a:path>
              <a:path w="1961884" h="2630262">
                <a:moveTo>
                  <a:pt x="1901476" y="2630262"/>
                </a:moveTo>
                <a:lnTo>
                  <a:pt x="1224633" y="2238813"/>
                </a:lnTo>
                <a:lnTo>
                  <a:pt x="1224633" y="1667434"/>
                </a:lnTo>
                <a:lnTo>
                  <a:pt x="1901476" y="2058883"/>
                </a:lnTo>
                <a:lnTo>
                  <a:pt x="1961884" y="2023172"/>
                </a:lnTo>
                <a:lnTo>
                  <a:pt x="1961884" y="2594550"/>
                </a:lnTo>
                <a:lnTo>
                  <a:pt x="1901476" y="2630262"/>
                </a:lnTo>
                <a:close/>
              </a:path>
              <a:path w="1961884" h="2630262">
                <a:moveTo>
                  <a:pt x="1901476" y="2057510"/>
                </a:moveTo>
                <a:lnTo>
                  <a:pt x="1224633" y="1666061"/>
                </a:lnTo>
                <a:lnTo>
                  <a:pt x="1285041" y="1631723"/>
                </a:lnTo>
                <a:lnTo>
                  <a:pt x="1961884" y="2023172"/>
                </a:lnTo>
                <a:lnTo>
                  <a:pt x="1901476" y="2057510"/>
                </a:lnTo>
                <a:close/>
              </a:path>
              <a:path w="1961884" h="2630262">
                <a:moveTo>
                  <a:pt x="1320736" y="755427"/>
                </a:moveTo>
                <a:lnTo>
                  <a:pt x="1304261" y="646920"/>
                </a:lnTo>
                <a:lnTo>
                  <a:pt x="1341330" y="660655"/>
                </a:lnTo>
                <a:lnTo>
                  <a:pt x="1357805" y="769162"/>
                </a:lnTo>
                <a:lnTo>
                  <a:pt x="1320736" y="755427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652161" y="1695908"/>
            <a:ext cx="719981" cy="677138"/>
          </a:xfrm>
          <a:custGeom>
            <a:avLst/>
            <a:gdLst/>
            <a:ahLst/>
            <a:cxnLst/>
            <a:rect l="l" t="t" r="r" b="b"/>
            <a:pathLst>
              <a:path w="719981" h="677138">
                <a:moveTo>
                  <a:pt x="682588" y="0"/>
                </a:moveTo>
                <a:lnTo>
                  <a:pt x="719656" y="427160"/>
                </a:lnTo>
                <a:lnTo>
                  <a:pt x="719981" y="439354"/>
                </a:lnTo>
                <a:lnTo>
                  <a:pt x="719429" y="451441"/>
                </a:lnTo>
                <a:lnTo>
                  <a:pt x="715728" y="475233"/>
                </a:lnTo>
                <a:lnTo>
                  <a:pt x="708616" y="498428"/>
                </a:lnTo>
                <a:lnTo>
                  <a:pt x="698156" y="520915"/>
                </a:lnTo>
                <a:lnTo>
                  <a:pt x="684410" y="542585"/>
                </a:lnTo>
                <a:lnTo>
                  <a:pt x="667441" y="563328"/>
                </a:lnTo>
                <a:lnTo>
                  <a:pt x="647311" y="583036"/>
                </a:lnTo>
                <a:lnTo>
                  <a:pt x="624084" y="601598"/>
                </a:lnTo>
                <a:lnTo>
                  <a:pt x="600458" y="617060"/>
                </a:lnTo>
                <a:lnTo>
                  <a:pt x="577401" y="629669"/>
                </a:lnTo>
                <a:lnTo>
                  <a:pt x="553158" y="640795"/>
                </a:lnTo>
                <a:lnTo>
                  <a:pt x="527878" y="650437"/>
                </a:lnTo>
                <a:lnTo>
                  <a:pt x="501707" y="658595"/>
                </a:lnTo>
                <a:lnTo>
                  <a:pt x="474795" y="665270"/>
                </a:lnTo>
                <a:lnTo>
                  <a:pt x="447291" y="670462"/>
                </a:lnTo>
                <a:lnTo>
                  <a:pt x="419341" y="674171"/>
                </a:lnTo>
                <a:lnTo>
                  <a:pt x="391095" y="676396"/>
                </a:lnTo>
                <a:lnTo>
                  <a:pt x="362700" y="677138"/>
                </a:lnTo>
                <a:lnTo>
                  <a:pt x="348288" y="676942"/>
                </a:lnTo>
                <a:lnTo>
                  <a:pt x="319537" y="675385"/>
                </a:lnTo>
                <a:lnTo>
                  <a:pt x="291009" y="672287"/>
                </a:lnTo>
                <a:lnTo>
                  <a:pt x="262851" y="667665"/>
                </a:lnTo>
                <a:lnTo>
                  <a:pt x="235213" y="661534"/>
                </a:lnTo>
                <a:lnTo>
                  <a:pt x="208241" y="653912"/>
                </a:lnTo>
                <a:lnTo>
                  <a:pt x="182085" y="644814"/>
                </a:lnTo>
                <a:lnTo>
                  <a:pt x="156893" y="634258"/>
                </a:lnTo>
                <a:lnTo>
                  <a:pt x="132813" y="622260"/>
                </a:lnTo>
                <a:lnTo>
                  <a:pt x="109993" y="608836"/>
                </a:lnTo>
                <a:lnTo>
                  <a:pt x="86858" y="592580"/>
                </a:lnTo>
                <a:lnTo>
                  <a:pt x="64716" y="573596"/>
                </a:lnTo>
                <a:lnTo>
                  <a:pt x="45743" y="553453"/>
                </a:lnTo>
                <a:lnTo>
                  <a:pt x="29984" y="532288"/>
                </a:lnTo>
                <a:lnTo>
                  <a:pt x="17485" y="510237"/>
                </a:lnTo>
                <a:lnTo>
                  <a:pt x="8290" y="487439"/>
                </a:lnTo>
                <a:lnTo>
                  <a:pt x="2447" y="464029"/>
                </a:lnTo>
                <a:lnTo>
                  <a:pt x="0" y="440145"/>
                </a:lnTo>
                <a:lnTo>
                  <a:pt x="64" y="428068"/>
                </a:lnTo>
                <a:lnTo>
                  <a:pt x="253" y="424413"/>
                </a:lnTo>
                <a:lnTo>
                  <a:pt x="37321" y="0"/>
                </a:lnTo>
                <a:lnTo>
                  <a:pt x="682588" y="0"/>
                </a:lnTo>
                <a:close/>
              </a:path>
            </a:pathLst>
          </a:custGeom>
          <a:solidFill>
            <a:srgbClr val="A1EF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692572" y="1511344"/>
            <a:ext cx="4044241" cy="2832682"/>
          </a:xfrm>
          <a:custGeom>
            <a:avLst/>
            <a:gdLst/>
            <a:ahLst/>
            <a:cxnLst/>
            <a:rect l="l" t="t" r="r" b="b"/>
            <a:pathLst>
              <a:path w="4044241" h="2832682">
                <a:moveTo>
                  <a:pt x="1854454" y="749075"/>
                </a:moveTo>
                <a:lnTo>
                  <a:pt x="1848963" y="254613"/>
                </a:lnTo>
                <a:lnTo>
                  <a:pt x="2134527" y="415313"/>
                </a:lnTo>
                <a:lnTo>
                  <a:pt x="2140019" y="909775"/>
                </a:lnTo>
                <a:lnTo>
                  <a:pt x="1854454" y="749075"/>
                </a:lnTo>
                <a:close/>
              </a:path>
              <a:path w="4044241" h="2832682">
                <a:moveTo>
                  <a:pt x="17504" y="1576783"/>
                </a:moveTo>
                <a:lnTo>
                  <a:pt x="18287" y="1563356"/>
                </a:lnTo>
                <a:lnTo>
                  <a:pt x="20843" y="1550004"/>
                </a:lnTo>
                <a:lnTo>
                  <a:pt x="25174" y="1536792"/>
                </a:lnTo>
                <a:lnTo>
                  <a:pt x="31283" y="1523785"/>
                </a:lnTo>
                <a:lnTo>
                  <a:pt x="39170" y="1511048"/>
                </a:lnTo>
                <a:lnTo>
                  <a:pt x="48839" y="1498646"/>
                </a:lnTo>
                <a:lnTo>
                  <a:pt x="60292" y="1486643"/>
                </a:lnTo>
                <a:lnTo>
                  <a:pt x="73530" y="1475105"/>
                </a:lnTo>
                <a:lnTo>
                  <a:pt x="88555" y="1464097"/>
                </a:lnTo>
                <a:lnTo>
                  <a:pt x="105370" y="1453683"/>
                </a:lnTo>
                <a:lnTo>
                  <a:pt x="115915" y="1447963"/>
                </a:lnTo>
                <a:lnTo>
                  <a:pt x="126785" y="1442587"/>
                </a:lnTo>
                <a:lnTo>
                  <a:pt x="137963" y="1437555"/>
                </a:lnTo>
                <a:lnTo>
                  <a:pt x="149430" y="1432867"/>
                </a:lnTo>
                <a:lnTo>
                  <a:pt x="161167" y="1428522"/>
                </a:lnTo>
                <a:lnTo>
                  <a:pt x="173158" y="1424522"/>
                </a:lnTo>
                <a:lnTo>
                  <a:pt x="185383" y="1420865"/>
                </a:lnTo>
                <a:lnTo>
                  <a:pt x="197824" y="1417552"/>
                </a:lnTo>
                <a:lnTo>
                  <a:pt x="210463" y="1414583"/>
                </a:lnTo>
                <a:lnTo>
                  <a:pt x="223282" y="1411958"/>
                </a:lnTo>
                <a:lnTo>
                  <a:pt x="236263" y="1409677"/>
                </a:lnTo>
                <a:lnTo>
                  <a:pt x="249387" y="1407739"/>
                </a:lnTo>
                <a:lnTo>
                  <a:pt x="262637" y="1406146"/>
                </a:lnTo>
                <a:lnTo>
                  <a:pt x="275993" y="1404896"/>
                </a:lnTo>
                <a:lnTo>
                  <a:pt x="285221" y="1404236"/>
                </a:lnTo>
                <a:lnTo>
                  <a:pt x="285221" y="1566310"/>
                </a:lnTo>
                <a:lnTo>
                  <a:pt x="287934" y="1580080"/>
                </a:lnTo>
                <a:lnTo>
                  <a:pt x="295463" y="1591496"/>
                </a:lnTo>
                <a:lnTo>
                  <a:pt x="306888" y="1599246"/>
                </a:lnTo>
                <a:lnTo>
                  <a:pt x="320917" y="1602021"/>
                </a:lnTo>
                <a:lnTo>
                  <a:pt x="334680" y="1599307"/>
                </a:lnTo>
                <a:lnTo>
                  <a:pt x="346091" y="1591775"/>
                </a:lnTo>
                <a:lnTo>
                  <a:pt x="353838" y="1580345"/>
                </a:lnTo>
                <a:lnTo>
                  <a:pt x="356612" y="1566310"/>
                </a:lnTo>
                <a:lnTo>
                  <a:pt x="356612" y="1405610"/>
                </a:lnTo>
                <a:lnTo>
                  <a:pt x="369838" y="1406630"/>
                </a:lnTo>
                <a:lnTo>
                  <a:pt x="396088" y="1409723"/>
                </a:lnTo>
                <a:lnTo>
                  <a:pt x="421930" y="1414237"/>
                </a:lnTo>
                <a:lnTo>
                  <a:pt x="447196" y="1420194"/>
                </a:lnTo>
                <a:lnTo>
                  <a:pt x="471716" y="1427614"/>
                </a:lnTo>
                <a:lnTo>
                  <a:pt x="495321" y="1436518"/>
                </a:lnTo>
                <a:lnTo>
                  <a:pt x="517842" y="1446929"/>
                </a:lnTo>
                <a:lnTo>
                  <a:pt x="551720" y="1466834"/>
                </a:lnTo>
                <a:lnTo>
                  <a:pt x="579727" y="1489307"/>
                </a:lnTo>
                <a:lnTo>
                  <a:pt x="600732" y="1513580"/>
                </a:lnTo>
                <a:lnTo>
                  <a:pt x="614736" y="1539152"/>
                </a:lnTo>
                <a:lnTo>
                  <a:pt x="621738" y="1565519"/>
                </a:lnTo>
                <a:lnTo>
                  <a:pt x="622613" y="1578843"/>
                </a:lnTo>
                <a:lnTo>
                  <a:pt x="621738" y="1592178"/>
                </a:lnTo>
                <a:lnTo>
                  <a:pt x="614736" y="1618627"/>
                </a:lnTo>
                <a:lnTo>
                  <a:pt x="600732" y="1644364"/>
                </a:lnTo>
                <a:lnTo>
                  <a:pt x="579727" y="1668885"/>
                </a:lnTo>
                <a:lnTo>
                  <a:pt x="551719" y="1691687"/>
                </a:lnTo>
                <a:lnTo>
                  <a:pt x="516852" y="1712063"/>
                </a:lnTo>
                <a:lnTo>
                  <a:pt x="497630" y="1720791"/>
                </a:lnTo>
                <a:lnTo>
                  <a:pt x="477534" y="1728472"/>
                </a:lnTo>
                <a:lnTo>
                  <a:pt x="456670" y="1735108"/>
                </a:lnTo>
                <a:lnTo>
                  <a:pt x="435147" y="1740702"/>
                </a:lnTo>
                <a:lnTo>
                  <a:pt x="413073" y="1745256"/>
                </a:lnTo>
                <a:lnTo>
                  <a:pt x="390556" y="1748771"/>
                </a:lnTo>
                <a:lnTo>
                  <a:pt x="367705" y="1751250"/>
                </a:lnTo>
                <a:lnTo>
                  <a:pt x="344628" y="1752694"/>
                </a:lnTo>
                <a:lnTo>
                  <a:pt x="321431" y="1753107"/>
                </a:lnTo>
                <a:lnTo>
                  <a:pt x="298225" y="1752489"/>
                </a:lnTo>
                <a:lnTo>
                  <a:pt x="275116" y="1750843"/>
                </a:lnTo>
                <a:lnTo>
                  <a:pt x="252214" y="1748171"/>
                </a:lnTo>
                <a:lnTo>
                  <a:pt x="229625" y="1744476"/>
                </a:lnTo>
                <a:lnTo>
                  <a:pt x="207459" y="1739758"/>
                </a:lnTo>
                <a:lnTo>
                  <a:pt x="185823" y="1734020"/>
                </a:lnTo>
                <a:lnTo>
                  <a:pt x="164825" y="1727265"/>
                </a:lnTo>
                <a:lnTo>
                  <a:pt x="144574" y="1719494"/>
                </a:lnTo>
                <a:lnTo>
                  <a:pt x="125177" y="1710710"/>
                </a:lnTo>
                <a:lnTo>
                  <a:pt x="106743" y="1700914"/>
                </a:lnTo>
                <a:lnTo>
                  <a:pt x="74826" y="1679120"/>
                </a:lnTo>
                <a:lnTo>
                  <a:pt x="49927" y="1655291"/>
                </a:lnTo>
                <a:lnTo>
                  <a:pt x="32062" y="1629946"/>
                </a:lnTo>
                <a:lnTo>
                  <a:pt x="21249" y="1603603"/>
                </a:lnTo>
                <a:lnTo>
                  <a:pt x="18492" y="1590221"/>
                </a:lnTo>
                <a:lnTo>
                  <a:pt x="17504" y="1576783"/>
                </a:lnTo>
                <a:close/>
              </a:path>
              <a:path w="4044241" h="2832682">
                <a:moveTo>
                  <a:pt x="3758677" y="1847879"/>
                </a:moveTo>
                <a:lnTo>
                  <a:pt x="3758677" y="1356164"/>
                </a:lnTo>
                <a:lnTo>
                  <a:pt x="4044241" y="1520984"/>
                </a:lnTo>
                <a:lnTo>
                  <a:pt x="4044241" y="2012699"/>
                </a:lnTo>
                <a:lnTo>
                  <a:pt x="3758677" y="1847879"/>
                </a:lnTo>
                <a:close/>
              </a:path>
              <a:path w="4044241" h="2832682">
                <a:moveTo>
                  <a:pt x="2744098" y="1173488"/>
                </a:moveTo>
                <a:lnTo>
                  <a:pt x="2461279" y="970209"/>
                </a:lnTo>
                <a:lnTo>
                  <a:pt x="2513449" y="512832"/>
                </a:lnTo>
                <a:lnTo>
                  <a:pt x="2796268" y="716111"/>
                </a:lnTo>
                <a:lnTo>
                  <a:pt x="2744098" y="1173488"/>
                </a:lnTo>
                <a:close/>
              </a:path>
              <a:path w="4044241" h="2832682">
                <a:moveTo>
                  <a:pt x="3246582" y="2498920"/>
                </a:moveTo>
                <a:lnTo>
                  <a:pt x="3246582" y="2064893"/>
                </a:lnTo>
                <a:lnTo>
                  <a:pt x="3823203" y="2398654"/>
                </a:lnTo>
                <a:lnTo>
                  <a:pt x="3823203" y="2832682"/>
                </a:lnTo>
                <a:lnTo>
                  <a:pt x="3246582" y="2498920"/>
                </a:lnTo>
                <a:close/>
              </a:path>
              <a:path w="4044241" h="2832682">
                <a:moveTo>
                  <a:pt x="1553" y="169866"/>
                </a:moveTo>
                <a:lnTo>
                  <a:pt x="10249" y="140882"/>
                </a:lnTo>
                <a:lnTo>
                  <a:pt x="26342" y="112927"/>
                </a:lnTo>
                <a:lnTo>
                  <a:pt x="49767" y="86580"/>
                </a:lnTo>
                <a:lnTo>
                  <a:pt x="80457" y="62417"/>
                </a:lnTo>
                <a:lnTo>
                  <a:pt x="117362" y="41548"/>
                </a:lnTo>
                <a:lnTo>
                  <a:pt x="137201" y="32793"/>
                </a:lnTo>
                <a:lnTo>
                  <a:pt x="157916" y="25071"/>
                </a:lnTo>
                <a:lnTo>
                  <a:pt x="179397" y="18381"/>
                </a:lnTo>
                <a:lnTo>
                  <a:pt x="201538" y="12726"/>
                </a:lnTo>
                <a:lnTo>
                  <a:pt x="224230" y="8106"/>
                </a:lnTo>
                <a:lnTo>
                  <a:pt x="247364" y="4522"/>
                </a:lnTo>
                <a:lnTo>
                  <a:pt x="270833" y="1976"/>
                </a:lnTo>
                <a:lnTo>
                  <a:pt x="294528" y="468"/>
                </a:lnTo>
                <a:lnTo>
                  <a:pt x="318342" y="0"/>
                </a:lnTo>
                <a:lnTo>
                  <a:pt x="342167" y="571"/>
                </a:lnTo>
                <a:lnTo>
                  <a:pt x="365893" y="2185"/>
                </a:lnTo>
                <a:lnTo>
                  <a:pt x="389414" y="4841"/>
                </a:lnTo>
                <a:lnTo>
                  <a:pt x="412620" y="8540"/>
                </a:lnTo>
                <a:lnTo>
                  <a:pt x="435404" y="13284"/>
                </a:lnTo>
                <a:lnTo>
                  <a:pt x="457658" y="19073"/>
                </a:lnTo>
                <a:lnTo>
                  <a:pt x="479274" y="25909"/>
                </a:lnTo>
                <a:lnTo>
                  <a:pt x="500143" y="33793"/>
                </a:lnTo>
                <a:lnTo>
                  <a:pt x="520157" y="42726"/>
                </a:lnTo>
                <a:lnTo>
                  <a:pt x="539209" y="52708"/>
                </a:lnTo>
                <a:lnTo>
                  <a:pt x="557464" y="63986"/>
                </a:lnTo>
                <a:lnTo>
                  <a:pt x="588566" y="88479"/>
                </a:lnTo>
                <a:lnTo>
                  <a:pt x="612402" y="115073"/>
                </a:lnTo>
                <a:lnTo>
                  <a:pt x="628907" y="143193"/>
                </a:lnTo>
                <a:lnTo>
                  <a:pt x="638015" y="172259"/>
                </a:lnTo>
                <a:lnTo>
                  <a:pt x="639774" y="186968"/>
                </a:lnTo>
                <a:lnTo>
                  <a:pt x="639660" y="201697"/>
                </a:lnTo>
                <a:lnTo>
                  <a:pt x="633775" y="230929"/>
                </a:lnTo>
                <a:lnTo>
                  <a:pt x="620296" y="259377"/>
                </a:lnTo>
                <a:lnTo>
                  <a:pt x="599156" y="286466"/>
                </a:lnTo>
                <a:lnTo>
                  <a:pt x="570289" y="311619"/>
                </a:lnTo>
                <a:lnTo>
                  <a:pt x="533385" y="334640"/>
                </a:lnTo>
                <a:lnTo>
                  <a:pt x="512699" y="344796"/>
                </a:lnTo>
                <a:lnTo>
                  <a:pt x="491007" y="353755"/>
                </a:lnTo>
                <a:lnTo>
                  <a:pt x="468433" y="361516"/>
                </a:lnTo>
                <a:lnTo>
                  <a:pt x="445100" y="368077"/>
                </a:lnTo>
                <a:lnTo>
                  <a:pt x="421135" y="373439"/>
                </a:lnTo>
                <a:lnTo>
                  <a:pt x="396660" y="377600"/>
                </a:lnTo>
                <a:lnTo>
                  <a:pt x="371802" y="380558"/>
                </a:lnTo>
                <a:lnTo>
                  <a:pt x="346684" y="382313"/>
                </a:lnTo>
                <a:lnTo>
                  <a:pt x="321431" y="382864"/>
                </a:lnTo>
                <a:lnTo>
                  <a:pt x="296168" y="382210"/>
                </a:lnTo>
                <a:lnTo>
                  <a:pt x="271020" y="380349"/>
                </a:lnTo>
                <a:lnTo>
                  <a:pt x="246110" y="377281"/>
                </a:lnTo>
                <a:lnTo>
                  <a:pt x="221563" y="373005"/>
                </a:lnTo>
                <a:lnTo>
                  <a:pt x="197505" y="367519"/>
                </a:lnTo>
                <a:lnTo>
                  <a:pt x="174059" y="360823"/>
                </a:lnTo>
                <a:lnTo>
                  <a:pt x="151351" y="352916"/>
                </a:lnTo>
                <a:lnTo>
                  <a:pt x="129504" y="343796"/>
                </a:lnTo>
                <a:lnTo>
                  <a:pt x="108644" y="333463"/>
                </a:lnTo>
                <a:lnTo>
                  <a:pt x="88895" y="321915"/>
                </a:lnTo>
                <a:lnTo>
                  <a:pt x="55729" y="297576"/>
                </a:lnTo>
                <a:lnTo>
                  <a:pt x="30322" y="271095"/>
                </a:lnTo>
                <a:lnTo>
                  <a:pt x="12608" y="243048"/>
                </a:lnTo>
                <a:lnTo>
                  <a:pt x="2523" y="214012"/>
                </a:lnTo>
                <a:lnTo>
                  <a:pt x="0" y="184564"/>
                </a:lnTo>
                <a:lnTo>
                  <a:pt x="1553" y="169866"/>
                </a:lnTo>
                <a:close/>
              </a:path>
              <a:path w="4044241" h="2832682">
                <a:moveTo>
                  <a:pt x="3144987" y="1288862"/>
                </a:moveTo>
                <a:lnTo>
                  <a:pt x="3091443" y="937245"/>
                </a:lnTo>
                <a:lnTo>
                  <a:pt x="3511553" y="1088330"/>
                </a:lnTo>
                <a:lnTo>
                  <a:pt x="3565096" y="1439948"/>
                </a:lnTo>
                <a:lnTo>
                  <a:pt x="3144987" y="1288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645237" y="1411593"/>
            <a:ext cx="4298885" cy="3036819"/>
          </a:xfrm>
          <a:custGeom>
            <a:avLst/>
            <a:gdLst/>
            <a:ahLst/>
            <a:cxnLst/>
            <a:rect l="l" t="t" r="r" b="b"/>
            <a:pathLst>
              <a:path w="4298885" h="3036819">
                <a:moveTo>
                  <a:pt x="3550650" y="1469650"/>
                </a:moveTo>
                <a:lnTo>
                  <a:pt x="3237628" y="1357022"/>
                </a:lnTo>
                <a:lnTo>
                  <a:pt x="3199186" y="1100177"/>
                </a:lnTo>
                <a:lnTo>
                  <a:pt x="3333731" y="1148250"/>
                </a:lnTo>
                <a:lnTo>
                  <a:pt x="3328240" y="1111165"/>
                </a:lnTo>
                <a:lnTo>
                  <a:pt x="3145643" y="1045237"/>
                </a:lnTo>
                <a:lnTo>
                  <a:pt x="3196441" y="1387239"/>
                </a:lnTo>
                <a:lnTo>
                  <a:pt x="3186830" y="1389986"/>
                </a:lnTo>
                <a:lnTo>
                  <a:pt x="3131914" y="1028755"/>
                </a:lnTo>
                <a:lnTo>
                  <a:pt x="3328240" y="1098803"/>
                </a:lnTo>
                <a:lnTo>
                  <a:pt x="3323511" y="1069633"/>
                </a:lnTo>
                <a:lnTo>
                  <a:pt x="3332472" y="1074878"/>
                </a:lnTo>
                <a:lnTo>
                  <a:pt x="3336477" y="1102924"/>
                </a:lnTo>
                <a:lnTo>
                  <a:pt x="3337850" y="1115286"/>
                </a:lnTo>
                <a:lnTo>
                  <a:pt x="3343342" y="1150997"/>
                </a:lnTo>
                <a:lnTo>
                  <a:pt x="3369427" y="1160611"/>
                </a:lnTo>
                <a:lnTo>
                  <a:pt x="3363935" y="1124900"/>
                </a:lnTo>
                <a:lnTo>
                  <a:pt x="3362562" y="1112538"/>
                </a:lnTo>
                <a:lnTo>
                  <a:pt x="3359273" y="1089505"/>
                </a:lnTo>
                <a:lnTo>
                  <a:pt x="3360249" y="1090017"/>
                </a:lnTo>
                <a:lnTo>
                  <a:pt x="3371885" y="1095412"/>
                </a:lnTo>
                <a:lnTo>
                  <a:pt x="3374919" y="1116659"/>
                </a:lnTo>
                <a:lnTo>
                  <a:pt x="3564380" y="1185334"/>
                </a:lnTo>
                <a:lnTo>
                  <a:pt x="3376291" y="1129021"/>
                </a:lnTo>
                <a:lnTo>
                  <a:pt x="3381783" y="1166105"/>
                </a:lnTo>
                <a:lnTo>
                  <a:pt x="3512209" y="1212804"/>
                </a:lnTo>
                <a:lnTo>
                  <a:pt x="3550650" y="1469650"/>
                </a:lnTo>
                <a:close/>
              </a:path>
              <a:path w="4298885" h="3036819">
                <a:moveTo>
                  <a:pt x="3376291" y="1129021"/>
                </a:moveTo>
                <a:lnTo>
                  <a:pt x="3564380" y="1185334"/>
                </a:lnTo>
                <a:lnTo>
                  <a:pt x="3564380" y="1188081"/>
                </a:lnTo>
                <a:lnTo>
                  <a:pt x="3619296" y="1547939"/>
                </a:lnTo>
                <a:lnTo>
                  <a:pt x="3186830" y="1392733"/>
                </a:lnTo>
                <a:lnTo>
                  <a:pt x="3186830" y="1389986"/>
                </a:lnTo>
                <a:lnTo>
                  <a:pt x="3196441" y="1387239"/>
                </a:lnTo>
                <a:lnTo>
                  <a:pt x="3605567" y="1534204"/>
                </a:lnTo>
                <a:lnTo>
                  <a:pt x="3554769" y="1193575"/>
                </a:lnTo>
                <a:lnTo>
                  <a:pt x="3376291" y="1129021"/>
                </a:lnTo>
                <a:close/>
              </a:path>
              <a:path w="4298885" h="3036819">
                <a:moveTo>
                  <a:pt x="3288425" y="2155029"/>
                </a:moveTo>
                <a:lnTo>
                  <a:pt x="3299409" y="2174258"/>
                </a:lnTo>
                <a:lnTo>
                  <a:pt x="3299409" y="2595924"/>
                </a:lnTo>
                <a:lnTo>
                  <a:pt x="3866419" y="2922818"/>
                </a:lnTo>
                <a:lnTo>
                  <a:pt x="3866419" y="2501152"/>
                </a:lnTo>
                <a:lnTo>
                  <a:pt x="3299409" y="2174258"/>
                </a:lnTo>
                <a:lnTo>
                  <a:pt x="3876030" y="2494284"/>
                </a:lnTo>
                <a:lnTo>
                  <a:pt x="3876030" y="2940673"/>
                </a:lnTo>
                <a:lnTo>
                  <a:pt x="3288425" y="2601418"/>
                </a:lnTo>
                <a:lnTo>
                  <a:pt x="3288425" y="2155029"/>
                </a:lnTo>
                <a:close/>
              </a:path>
              <a:path w="4298885" h="3036819">
                <a:moveTo>
                  <a:pt x="3812876" y="1943509"/>
                </a:moveTo>
                <a:lnTo>
                  <a:pt x="4084712" y="2102836"/>
                </a:lnTo>
                <a:lnTo>
                  <a:pt x="4087458" y="2102836"/>
                </a:lnTo>
                <a:lnTo>
                  <a:pt x="4084712" y="2101242"/>
                </a:lnTo>
                <a:lnTo>
                  <a:pt x="4084712" y="1623482"/>
                </a:lnTo>
                <a:lnTo>
                  <a:pt x="4095695" y="1617988"/>
                </a:lnTo>
                <a:lnTo>
                  <a:pt x="4095695" y="2120691"/>
                </a:lnTo>
                <a:lnTo>
                  <a:pt x="3812876" y="1943509"/>
                </a:lnTo>
                <a:close/>
              </a:path>
              <a:path w="4298885" h="3036819">
                <a:moveTo>
                  <a:pt x="4084712" y="2102836"/>
                </a:moveTo>
                <a:lnTo>
                  <a:pt x="3812876" y="1943509"/>
                </a:lnTo>
                <a:lnTo>
                  <a:pt x="4084712" y="2101242"/>
                </a:lnTo>
                <a:lnTo>
                  <a:pt x="4087458" y="2102836"/>
                </a:lnTo>
                <a:lnTo>
                  <a:pt x="4084712" y="2102836"/>
                </a:lnTo>
                <a:close/>
              </a:path>
              <a:path w="4298885" h="3036819">
                <a:moveTo>
                  <a:pt x="3970761" y="2422862"/>
                </a:moveTo>
                <a:lnTo>
                  <a:pt x="3303527" y="2038281"/>
                </a:lnTo>
                <a:lnTo>
                  <a:pt x="3252730" y="2067124"/>
                </a:lnTo>
                <a:lnTo>
                  <a:pt x="3248611" y="2076739"/>
                </a:lnTo>
                <a:lnTo>
                  <a:pt x="3248611" y="2635755"/>
                </a:lnTo>
                <a:lnTo>
                  <a:pt x="3915844" y="3020337"/>
                </a:lnTo>
                <a:lnTo>
                  <a:pt x="3915844" y="2461320"/>
                </a:lnTo>
                <a:lnTo>
                  <a:pt x="3248611" y="2076739"/>
                </a:lnTo>
                <a:lnTo>
                  <a:pt x="3252730" y="2067124"/>
                </a:lnTo>
                <a:lnTo>
                  <a:pt x="3919963" y="2451706"/>
                </a:lnTo>
                <a:lnTo>
                  <a:pt x="3921336" y="3036819"/>
                </a:lnTo>
                <a:lnTo>
                  <a:pt x="3239001" y="2642623"/>
                </a:lnTo>
                <a:lnTo>
                  <a:pt x="3239001" y="2064377"/>
                </a:lnTo>
                <a:lnTo>
                  <a:pt x="3304900" y="2025919"/>
                </a:lnTo>
                <a:lnTo>
                  <a:pt x="3987235" y="2420115"/>
                </a:lnTo>
                <a:lnTo>
                  <a:pt x="3970761" y="2422862"/>
                </a:lnTo>
                <a:close/>
              </a:path>
              <a:path w="4298885" h="3036819">
                <a:moveTo>
                  <a:pt x="3925454" y="2461320"/>
                </a:moveTo>
                <a:lnTo>
                  <a:pt x="3970761" y="2422862"/>
                </a:lnTo>
                <a:lnTo>
                  <a:pt x="3987235" y="2420115"/>
                </a:lnTo>
                <a:lnTo>
                  <a:pt x="3987235" y="2998361"/>
                </a:lnTo>
                <a:lnTo>
                  <a:pt x="3921336" y="3036819"/>
                </a:lnTo>
                <a:lnTo>
                  <a:pt x="3919963" y="2451706"/>
                </a:lnTo>
                <a:lnTo>
                  <a:pt x="3970761" y="2422862"/>
                </a:lnTo>
                <a:lnTo>
                  <a:pt x="3925454" y="2461320"/>
                </a:lnTo>
                <a:lnTo>
                  <a:pt x="3925454" y="3020337"/>
                </a:lnTo>
                <a:lnTo>
                  <a:pt x="3976252" y="2991493"/>
                </a:lnTo>
                <a:lnTo>
                  <a:pt x="3976252" y="2432477"/>
                </a:lnTo>
                <a:lnTo>
                  <a:pt x="3925454" y="2461320"/>
                </a:lnTo>
                <a:close/>
              </a:path>
              <a:path w="4298885" h="3036819">
                <a:moveTo>
                  <a:pt x="3981219" y="1550871"/>
                </a:moveTo>
                <a:lnTo>
                  <a:pt x="3996489" y="1558783"/>
                </a:lnTo>
                <a:lnTo>
                  <a:pt x="4011695" y="1565916"/>
                </a:lnTo>
                <a:lnTo>
                  <a:pt x="4026810" y="1572262"/>
                </a:lnTo>
                <a:lnTo>
                  <a:pt x="4041808" y="1577813"/>
                </a:lnTo>
                <a:lnTo>
                  <a:pt x="4056662" y="1582561"/>
                </a:lnTo>
                <a:lnTo>
                  <a:pt x="4071345" y="1586497"/>
                </a:lnTo>
                <a:lnTo>
                  <a:pt x="4085830" y="1589613"/>
                </a:lnTo>
                <a:lnTo>
                  <a:pt x="4100091" y="1591900"/>
                </a:lnTo>
                <a:lnTo>
                  <a:pt x="4114100" y="1593351"/>
                </a:lnTo>
                <a:lnTo>
                  <a:pt x="4127832" y="1593958"/>
                </a:lnTo>
                <a:lnTo>
                  <a:pt x="4141259" y="1593711"/>
                </a:lnTo>
                <a:lnTo>
                  <a:pt x="4154354" y="1592603"/>
                </a:lnTo>
                <a:lnTo>
                  <a:pt x="4167090" y="1590626"/>
                </a:lnTo>
                <a:lnTo>
                  <a:pt x="4179442" y="1587771"/>
                </a:lnTo>
                <a:lnTo>
                  <a:pt x="4192086" y="1583883"/>
                </a:lnTo>
                <a:lnTo>
                  <a:pt x="4204104" y="1579049"/>
                </a:lnTo>
                <a:lnTo>
                  <a:pt x="4215493" y="1573283"/>
                </a:lnTo>
                <a:lnTo>
                  <a:pt x="4226246" y="1566599"/>
                </a:lnTo>
                <a:lnTo>
                  <a:pt x="4236360" y="1559011"/>
                </a:lnTo>
                <a:lnTo>
                  <a:pt x="4245829" y="1550534"/>
                </a:lnTo>
                <a:lnTo>
                  <a:pt x="4254650" y="1541181"/>
                </a:lnTo>
                <a:lnTo>
                  <a:pt x="4262817" y="1530966"/>
                </a:lnTo>
                <a:lnTo>
                  <a:pt x="4270327" y="1519903"/>
                </a:lnTo>
                <a:lnTo>
                  <a:pt x="4277173" y="1508007"/>
                </a:lnTo>
                <a:lnTo>
                  <a:pt x="4283351" y="1495291"/>
                </a:lnTo>
                <a:lnTo>
                  <a:pt x="4288858" y="1481769"/>
                </a:lnTo>
                <a:lnTo>
                  <a:pt x="4289275" y="1480638"/>
                </a:lnTo>
                <a:lnTo>
                  <a:pt x="4290648" y="1477891"/>
                </a:lnTo>
                <a:lnTo>
                  <a:pt x="4292021" y="1476517"/>
                </a:lnTo>
                <a:lnTo>
                  <a:pt x="4294766" y="1477891"/>
                </a:lnTo>
                <a:lnTo>
                  <a:pt x="4297512" y="1477891"/>
                </a:lnTo>
                <a:lnTo>
                  <a:pt x="4298885" y="1480638"/>
                </a:lnTo>
                <a:lnTo>
                  <a:pt x="4298885" y="2692069"/>
                </a:lnTo>
                <a:lnTo>
                  <a:pt x="4296139" y="2694816"/>
                </a:lnTo>
                <a:lnTo>
                  <a:pt x="4290648" y="2694816"/>
                </a:lnTo>
                <a:lnTo>
                  <a:pt x="4287902" y="2692069"/>
                </a:lnTo>
                <a:lnTo>
                  <a:pt x="4287902" y="1506734"/>
                </a:lnTo>
                <a:lnTo>
                  <a:pt x="4281260" y="1519011"/>
                </a:lnTo>
                <a:lnTo>
                  <a:pt x="4274011" y="1530477"/>
                </a:lnTo>
                <a:lnTo>
                  <a:pt x="4266155" y="1541132"/>
                </a:lnTo>
                <a:lnTo>
                  <a:pt x="4257691" y="1550978"/>
                </a:lnTo>
                <a:lnTo>
                  <a:pt x="4248620" y="1560013"/>
                </a:lnTo>
                <a:lnTo>
                  <a:pt x="4238941" y="1568237"/>
                </a:lnTo>
                <a:lnTo>
                  <a:pt x="4228655" y="1575652"/>
                </a:lnTo>
                <a:lnTo>
                  <a:pt x="4217761" y="1582256"/>
                </a:lnTo>
                <a:lnTo>
                  <a:pt x="4206260" y="1588050"/>
                </a:lnTo>
                <a:lnTo>
                  <a:pt x="4194151" y="1593034"/>
                </a:lnTo>
                <a:lnTo>
                  <a:pt x="4181435" y="1597207"/>
                </a:lnTo>
                <a:lnTo>
                  <a:pt x="4168052" y="1600230"/>
                </a:lnTo>
                <a:lnTo>
                  <a:pt x="4154902" y="1602178"/>
                </a:lnTo>
                <a:lnTo>
                  <a:pt x="4141392" y="1603237"/>
                </a:lnTo>
                <a:lnTo>
                  <a:pt x="4127547" y="1603418"/>
                </a:lnTo>
                <a:lnTo>
                  <a:pt x="4113393" y="1602730"/>
                </a:lnTo>
                <a:lnTo>
                  <a:pt x="4098956" y="1601181"/>
                </a:lnTo>
                <a:lnTo>
                  <a:pt x="4084261" y="1598781"/>
                </a:lnTo>
                <a:lnTo>
                  <a:pt x="4069335" y="1595540"/>
                </a:lnTo>
                <a:lnTo>
                  <a:pt x="4054203" y="1591466"/>
                </a:lnTo>
                <a:lnTo>
                  <a:pt x="3973506" y="1546566"/>
                </a:lnTo>
                <a:lnTo>
                  <a:pt x="3981219" y="1550871"/>
                </a:lnTo>
                <a:close/>
              </a:path>
              <a:path w="4298885" h="3036819">
                <a:moveTo>
                  <a:pt x="3299409" y="2174258"/>
                </a:moveTo>
                <a:lnTo>
                  <a:pt x="3288425" y="2155029"/>
                </a:lnTo>
                <a:lnTo>
                  <a:pt x="3876030" y="2494284"/>
                </a:lnTo>
                <a:lnTo>
                  <a:pt x="3299409" y="2174258"/>
                </a:lnTo>
                <a:close/>
              </a:path>
              <a:path w="4298885" h="3036819">
                <a:moveTo>
                  <a:pt x="3330655" y="1062148"/>
                </a:moveTo>
                <a:lnTo>
                  <a:pt x="3328890" y="1061131"/>
                </a:lnTo>
                <a:lnTo>
                  <a:pt x="3321356" y="1056336"/>
                </a:lnTo>
                <a:lnTo>
                  <a:pt x="3320002" y="1047984"/>
                </a:lnTo>
                <a:lnTo>
                  <a:pt x="3318629" y="1045237"/>
                </a:lnTo>
                <a:lnTo>
                  <a:pt x="3320002" y="1043863"/>
                </a:lnTo>
                <a:lnTo>
                  <a:pt x="3322748" y="1041116"/>
                </a:lnTo>
                <a:lnTo>
                  <a:pt x="3326867" y="1041116"/>
                </a:lnTo>
                <a:lnTo>
                  <a:pt x="3363935" y="1054851"/>
                </a:lnTo>
                <a:lnTo>
                  <a:pt x="3365308" y="1054851"/>
                </a:lnTo>
                <a:lnTo>
                  <a:pt x="3366681" y="1057598"/>
                </a:lnTo>
                <a:lnTo>
                  <a:pt x="3366681" y="1058972"/>
                </a:lnTo>
                <a:lnTo>
                  <a:pt x="3370147" y="1083242"/>
                </a:lnTo>
                <a:lnTo>
                  <a:pt x="3365559" y="1081153"/>
                </a:lnTo>
                <a:lnTo>
                  <a:pt x="3357486" y="1076989"/>
                </a:lnTo>
                <a:lnTo>
                  <a:pt x="3355698" y="1064466"/>
                </a:lnTo>
                <a:lnTo>
                  <a:pt x="3329613" y="1054851"/>
                </a:lnTo>
                <a:lnTo>
                  <a:pt x="3330655" y="1062148"/>
                </a:lnTo>
                <a:close/>
              </a:path>
              <a:path w="4298885" h="3036819">
                <a:moveTo>
                  <a:pt x="2074011" y="448061"/>
                </a:moveTo>
                <a:lnTo>
                  <a:pt x="2070374" y="446125"/>
                </a:lnTo>
                <a:lnTo>
                  <a:pt x="2067722" y="444496"/>
                </a:lnTo>
                <a:lnTo>
                  <a:pt x="2074011" y="448061"/>
                </a:lnTo>
                <a:close/>
              </a:path>
              <a:path w="4298885" h="3036819">
                <a:moveTo>
                  <a:pt x="2067722" y="444496"/>
                </a:moveTo>
                <a:lnTo>
                  <a:pt x="2063792" y="442268"/>
                </a:lnTo>
                <a:lnTo>
                  <a:pt x="2063792" y="442082"/>
                </a:lnTo>
                <a:lnTo>
                  <a:pt x="2067722" y="444496"/>
                </a:lnTo>
                <a:close/>
              </a:path>
              <a:path w="4298885" h="3036819">
                <a:moveTo>
                  <a:pt x="1735668" y="0"/>
                </a:moveTo>
                <a:lnTo>
                  <a:pt x="1741160" y="0"/>
                </a:lnTo>
                <a:lnTo>
                  <a:pt x="1743905" y="1373"/>
                </a:lnTo>
                <a:lnTo>
                  <a:pt x="1743905" y="4120"/>
                </a:lnTo>
                <a:lnTo>
                  <a:pt x="1753043" y="36004"/>
                </a:lnTo>
                <a:lnTo>
                  <a:pt x="1763918" y="67715"/>
                </a:lnTo>
                <a:lnTo>
                  <a:pt x="1776434" y="99139"/>
                </a:lnTo>
                <a:lnTo>
                  <a:pt x="1790496" y="130164"/>
                </a:lnTo>
                <a:lnTo>
                  <a:pt x="1806008" y="160678"/>
                </a:lnTo>
                <a:lnTo>
                  <a:pt x="1822873" y="190569"/>
                </a:lnTo>
                <a:lnTo>
                  <a:pt x="1840997" y="219725"/>
                </a:lnTo>
                <a:lnTo>
                  <a:pt x="1860284" y="248033"/>
                </a:lnTo>
                <a:lnTo>
                  <a:pt x="1880637" y="275380"/>
                </a:lnTo>
                <a:lnTo>
                  <a:pt x="1901961" y="301656"/>
                </a:lnTo>
                <a:lnTo>
                  <a:pt x="1924160" y="326746"/>
                </a:lnTo>
                <a:lnTo>
                  <a:pt x="1947139" y="350540"/>
                </a:lnTo>
                <a:lnTo>
                  <a:pt x="1970802" y="372924"/>
                </a:lnTo>
                <a:lnTo>
                  <a:pt x="1995052" y="393787"/>
                </a:lnTo>
                <a:lnTo>
                  <a:pt x="2014368" y="408799"/>
                </a:lnTo>
                <a:lnTo>
                  <a:pt x="2014368" y="414798"/>
                </a:lnTo>
                <a:lnTo>
                  <a:pt x="1986019" y="398727"/>
                </a:lnTo>
                <a:lnTo>
                  <a:pt x="1974935" y="389588"/>
                </a:lnTo>
                <a:lnTo>
                  <a:pt x="1951873" y="368725"/>
                </a:lnTo>
                <a:lnTo>
                  <a:pt x="1929409" y="346536"/>
                </a:lnTo>
                <a:lnTo>
                  <a:pt x="1907625" y="323117"/>
                </a:lnTo>
                <a:lnTo>
                  <a:pt x="1886602" y="298564"/>
                </a:lnTo>
                <a:lnTo>
                  <a:pt x="1866424" y="272975"/>
                </a:lnTo>
                <a:lnTo>
                  <a:pt x="1847172" y="246447"/>
                </a:lnTo>
                <a:lnTo>
                  <a:pt x="1828929" y="219076"/>
                </a:lnTo>
                <a:lnTo>
                  <a:pt x="1811778" y="190960"/>
                </a:lnTo>
                <a:lnTo>
                  <a:pt x="1795801" y="162194"/>
                </a:lnTo>
                <a:lnTo>
                  <a:pt x="1781080" y="132876"/>
                </a:lnTo>
                <a:lnTo>
                  <a:pt x="1767698" y="103103"/>
                </a:lnTo>
                <a:lnTo>
                  <a:pt x="1755736" y="72972"/>
                </a:lnTo>
                <a:lnTo>
                  <a:pt x="1745278" y="42578"/>
                </a:lnTo>
                <a:lnTo>
                  <a:pt x="1745278" y="765042"/>
                </a:lnTo>
                <a:lnTo>
                  <a:pt x="1742532" y="767789"/>
                </a:lnTo>
                <a:lnTo>
                  <a:pt x="1737041" y="767789"/>
                </a:lnTo>
                <a:lnTo>
                  <a:pt x="1734295" y="765042"/>
                </a:lnTo>
                <a:lnTo>
                  <a:pt x="1734295" y="2747"/>
                </a:lnTo>
                <a:lnTo>
                  <a:pt x="1735668" y="0"/>
                </a:lnTo>
                <a:close/>
              </a:path>
              <a:path w="4298885" h="3036819">
                <a:moveTo>
                  <a:pt x="42161" y="267169"/>
                </a:moveTo>
                <a:lnTo>
                  <a:pt x="44880" y="255612"/>
                </a:lnTo>
                <a:lnTo>
                  <a:pt x="48658" y="244278"/>
                </a:lnTo>
                <a:lnTo>
                  <a:pt x="53481" y="233184"/>
                </a:lnTo>
                <a:lnTo>
                  <a:pt x="53410" y="275492"/>
                </a:lnTo>
                <a:lnTo>
                  <a:pt x="52483" y="287062"/>
                </a:lnTo>
                <a:lnTo>
                  <a:pt x="52462" y="292238"/>
                </a:lnTo>
                <a:lnTo>
                  <a:pt x="49175" y="333540"/>
                </a:lnTo>
                <a:lnTo>
                  <a:pt x="45618" y="322773"/>
                </a:lnTo>
                <a:lnTo>
                  <a:pt x="40515" y="278934"/>
                </a:lnTo>
                <a:lnTo>
                  <a:pt x="42161" y="267169"/>
                </a:lnTo>
                <a:close/>
              </a:path>
              <a:path w="4298885" h="3036819">
                <a:moveTo>
                  <a:pt x="678529" y="1679796"/>
                </a:moveTo>
                <a:lnTo>
                  <a:pt x="678529" y="1818520"/>
                </a:lnTo>
                <a:lnTo>
                  <a:pt x="678382" y="1824233"/>
                </a:lnTo>
                <a:lnTo>
                  <a:pt x="674673" y="1847477"/>
                </a:lnTo>
                <a:lnTo>
                  <a:pt x="666100" y="1869876"/>
                </a:lnTo>
                <a:lnTo>
                  <a:pt x="652831" y="1891260"/>
                </a:lnTo>
                <a:lnTo>
                  <a:pt x="635036" y="1911460"/>
                </a:lnTo>
                <a:lnTo>
                  <a:pt x="612884" y="1930306"/>
                </a:lnTo>
                <a:lnTo>
                  <a:pt x="586544" y="1947630"/>
                </a:lnTo>
                <a:lnTo>
                  <a:pt x="560071" y="1961625"/>
                </a:lnTo>
                <a:lnTo>
                  <a:pt x="537910" y="1971047"/>
                </a:lnTo>
                <a:lnTo>
                  <a:pt x="514531" y="1979158"/>
                </a:lnTo>
                <a:lnTo>
                  <a:pt x="490057" y="1985949"/>
                </a:lnTo>
                <a:lnTo>
                  <a:pt x="464609" y="1991405"/>
                </a:lnTo>
                <a:lnTo>
                  <a:pt x="438308" y="1995515"/>
                </a:lnTo>
                <a:lnTo>
                  <a:pt x="411276" y="1998267"/>
                </a:lnTo>
                <a:lnTo>
                  <a:pt x="383636" y="1999649"/>
                </a:lnTo>
                <a:lnTo>
                  <a:pt x="369625" y="1999823"/>
                </a:lnTo>
                <a:lnTo>
                  <a:pt x="358835" y="1999720"/>
                </a:lnTo>
                <a:lnTo>
                  <a:pt x="331368" y="1998520"/>
                </a:lnTo>
                <a:lnTo>
                  <a:pt x="304394" y="1995980"/>
                </a:lnTo>
                <a:lnTo>
                  <a:pt x="278040" y="1992113"/>
                </a:lnTo>
                <a:lnTo>
                  <a:pt x="252436" y="1986929"/>
                </a:lnTo>
                <a:lnTo>
                  <a:pt x="227711" y="1980441"/>
                </a:lnTo>
                <a:lnTo>
                  <a:pt x="203995" y="1972660"/>
                </a:lnTo>
                <a:lnTo>
                  <a:pt x="181415" y="1963598"/>
                </a:lnTo>
                <a:lnTo>
                  <a:pt x="160101" y="1953267"/>
                </a:lnTo>
                <a:lnTo>
                  <a:pt x="139950" y="1941450"/>
                </a:lnTo>
                <a:lnTo>
                  <a:pt x="115016" y="1923284"/>
                </a:lnTo>
                <a:lnTo>
                  <a:pt x="94328" y="1903749"/>
                </a:lnTo>
                <a:lnTo>
                  <a:pt x="78015" y="1883039"/>
                </a:lnTo>
                <a:lnTo>
                  <a:pt x="72980" y="1846763"/>
                </a:lnTo>
                <a:lnTo>
                  <a:pt x="77362" y="1857842"/>
                </a:lnTo>
                <a:lnTo>
                  <a:pt x="82997" y="1868728"/>
                </a:lnTo>
                <a:lnTo>
                  <a:pt x="97928" y="1889785"/>
                </a:lnTo>
                <a:lnTo>
                  <a:pt x="117573" y="1909658"/>
                </a:lnTo>
                <a:lnTo>
                  <a:pt x="141737" y="1928070"/>
                </a:lnTo>
                <a:lnTo>
                  <a:pt x="158787" y="1938521"/>
                </a:lnTo>
                <a:lnTo>
                  <a:pt x="179668" y="1949121"/>
                </a:lnTo>
                <a:lnTo>
                  <a:pt x="201842" y="1958485"/>
                </a:lnTo>
                <a:lnTo>
                  <a:pt x="225196" y="1966587"/>
                </a:lnTo>
                <a:lnTo>
                  <a:pt x="249614" y="1973402"/>
                </a:lnTo>
                <a:lnTo>
                  <a:pt x="274984" y="1978905"/>
                </a:lnTo>
                <a:lnTo>
                  <a:pt x="301191" y="1983069"/>
                </a:lnTo>
                <a:lnTo>
                  <a:pt x="328121" y="1985870"/>
                </a:lnTo>
                <a:lnTo>
                  <a:pt x="355662" y="1987283"/>
                </a:lnTo>
                <a:lnTo>
                  <a:pt x="369625" y="1987461"/>
                </a:lnTo>
                <a:lnTo>
                  <a:pt x="371326" y="1987458"/>
                </a:lnTo>
                <a:lnTo>
                  <a:pt x="399012" y="1986644"/>
                </a:lnTo>
                <a:lnTo>
                  <a:pt x="426208" y="1984395"/>
                </a:lnTo>
                <a:lnTo>
                  <a:pt x="452769" y="1980738"/>
                </a:lnTo>
                <a:lnTo>
                  <a:pt x="478550" y="1975701"/>
                </a:lnTo>
                <a:lnTo>
                  <a:pt x="503408" y="1969308"/>
                </a:lnTo>
                <a:lnTo>
                  <a:pt x="527198" y="1961586"/>
                </a:lnTo>
                <a:lnTo>
                  <a:pt x="549775" y="1952562"/>
                </a:lnTo>
                <a:lnTo>
                  <a:pt x="570996" y="1942262"/>
                </a:lnTo>
                <a:lnTo>
                  <a:pt x="589581" y="1931324"/>
                </a:lnTo>
                <a:lnTo>
                  <a:pt x="614503" y="1913007"/>
                </a:lnTo>
                <a:lnTo>
                  <a:pt x="634943" y="1893311"/>
                </a:lnTo>
                <a:lnTo>
                  <a:pt x="650649" y="1872486"/>
                </a:lnTo>
                <a:lnTo>
                  <a:pt x="661368" y="1850786"/>
                </a:lnTo>
                <a:lnTo>
                  <a:pt x="666849" y="1828463"/>
                </a:lnTo>
                <a:lnTo>
                  <a:pt x="667545" y="1817147"/>
                </a:lnTo>
                <a:lnTo>
                  <a:pt x="667545" y="1721001"/>
                </a:lnTo>
                <a:lnTo>
                  <a:pt x="665849" y="1725258"/>
                </a:lnTo>
                <a:lnTo>
                  <a:pt x="660909" y="1735517"/>
                </a:lnTo>
                <a:lnTo>
                  <a:pt x="647832" y="1755197"/>
                </a:lnTo>
                <a:lnTo>
                  <a:pt x="630692" y="1773759"/>
                </a:lnTo>
                <a:lnTo>
                  <a:pt x="609726" y="1791204"/>
                </a:lnTo>
                <a:lnTo>
                  <a:pt x="585171" y="1807532"/>
                </a:lnTo>
                <a:lnTo>
                  <a:pt x="559340" y="1820889"/>
                </a:lnTo>
                <a:lnTo>
                  <a:pt x="536684" y="1830300"/>
                </a:lnTo>
                <a:lnTo>
                  <a:pt x="512896" y="1838330"/>
                </a:lnTo>
                <a:lnTo>
                  <a:pt x="488152" y="1844991"/>
                </a:lnTo>
                <a:lnTo>
                  <a:pt x="462625" y="1850295"/>
                </a:lnTo>
                <a:lnTo>
                  <a:pt x="436488" y="1854254"/>
                </a:lnTo>
                <a:lnTo>
                  <a:pt x="409917" y="1856881"/>
                </a:lnTo>
                <a:lnTo>
                  <a:pt x="383084" y="1858189"/>
                </a:lnTo>
                <a:lnTo>
                  <a:pt x="369625" y="1858352"/>
                </a:lnTo>
                <a:lnTo>
                  <a:pt x="360537" y="1858274"/>
                </a:lnTo>
                <a:lnTo>
                  <a:pt x="333647" y="1857131"/>
                </a:lnTo>
                <a:lnTo>
                  <a:pt x="307054" y="1854632"/>
                </a:lnTo>
                <a:lnTo>
                  <a:pt x="280901" y="1850789"/>
                </a:lnTo>
                <a:lnTo>
                  <a:pt x="255332" y="1845614"/>
                </a:lnTo>
                <a:lnTo>
                  <a:pt x="230489" y="1839118"/>
                </a:lnTo>
                <a:lnTo>
                  <a:pt x="206517" y="1831314"/>
                </a:lnTo>
                <a:lnTo>
                  <a:pt x="183558" y="1822214"/>
                </a:lnTo>
                <a:lnTo>
                  <a:pt x="161755" y="1811829"/>
                </a:lnTo>
                <a:lnTo>
                  <a:pt x="143995" y="1801758"/>
                </a:lnTo>
                <a:lnTo>
                  <a:pt x="120148" y="1785168"/>
                </a:lnTo>
                <a:lnTo>
                  <a:pt x="100099" y="1767329"/>
                </a:lnTo>
                <a:lnTo>
                  <a:pt x="84000" y="1748391"/>
                </a:lnTo>
                <a:lnTo>
                  <a:pt x="72000" y="1728505"/>
                </a:lnTo>
                <a:lnTo>
                  <a:pt x="67585" y="1718254"/>
                </a:lnTo>
                <a:lnTo>
                  <a:pt x="66204" y="1861345"/>
                </a:lnTo>
                <a:lnTo>
                  <a:pt x="62027" y="1850189"/>
                </a:lnTo>
                <a:lnTo>
                  <a:pt x="59024" y="1838859"/>
                </a:lnTo>
                <a:lnTo>
                  <a:pt x="57210" y="1827379"/>
                </a:lnTo>
                <a:lnTo>
                  <a:pt x="56602" y="1815773"/>
                </a:lnTo>
                <a:lnTo>
                  <a:pt x="56670" y="1674446"/>
                </a:lnTo>
                <a:lnTo>
                  <a:pt x="59961" y="1650993"/>
                </a:lnTo>
                <a:lnTo>
                  <a:pt x="68112" y="1628529"/>
                </a:lnTo>
                <a:lnTo>
                  <a:pt x="73977" y="1617702"/>
                </a:lnTo>
                <a:lnTo>
                  <a:pt x="81018" y="1607162"/>
                </a:lnTo>
                <a:lnTo>
                  <a:pt x="89221" y="1596922"/>
                </a:lnTo>
                <a:lnTo>
                  <a:pt x="98574" y="1586995"/>
                </a:lnTo>
                <a:lnTo>
                  <a:pt x="109063" y="1577395"/>
                </a:lnTo>
                <a:lnTo>
                  <a:pt x="120674" y="1568135"/>
                </a:lnTo>
                <a:lnTo>
                  <a:pt x="133396" y="1559228"/>
                </a:lnTo>
                <a:lnTo>
                  <a:pt x="147214" y="1550686"/>
                </a:lnTo>
                <a:lnTo>
                  <a:pt x="167523" y="1539681"/>
                </a:lnTo>
                <a:lnTo>
                  <a:pt x="178571" y="1534496"/>
                </a:lnTo>
                <a:lnTo>
                  <a:pt x="189932" y="1529674"/>
                </a:lnTo>
                <a:lnTo>
                  <a:pt x="201584" y="1525213"/>
                </a:lnTo>
                <a:lnTo>
                  <a:pt x="213509" y="1521109"/>
                </a:lnTo>
                <a:lnTo>
                  <a:pt x="225686" y="1517361"/>
                </a:lnTo>
                <a:lnTo>
                  <a:pt x="238096" y="1513965"/>
                </a:lnTo>
                <a:lnTo>
                  <a:pt x="250719" y="1510920"/>
                </a:lnTo>
                <a:lnTo>
                  <a:pt x="263534" y="1508222"/>
                </a:lnTo>
                <a:lnTo>
                  <a:pt x="276522" y="1505870"/>
                </a:lnTo>
                <a:lnTo>
                  <a:pt x="289664" y="1503861"/>
                </a:lnTo>
                <a:lnTo>
                  <a:pt x="302939" y="1502193"/>
                </a:lnTo>
                <a:lnTo>
                  <a:pt x="316328" y="1500862"/>
                </a:lnTo>
                <a:lnTo>
                  <a:pt x="329811" y="1499867"/>
                </a:lnTo>
                <a:lnTo>
                  <a:pt x="329811" y="966947"/>
                </a:lnTo>
                <a:lnTo>
                  <a:pt x="303881" y="964661"/>
                </a:lnTo>
                <a:lnTo>
                  <a:pt x="277186" y="960929"/>
                </a:lnTo>
                <a:lnTo>
                  <a:pt x="251104" y="955852"/>
                </a:lnTo>
                <a:lnTo>
                  <a:pt x="225713" y="949449"/>
                </a:lnTo>
                <a:lnTo>
                  <a:pt x="201091" y="941739"/>
                </a:lnTo>
                <a:lnTo>
                  <a:pt x="177317" y="932743"/>
                </a:lnTo>
                <a:lnTo>
                  <a:pt x="154469" y="922479"/>
                </a:lnTo>
                <a:lnTo>
                  <a:pt x="132624" y="910968"/>
                </a:lnTo>
                <a:lnTo>
                  <a:pt x="111860" y="898229"/>
                </a:lnTo>
                <a:lnTo>
                  <a:pt x="92326" y="884381"/>
                </a:lnTo>
                <a:lnTo>
                  <a:pt x="69927" y="865605"/>
                </a:lnTo>
                <a:lnTo>
                  <a:pt x="50530" y="845698"/>
                </a:lnTo>
                <a:lnTo>
                  <a:pt x="34192" y="824770"/>
                </a:lnTo>
                <a:lnTo>
                  <a:pt x="20966" y="802933"/>
                </a:lnTo>
                <a:lnTo>
                  <a:pt x="10910" y="780299"/>
                </a:lnTo>
                <a:lnTo>
                  <a:pt x="4078" y="756979"/>
                </a:lnTo>
                <a:lnTo>
                  <a:pt x="527" y="733085"/>
                </a:lnTo>
                <a:lnTo>
                  <a:pt x="0" y="720957"/>
                </a:lnTo>
                <a:lnTo>
                  <a:pt x="313" y="708728"/>
                </a:lnTo>
                <a:lnTo>
                  <a:pt x="37381" y="284315"/>
                </a:lnTo>
                <a:lnTo>
                  <a:pt x="40127" y="284315"/>
                </a:lnTo>
                <a:lnTo>
                  <a:pt x="40515" y="278934"/>
                </a:lnTo>
                <a:lnTo>
                  <a:pt x="45618" y="322773"/>
                </a:lnTo>
                <a:lnTo>
                  <a:pt x="12669" y="708728"/>
                </a:lnTo>
                <a:lnTo>
                  <a:pt x="12343" y="717663"/>
                </a:lnTo>
                <a:lnTo>
                  <a:pt x="13958" y="741984"/>
                </a:lnTo>
                <a:lnTo>
                  <a:pt x="19187" y="765784"/>
                </a:lnTo>
                <a:lnTo>
                  <a:pt x="27946" y="788876"/>
                </a:lnTo>
                <a:lnTo>
                  <a:pt x="40150" y="811075"/>
                </a:lnTo>
                <a:lnTo>
                  <a:pt x="55715" y="832194"/>
                </a:lnTo>
                <a:lnTo>
                  <a:pt x="74555" y="852046"/>
                </a:lnTo>
                <a:lnTo>
                  <a:pt x="96586" y="870446"/>
                </a:lnTo>
                <a:lnTo>
                  <a:pt x="119056" y="886284"/>
                </a:lnTo>
                <a:lnTo>
                  <a:pt x="140736" y="899708"/>
                </a:lnTo>
                <a:lnTo>
                  <a:pt x="163796" y="911706"/>
                </a:lnTo>
                <a:lnTo>
                  <a:pt x="188112" y="922262"/>
                </a:lnTo>
                <a:lnTo>
                  <a:pt x="213560" y="931360"/>
                </a:lnTo>
                <a:lnTo>
                  <a:pt x="240018" y="938982"/>
                </a:lnTo>
                <a:lnTo>
                  <a:pt x="267361" y="945113"/>
                </a:lnTo>
                <a:lnTo>
                  <a:pt x="295466" y="949735"/>
                </a:lnTo>
                <a:lnTo>
                  <a:pt x="324210" y="952833"/>
                </a:lnTo>
                <a:lnTo>
                  <a:pt x="353468" y="954390"/>
                </a:lnTo>
                <a:lnTo>
                  <a:pt x="368252" y="954585"/>
                </a:lnTo>
                <a:lnTo>
                  <a:pt x="383015" y="954390"/>
                </a:lnTo>
                <a:lnTo>
                  <a:pt x="412127" y="952838"/>
                </a:lnTo>
                <a:lnTo>
                  <a:pt x="440608" y="949757"/>
                </a:lnTo>
                <a:lnTo>
                  <a:pt x="468369" y="945172"/>
                </a:lnTo>
                <a:lnTo>
                  <a:pt x="495318" y="939107"/>
                </a:lnTo>
                <a:lnTo>
                  <a:pt x="521365" y="931588"/>
                </a:lnTo>
                <a:lnTo>
                  <a:pt x="546419" y="922640"/>
                </a:lnTo>
                <a:lnTo>
                  <a:pt x="570391" y="912286"/>
                </a:lnTo>
                <a:lnTo>
                  <a:pt x="593188" y="900552"/>
                </a:lnTo>
                <a:lnTo>
                  <a:pt x="614721" y="887462"/>
                </a:lnTo>
                <a:lnTo>
                  <a:pt x="644586" y="865373"/>
                </a:lnTo>
                <a:lnTo>
                  <a:pt x="665254" y="846044"/>
                </a:lnTo>
                <a:lnTo>
                  <a:pt x="682781" y="825450"/>
                </a:lnTo>
                <a:lnTo>
                  <a:pt x="697065" y="803779"/>
                </a:lnTo>
                <a:lnTo>
                  <a:pt x="708003" y="781221"/>
                </a:lnTo>
                <a:lnTo>
                  <a:pt x="715493" y="757963"/>
                </a:lnTo>
                <a:lnTo>
                  <a:pt x="719431" y="734193"/>
                </a:lnTo>
                <a:lnTo>
                  <a:pt x="720037" y="722176"/>
                </a:lnTo>
                <a:lnTo>
                  <a:pt x="719716" y="710102"/>
                </a:lnTo>
                <a:lnTo>
                  <a:pt x="686766" y="324147"/>
                </a:lnTo>
                <a:lnTo>
                  <a:pt x="684999" y="329850"/>
                </a:lnTo>
                <a:lnTo>
                  <a:pt x="680883" y="340651"/>
                </a:lnTo>
                <a:lnTo>
                  <a:pt x="669789" y="361688"/>
                </a:lnTo>
                <a:lnTo>
                  <a:pt x="654925" y="381831"/>
                </a:lnTo>
                <a:lnTo>
                  <a:pt x="636348" y="400909"/>
                </a:lnTo>
                <a:lnTo>
                  <a:pt x="614116" y="418753"/>
                </a:lnTo>
                <a:lnTo>
                  <a:pt x="591656" y="433196"/>
                </a:lnTo>
                <a:lnTo>
                  <a:pt x="570326" y="444510"/>
                </a:lnTo>
                <a:lnTo>
                  <a:pt x="547764" y="454529"/>
                </a:lnTo>
                <a:lnTo>
                  <a:pt x="524123" y="463243"/>
                </a:lnTo>
                <a:lnTo>
                  <a:pt x="499557" y="470644"/>
                </a:lnTo>
                <a:lnTo>
                  <a:pt x="474221" y="476720"/>
                </a:lnTo>
                <a:lnTo>
                  <a:pt x="448268" y="481463"/>
                </a:lnTo>
                <a:lnTo>
                  <a:pt x="421853" y="484862"/>
                </a:lnTo>
                <a:lnTo>
                  <a:pt x="395129" y="486909"/>
                </a:lnTo>
                <a:lnTo>
                  <a:pt x="368252" y="487594"/>
                </a:lnTo>
                <a:lnTo>
                  <a:pt x="365684" y="487588"/>
                </a:lnTo>
                <a:lnTo>
                  <a:pt x="339055" y="486837"/>
                </a:lnTo>
                <a:lnTo>
                  <a:pt x="312511" y="484812"/>
                </a:lnTo>
                <a:lnTo>
                  <a:pt x="286210" y="481495"/>
                </a:lnTo>
                <a:lnTo>
                  <a:pt x="260310" y="476868"/>
                </a:lnTo>
                <a:lnTo>
                  <a:pt x="234969" y="470912"/>
                </a:lnTo>
                <a:lnTo>
                  <a:pt x="210347" y="463608"/>
                </a:lnTo>
                <a:lnTo>
                  <a:pt x="186601" y="454937"/>
                </a:lnTo>
                <a:lnTo>
                  <a:pt x="163890" y="444881"/>
                </a:lnTo>
                <a:lnTo>
                  <a:pt x="142373" y="433422"/>
                </a:lnTo>
                <a:lnTo>
                  <a:pt x="123479" y="421596"/>
                </a:lnTo>
                <a:lnTo>
                  <a:pt x="100388" y="404036"/>
                </a:lnTo>
                <a:lnTo>
                  <a:pt x="81057" y="385103"/>
                </a:lnTo>
                <a:lnTo>
                  <a:pt x="65484" y="365067"/>
                </a:lnTo>
                <a:lnTo>
                  <a:pt x="53672" y="344200"/>
                </a:lnTo>
                <a:lnTo>
                  <a:pt x="49175" y="333540"/>
                </a:lnTo>
                <a:lnTo>
                  <a:pt x="52462" y="292238"/>
                </a:lnTo>
                <a:lnTo>
                  <a:pt x="53328" y="303760"/>
                </a:lnTo>
                <a:lnTo>
                  <a:pt x="55432" y="315184"/>
                </a:lnTo>
                <a:lnTo>
                  <a:pt x="63254" y="337625"/>
                </a:lnTo>
                <a:lnTo>
                  <a:pt x="75725" y="359320"/>
                </a:lnTo>
                <a:lnTo>
                  <a:pt x="92639" y="380032"/>
                </a:lnTo>
                <a:lnTo>
                  <a:pt x="113791" y="399520"/>
                </a:lnTo>
                <a:lnTo>
                  <a:pt x="138976" y="417545"/>
                </a:lnTo>
                <a:lnTo>
                  <a:pt x="158333" y="428897"/>
                </a:lnTo>
                <a:lnTo>
                  <a:pt x="178839" y="439055"/>
                </a:lnTo>
                <a:lnTo>
                  <a:pt x="200363" y="448021"/>
                </a:lnTo>
                <a:lnTo>
                  <a:pt x="222778" y="455794"/>
                </a:lnTo>
                <a:lnTo>
                  <a:pt x="245956" y="462377"/>
                </a:lnTo>
                <a:lnTo>
                  <a:pt x="269766" y="467770"/>
                </a:lnTo>
                <a:lnTo>
                  <a:pt x="294081" y="471974"/>
                </a:lnTo>
                <a:lnTo>
                  <a:pt x="318772" y="474990"/>
                </a:lnTo>
                <a:lnTo>
                  <a:pt x="343710" y="476820"/>
                </a:lnTo>
                <a:lnTo>
                  <a:pt x="368767" y="477464"/>
                </a:lnTo>
                <a:lnTo>
                  <a:pt x="393813" y="476923"/>
                </a:lnTo>
                <a:lnTo>
                  <a:pt x="418720" y="475199"/>
                </a:lnTo>
                <a:lnTo>
                  <a:pt x="443359" y="472292"/>
                </a:lnTo>
                <a:lnTo>
                  <a:pt x="467602" y="468204"/>
                </a:lnTo>
                <a:lnTo>
                  <a:pt x="491320" y="462935"/>
                </a:lnTo>
                <a:lnTo>
                  <a:pt x="514384" y="456487"/>
                </a:lnTo>
                <a:lnTo>
                  <a:pt x="536665" y="448860"/>
                </a:lnTo>
                <a:lnTo>
                  <a:pt x="558036" y="440055"/>
                </a:lnTo>
                <a:lnTo>
                  <a:pt x="578366" y="430075"/>
                </a:lnTo>
                <a:lnTo>
                  <a:pt x="597527" y="418918"/>
                </a:lnTo>
                <a:lnTo>
                  <a:pt x="626304" y="397945"/>
                </a:lnTo>
                <a:lnTo>
                  <a:pt x="646746" y="378253"/>
                </a:lnTo>
                <a:lnTo>
                  <a:pt x="662743" y="357417"/>
                </a:lnTo>
                <a:lnTo>
                  <a:pt x="674153" y="335612"/>
                </a:lnTo>
                <a:lnTo>
                  <a:pt x="680835" y="313017"/>
                </a:lnTo>
                <a:lnTo>
                  <a:pt x="682648" y="289809"/>
                </a:lnTo>
                <a:lnTo>
                  <a:pt x="681750" y="278173"/>
                </a:lnTo>
                <a:lnTo>
                  <a:pt x="676505" y="255381"/>
                </a:lnTo>
                <a:lnTo>
                  <a:pt x="666758" y="233400"/>
                </a:lnTo>
                <a:lnTo>
                  <a:pt x="652632" y="212379"/>
                </a:lnTo>
                <a:lnTo>
                  <a:pt x="634245" y="192468"/>
                </a:lnTo>
                <a:lnTo>
                  <a:pt x="611718" y="173818"/>
                </a:lnTo>
                <a:lnTo>
                  <a:pt x="585171" y="156579"/>
                </a:lnTo>
                <a:lnTo>
                  <a:pt x="566118" y="146773"/>
                </a:lnTo>
                <a:lnTo>
                  <a:pt x="543550" y="136934"/>
                </a:lnTo>
                <a:lnTo>
                  <a:pt x="519937" y="128369"/>
                </a:lnTo>
                <a:lnTo>
                  <a:pt x="495443" y="121090"/>
                </a:lnTo>
                <a:lnTo>
                  <a:pt x="470232" y="115108"/>
                </a:lnTo>
                <a:lnTo>
                  <a:pt x="444469" y="110434"/>
                </a:lnTo>
                <a:lnTo>
                  <a:pt x="418317" y="107082"/>
                </a:lnTo>
                <a:lnTo>
                  <a:pt x="391942" y="105062"/>
                </a:lnTo>
                <a:lnTo>
                  <a:pt x="365506" y="104386"/>
                </a:lnTo>
                <a:lnTo>
                  <a:pt x="357920" y="104442"/>
                </a:lnTo>
                <a:lnTo>
                  <a:pt x="331248" y="105526"/>
                </a:lnTo>
                <a:lnTo>
                  <a:pt x="304779" y="107983"/>
                </a:lnTo>
                <a:lnTo>
                  <a:pt x="278670" y="111801"/>
                </a:lnTo>
                <a:lnTo>
                  <a:pt x="253081" y="116967"/>
                </a:lnTo>
                <a:lnTo>
                  <a:pt x="228168" y="123470"/>
                </a:lnTo>
                <a:lnTo>
                  <a:pt x="204091" y="131297"/>
                </a:lnTo>
                <a:lnTo>
                  <a:pt x="181006" y="140437"/>
                </a:lnTo>
                <a:lnTo>
                  <a:pt x="159072" y="150876"/>
                </a:lnTo>
                <a:lnTo>
                  <a:pt x="138069" y="162846"/>
                </a:lnTo>
                <a:lnTo>
                  <a:pt x="113117" y="180500"/>
                </a:lnTo>
                <a:lnTo>
                  <a:pt x="92228" y="199670"/>
                </a:lnTo>
                <a:lnTo>
                  <a:pt x="75562" y="220133"/>
                </a:lnTo>
                <a:lnTo>
                  <a:pt x="63276" y="241668"/>
                </a:lnTo>
                <a:lnTo>
                  <a:pt x="55531" y="264051"/>
                </a:lnTo>
                <a:lnTo>
                  <a:pt x="53410" y="275492"/>
                </a:lnTo>
                <a:lnTo>
                  <a:pt x="53481" y="233184"/>
                </a:lnTo>
                <a:lnTo>
                  <a:pt x="66212" y="211787"/>
                </a:lnTo>
                <a:lnTo>
                  <a:pt x="82964" y="191556"/>
                </a:lnTo>
                <a:lnTo>
                  <a:pt x="103627" y="172625"/>
                </a:lnTo>
                <a:lnTo>
                  <a:pt x="128095" y="155131"/>
                </a:lnTo>
                <a:lnTo>
                  <a:pt x="160980" y="136983"/>
                </a:lnTo>
                <a:lnTo>
                  <a:pt x="181201" y="128053"/>
                </a:lnTo>
                <a:lnTo>
                  <a:pt x="202280" y="120176"/>
                </a:lnTo>
                <a:lnTo>
                  <a:pt x="224108" y="113352"/>
                </a:lnTo>
                <a:lnTo>
                  <a:pt x="246578" y="107584"/>
                </a:lnTo>
                <a:lnTo>
                  <a:pt x="269584" y="102871"/>
                </a:lnTo>
                <a:lnTo>
                  <a:pt x="293018" y="99215"/>
                </a:lnTo>
                <a:lnTo>
                  <a:pt x="316773" y="96617"/>
                </a:lnTo>
                <a:lnTo>
                  <a:pt x="340743" y="95079"/>
                </a:lnTo>
                <a:lnTo>
                  <a:pt x="364820" y="94600"/>
                </a:lnTo>
                <a:lnTo>
                  <a:pt x="388896" y="95182"/>
                </a:lnTo>
                <a:lnTo>
                  <a:pt x="412866" y="96826"/>
                </a:lnTo>
                <a:lnTo>
                  <a:pt x="436621" y="99533"/>
                </a:lnTo>
                <a:lnTo>
                  <a:pt x="460055" y="103305"/>
                </a:lnTo>
                <a:lnTo>
                  <a:pt x="483061" y="108142"/>
                </a:lnTo>
                <a:lnTo>
                  <a:pt x="505532" y="114044"/>
                </a:lnTo>
                <a:lnTo>
                  <a:pt x="527359" y="121014"/>
                </a:lnTo>
                <a:lnTo>
                  <a:pt x="548438" y="129053"/>
                </a:lnTo>
                <a:lnTo>
                  <a:pt x="568659" y="138160"/>
                </a:lnTo>
                <a:lnTo>
                  <a:pt x="587917" y="148338"/>
                </a:lnTo>
                <a:lnTo>
                  <a:pt x="607154" y="160158"/>
                </a:lnTo>
                <a:lnTo>
                  <a:pt x="630865" y="177983"/>
                </a:lnTo>
                <a:lnTo>
                  <a:pt x="650783" y="197173"/>
                </a:lnTo>
                <a:lnTo>
                  <a:pt x="666825" y="217565"/>
                </a:lnTo>
                <a:lnTo>
                  <a:pt x="678911" y="238994"/>
                </a:lnTo>
                <a:lnTo>
                  <a:pt x="686958" y="261299"/>
                </a:lnTo>
                <a:lnTo>
                  <a:pt x="690885" y="284315"/>
                </a:lnTo>
                <a:lnTo>
                  <a:pt x="693631" y="284315"/>
                </a:lnTo>
                <a:lnTo>
                  <a:pt x="730699" y="711475"/>
                </a:lnTo>
                <a:lnTo>
                  <a:pt x="730964" y="717432"/>
                </a:lnTo>
                <a:lnTo>
                  <a:pt x="730879" y="729608"/>
                </a:lnTo>
                <a:lnTo>
                  <a:pt x="728193" y="753679"/>
                </a:lnTo>
                <a:lnTo>
                  <a:pt x="722190" y="777252"/>
                </a:lnTo>
                <a:lnTo>
                  <a:pt x="712914" y="800178"/>
                </a:lnTo>
                <a:lnTo>
                  <a:pt x="700409" y="822310"/>
                </a:lnTo>
                <a:lnTo>
                  <a:pt x="684719" y="843503"/>
                </a:lnTo>
                <a:lnTo>
                  <a:pt x="665888" y="863608"/>
                </a:lnTo>
                <a:lnTo>
                  <a:pt x="643961" y="882478"/>
                </a:lnTo>
                <a:lnTo>
                  <a:pt x="621203" y="898458"/>
                </a:lnTo>
                <a:lnTo>
                  <a:pt x="600505" y="910705"/>
                </a:lnTo>
                <a:lnTo>
                  <a:pt x="578672" y="921820"/>
                </a:lnTo>
                <a:lnTo>
                  <a:pt x="555787" y="931776"/>
                </a:lnTo>
                <a:lnTo>
                  <a:pt x="531938" y="940544"/>
                </a:lnTo>
                <a:lnTo>
                  <a:pt x="507208" y="948097"/>
                </a:lnTo>
                <a:lnTo>
                  <a:pt x="481685" y="954404"/>
                </a:lnTo>
                <a:lnTo>
                  <a:pt x="455452" y="959438"/>
                </a:lnTo>
                <a:lnTo>
                  <a:pt x="428596" y="963171"/>
                </a:lnTo>
                <a:lnTo>
                  <a:pt x="401202" y="965573"/>
                </a:lnTo>
                <a:lnTo>
                  <a:pt x="401173" y="1678722"/>
                </a:lnTo>
                <a:lnTo>
                  <a:pt x="393426" y="1690153"/>
                </a:lnTo>
                <a:lnTo>
                  <a:pt x="382015" y="1697684"/>
                </a:lnTo>
                <a:lnTo>
                  <a:pt x="368252" y="1700399"/>
                </a:lnTo>
                <a:lnTo>
                  <a:pt x="354223" y="1697623"/>
                </a:lnTo>
                <a:lnTo>
                  <a:pt x="342798" y="1689873"/>
                </a:lnTo>
                <a:lnTo>
                  <a:pt x="335269" y="1678457"/>
                </a:lnTo>
                <a:lnTo>
                  <a:pt x="332556" y="1664688"/>
                </a:lnTo>
                <a:lnTo>
                  <a:pt x="332556" y="1508108"/>
                </a:lnTo>
                <a:lnTo>
                  <a:pt x="326162" y="1508557"/>
                </a:lnTo>
                <a:lnTo>
                  <a:pt x="299600" y="1511311"/>
                </a:lnTo>
                <a:lnTo>
                  <a:pt x="273437" y="1515480"/>
                </a:lnTo>
                <a:lnTo>
                  <a:pt x="247869" y="1521064"/>
                </a:lnTo>
                <a:lnTo>
                  <a:pt x="223090" y="1528064"/>
                </a:lnTo>
                <a:lnTo>
                  <a:pt x="199298" y="1536479"/>
                </a:lnTo>
                <a:lnTo>
                  <a:pt x="176686" y="1546309"/>
                </a:lnTo>
                <a:lnTo>
                  <a:pt x="155451" y="1557554"/>
                </a:lnTo>
                <a:lnTo>
                  <a:pt x="134404" y="1570999"/>
                </a:lnTo>
                <a:lnTo>
                  <a:pt x="111601" y="1589617"/>
                </a:lnTo>
                <a:lnTo>
                  <a:pt x="93588" y="1609596"/>
                </a:lnTo>
                <a:lnTo>
                  <a:pt x="80708" y="1630598"/>
                </a:lnTo>
                <a:lnTo>
                  <a:pt x="73300" y="1652279"/>
                </a:lnTo>
                <a:lnTo>
                  <a:pt x="71704" y="1674302"/>
                </a:lnTo>
                <a:lnTo>
                  <a:pt x="71957" y="1681273"/>
                </a:lnTo>
                <a:lnTo>
                  <a:pt x="76250" y="1703687"/>
                </a:lnTo>
                <a:lnTo>
                  <a:pt x="85751" y="1725526"/>
                </a:lnTo>
                <a:lnTo>
                  <a:pt x="100334" y="1746539"/>
                </a:lnTo>
                <a:lnTo>
                  <a:pt x="119873" y="1766473"/>
                </a:lnTo>
                <a:lnTo>
                  <a:pt x="144241" y="1785074"/>
                </a:lnTo>
                <a:lnTo>
                  <a:pt x="176229" y="1803583"/>
                </a:lnTo>
                <a:lnTo>
                  <a:pt x="195244" y="1812340"/>
                </a:lnTo>
                <a:lnTo>
                  <a:pt x="215131" y="1820070"/>
                </a:lnTo>
                <a:lnTo>
                  <a:pt x="235783" y="1826772"/>
                </a:lnTo>
                <a:lnTo>
                  <a:pt x="257089" y="1832448"/>
                </a:lnTo>
                <a:lnTo>
                  <a:pt x="278941" y="1837099"/>
                </a:lnTo>
                <a:lnTo>
                  <a:pt x="301230" y="1840727"/>
                </a:lnTo>
                <a:lnTo>
                  <a:pt x="323846" y="1843331"/>
                </a:lnTo>
                <a:lnTo>
                  <a:pt x="346681" y="1844913"/>
                </a:lnTo>
                <a:lnTo>
                  <a:pt x="369625" y="1845475"/>
                </a:lnTo>
                <a:lnTo>
                  <a:pt x="392568" y="1845017"/>
                </a:lnTo>
                <a:lnTo>
                  <a:pt x="415403" y="1843540"/>
                </a:lnTo>
                <a:lnTo>
                  <a:pt x="438019" y="1841045"/>
                </a:lnTo>
                <a:lnTo>
                  <a:pt x="460308" y="1837533"/>
                </a:lnTo>
                <a:lnTo>
                  <a:pt x="482160" y="1833006"/>
                </a:lnTo>
                <a:lnTo>
                  <a:pt x="503467" y="1827464"/>
                </a:lnTo>
                <a:lnTo>
                  <a:pt x="524118" y="1820909"/>
                </a:lnTo>
                <a:lnTo>
                  <a:pt x="544006" y="1813340"/>
                </a:lnTo>
                <a:lnTo>
                  <a:pt x="563020" y="1804761"/>
                </a:lnTo>
                <a:lnTo>
                  <a:pt x="581052" y="1795170"/>
                </a:lnTo>
                <a:lnTo>
                  <a:pt x="600874" y="1782548"/>
                </a:lnTo>
                <a:lnTo>
                  <a:pt x="623915" y="1763788"/>
                </a:lnTo>
                <a:lnTo>
                  <a:pt x="642140" y="1743551"/>
                </a:lnTo>
                <a:lnTo>
                  <a:pt x="655375" y="1722145"/>
                </a:lnTo>
                <a:lnTo>
                  <a:pt x="663444" y="1699876"/>
                </a:lnTo>
                <a:lnTo>
                  <a:pt x="666173" y="1677049"/>
                </a:lnTo>
                <a:lnTo>
                  <a:pt x="665919" y="1670078"/>
                </a:lnTo>
                <a:lnTo>
                  <a:pt x="664432" y="1658815"/>
                </a:lnTo>
                <a:lnTo>
                  <a:pt x="664622" y="1633129"/>
                </a:lnTo>
                <a:lnTo>
                  <a:pt x="668873" y="1644425"/>
                </a:lnTo>
                <a:lnTo>
                  <a:pt x="671935" y="1655979"/>
                </a:lnTo>
                <a:lnTo>
                  <a:pt x="673788" y="1667775"/>
                </a:lnTo>
                <a:lnTo>
                  <a:pt x="674410" y="1679796"/>
                </a:lnTo>
                <a:lnTo>
                  <a:pt x="678529" y="1679796"/>
                </a:lnTo>
                <a:close/>
              </a:path>
              <a:path w="4298885" h="3036819">
                <a:moveTo>
                  <a:pt x="71539" y="1872303"/>
                </a:moveTo>
                <a:lnTo>
                  <a:pt x="66204" y="1861345"/>
                </a:lnTo>
                <a:lnTo>
                  <a:pt x="67585" y="1718254"/>
                </a:lnTo>
                <a:lnTo>
                  <a:pt x="67585" y="1814400"/>
                </a:lnTo>
                <a:lnTo>
                  <a:pt x="68074" y="1824169"/>
                </a:lnTo>
                <a:lnTo>
                  <a:pt x="69876" y="1835528"/>
                </a:lnTo>
                <a:lnTo>
                  <a:pt x="72980" y="1846763"/>
                </a:lnTo>
                <a:lnTo>
                  <a:pt x="78015" y="1883039"/>
                </a:lnTo>
                <a:lnTo>
                  <a:pt x="71539" y="1872303"/>
                </a:lnTo>
                <a:close/>
              </a:path>
              <a:path w="4298885" h="3036819">
                <a:moveTo>
                  <a:pt x="652125" y="1625825"/>
                </a:moveTo>
                <a:lnTo>
                  <a:pt x="645461" y="1615199"/>
                </a:lnTo>
                <a:lnTo>
                  <a:pt x="637542" y="1604812"/>
                </a:lnTo>
                <a:lnTo>
                  <a:pt x="628385" y="1594694"/>
                </a:lnTo>
                <a:lnTo>
                  <a:pt x="618004" y="1584878"/>
                </a:lnTo>
                <a:lnTo>
                  <a:pt x="606415" y="1575395"/>
                </a:lnTo>
                <a:lnTo>
                  <a:pt x="593635" y="1566277"/>
                </a:lnTo>
                <a:lnTo>
                  <a:pt x="579680" y="1557554"/>
                </a:lnTo>
                <a:lnTo>
                  <a:pt x="565171" y="1549619"/>
                </a:lnTo>
                <a:lnTo>
                  <a:pt x="554218" y="1544272"/>
                </a:lnTo>
                <a:lnTo>
                  <a:pt x="542953" y="1539284"/>
                </a:lnTo>
                <a:lnTo>
                  <a:pt x="531394" y="1534655"/>
                </a:lnTo>
                <a:lnTo>
                  <a:pt x="519561" y="1530385"/>
                </a:lnTo>
                <a:lnTo>
                  <a:pt x="507474" y="1526474"/>
                </a:lnTo>
                <a:lnTo>
                  <a:pt x="495152" y="1522922"/>
                </a:lnTo>
                <a:lnTo>
                  <a:pt x="482615" y="1519729"/>
                </a:lnTo>
                <a:lnTo>
                  <a:pt x="469881" y="1516895"/>
                </a:lnTo>
                <a:lnTo>
                  <a:pt x="456970" y="1514419"/>
                </a:lnTo>
                <a:lnTo>
                  <a:pt x="443902" y="1512303"/>
                </a:lnTo>
                <a:lnTo>
                  <a:pt x="430696" y="1510546"/>
                </a:lnTo>
                <a:lnTo>
                  <a:pt x="417371" y="1509147"/>
                </a:lnTo>
                <a:lnTo>
                  <a:pt x="403947" y="1508108"/>
                </a:lnTo>
                <a:lnTo>
                  <a:pt x="403947" y="1664688"/>
                </a:lnTo>
                <a:lnTo>
                  <a:pt x="401173" y="1678722"/>
                </a:lnTo>
                <a:lnTo>
                  <a:pt x="401202" y="965573"/>
                </a:lnTo>
                <a:lnTo>
                  <a:pt x="401202" y="1498493"/>
                </a:lnTo>
                <a:lnTo>
                  <a:pt x="412126" y="1499303"/>
                </a:lnTo>
                <a:lnTo>
                  <a:pt x="425396" y="1500628"/>
                </a:lnTo>
                <a:lnTo>
                  <a:pt x="438586" y="1502319"/>
                </a:lnTo>
                <a:lnTo>
                  <a:pt x="451675" y="1504370"/>
                </a:lnTo>
                <a:lnTo>
                  <a:pt x="464640" y="1506778"/>
                </a:lnTo>
                <a:lnTo>
                  <a:pt x="477457" y="1509536"/>
                </a:lnTo>
                <a:lnTo>
                  <a:pt x="490104" y="1512641"/>
                </a:lnTo>
                <a:lnTo>
                  <a:pt x="502558" y="1516085"/>
                </a:lnTo>
                <a:lnTo>
                  <a:pt x="514797" y="1519866"/>
                </a:lnTo>
                <a:lnTo>
                  <a:pt x="526797" y="1523977"/>
                </a:lnTo>
                <a:lnTo>
                  <a:pt x="538536" y="1528413"/>
                </a:lnTo>
                <a:lnTo>
                  <a:pt x="549991" y="1533170"/>
                </a:lnTo>
                <a:lnTo>
                  <a:pt x="561140" y="1538243"/>
                </a:lnTo>
                <a:lnTo>
                  <a:pt x="571959" y="1543625"/>
                </a:lnTo>
                <a:lnTo>
                  <a:pt x="582425" y="1549313"/>
                </a:lnTo>
                <a:lnTo>
                  <a:pt x="590302" y="1554056"/>
                </a:lnTo>
                <a:lnTo>
                  <a:pt x="603318" y="1562688"/>
                </a:lnTo>
                <a:lnTo>
                  <a:pt x="615311" y="1571710"/>
                </a:lnTo>
                <a:lnTo>
                  <a:pt x="626260" y="1581107"/>
                </a:lnTo>
                <a:lnTo>
                  <a:pt x="636144" y="1590862"/>
                </a:lnTo>
                <a:lnTo>
                  <a:pt x="644943" y="1600958"/>
                </a:lnTo>
                <a:lnTo>
                  <a:pt x="652637" y="1611379"/>
                </a:lnTo>
                <a:lnTo>
                  <a:pt x="659203" y="1622108"/>
                </a:lnTo>
                <a:lnTo>
                  <a:pt x="664622" y="1633129"/>
                </a:lnTo>
                <a:lnTo>
                  <a:pt x="664432" y="1658815"/>
                </a:lnTo>
                <a:lnTo>
                  <a:pt x="661626" y="1647664"/>
                </a:lnTo>
                <a:lnTo>
                  <a:pt x="657519" y="1636657"/>
                </a:lnTo>
                <a:lnTo>
                  <a:pt x="652125" y="1625825"/>
                </a:lnTo>
                <a:close/>
              </a:path>
              <a:path w="4298885" h="3036819">
                <a:moveTo>
                  <a:pt x="2052809" y="436774"/>
                </a:moveTo>
                <a:lnTo>
                  <a:pt x="2052809" y="446759"/>
                </a:lnTo>
                <a:lnTo>
                  <a:pt x="2046879" y="443246"/>
                </a:lnTo>
                <a:lnTo>
                  <a:pt x="2025351" y="428840"/>
                </a:lnTo>
                <a:lnTo>
                  <a:pt x="2025351" y="416880"/>
                </a:lnTo>
                <a:lnTo>
                  <a:pt x="2044934" y="430500"/>
                </a:lnTo>
                <a:lnTo>
                  <a:pt x="2052809" y="435336"/>
                </a:lnTo>
                <a:lnTo>
                  <a:pt x="2052809" y="436774"/>
                </a:lnTo>
                <a:close/>
              </a:path>
              <a:path w="4298885" h="3036819">
                <a:moveTo>
                  <a:pt x="1934739" y="752680"/>
                </a:moveTo>
                <a:lnTo>
                  <a:pt x="1930620" y="434027"/>
                </a:lnTo>
                <a:lnTo>
                  <a:pt x="2014368" y="480726"/>
                </a:lnTo>
                <a:lnTo>
                  <a:pt x="2014368" y="428533"/>
                </a:lnTo>
                <a:lnTo>
                  <a:pt x="1986019" y="398727"/>
                </a:lnTo>
                <a:lnTo>
                  <a:pt x="1998511" y="409027"/>
                </a:lnTo>
                <a:lnTo>
                  <a:pt x="2022520" y="426945"/>
                </a:lnTo>
                <a:lnTo>
                  <a:pt x="2025351" y="428840"/>
                </a:lnTo>
                <a:lnTo>
                  <a:pt x="2025351" y="486220"/>
                </a:lnTo>
                <a:lnTo>
                  <a:pt x="2052809" y="501329"/>
                </a:lnTo>
                <a:lnTo>
                  <a:pt x="2052809" y="446759"/>
                </a:lnTo>
                <a:lnTo>
                  <a:pt x="2071505" y="457833"/>
                </a:lnTo>
                <a:lnTo>
                  <a:pt x="2096317" y="470609"/>
                </a:lnTo>
                <a:lnTo>
                  <a:pt x="2121232" y="481477"/>
                </a:lnTo>
                <a:lnTo>
                  <a:pt x="2146167" y="490341"/>
                </a:lnTo>
                <a:lnTo>
                  <a:pt x="2150833" y="491613"/>
                </a:lnTo>
                <a:lnTo>
                  <a:pt x="2187354" y="512317"/>
                </a:lnTo>
                <a:lnTo>
                  <a:pt x="2179117" y="1001284"/>
                </a:lnTo>
                <a:lnTo>
                  <a:pt x="2173625" y="519184"/>
                </a:lnTo>
                <a:lnTo>
                  <a:pt x="2061046" y="456003"/>
                </a:lnTo>
                <a:lnTo>
                  <a:pt x="2061046" y="508196"/>
                </a:lnTo>
                <a:lnTo>
                  <a:pt x="2144794" y="554896"/>
                </a:lnTo>
                <a:lnTo>
                  <a:pt x="2148912" y="873549"/>
                </a:lnTo>
                <a:lnTo>
                  <a:pt x="1934739" y="752680"/>
                </a:lnTo>
                <a:close/>
              </a:path>
              <a:path w="4298885" h="3036819">
                <a:moveTo>
                  <a:pt x="2187354" y="512317"/>
                </a:moveTo>
                <a:lnTo>
                  <a:pt x="2187354" y="515064"/>
                </a:lnTo>
                <a:lnTo>
                  <a:pt x="2191473" y="1017767"/>
                </a:lnTo>
                <a:lnTo>
                  <a:pt x="1896297" y="851573"/>
                </a:lnTo>
                <a:lnTo>
                  <a:pt x="1896297" y="848826"/>
                </a:lnTo>
                <a:lnTo>
                  <a:pt x="1890806" y="344749"/>
                </a:lnTo>
                <a:lnTo>
                  <a:pt x="1986019" y="398727"/>
                </a:lnTo>
                <a:lnTo>
                  <a:pt x="2014368" y="428533"/>
                </a:lnTo>
                <a:lnTo>
                  <a:pt x="1901789" y="365352"/>
                </a:lnTo>
                <a:lnTo>
                  <a:pt x="1907281" y="847452"/>
                </a:lnTo>
                <a:lnTo>
                  <a:pt x="2179117" y="1001284"/>
                </a:lnTo>
                <a:lnTo>
                  <a:pt x="2187354" y="512317"/>
                </a:lnTo>
                <a:close/>
              </a:path>
              <a:path w="4298885" h="3036819">
                <a:moveTo>
                  <a:pt x="2150833" y="491613"/>
                </a:moveTo>
                <a:lnTo>
                  <a:pt x="2074011" y="448061"/>
                </a:lnTo>
                <a:lnTo>
                  <a:pt x="2096019" y="459779"/>
                </a:lnTo>
                <a:lnTo>
                  <a:pt x="2121773" y="471350"/>
                </a:lnTo>
                <a:lnTo>
                  <a:pt x="2147540" y="480726"/>
                </a:lnTo>
                <a:lnTo>
                  <a:pt x="2165472" y="485663"/>
                </a:lnTo>
                <a:lnTo>
                  <a:pt x="2183007" y="489355"/>
                </a:lnTo>
                <a:lnTo>
                  <a:pt x="2200118" y="491815"/>
                </a:lnTo>
                <a:lnTo>
                  <a:pt x="2216778" y="493055"/>
                </a:lnTo>
                <a:lnTo>
                  <a:pt x="2232960" y="493088"/>
                </a:lnTo>
                <a:lnTo>
                  <a:pt x="2248638" y="491926"/>
                </a:lnTo>
                <a:lnTo>
                  <a:pt x="2263784" y="489581"/>
                </a:lnTo>
                <a:lnTo>
                  <a:pt x="2278372" y="486066"/>
                </a:lnTo>
                <a:lnTo>
                  <a:pt x="2292376" y="481394"/>
                </a:lnTo>
                <a:lnTo>
                  <a:pt x="2305767" y="475576"/>
                </a:lnTo>
                <a:lnTo>
                  <a:pt x="2318521" y="468624"/>
                </a:lnTo>
                <a:lnTo>
                  <a:pt x="2330609" y="460552"/>
                </a:lnTo>
                <a:lnTo>
                  <a:pt x="2342005" y="451372"/>
                </a:lnTo>
                <a:lnTo>
                  <a:pt x="2352682" y="441095"/>
                </a:lnTo>
                <a:lnTo>
                  <a:pt x="2362614" y="429735"/>
                </a:lnTo>
                <a:lnTo>
                  <a:pt x="2371774" y="417303"/>
                </a:lnTo>
                <a:lnTo>
                  <a:pt x="2380135" y="403813"/>
                </a:lnTo>
                <a:lnTo>
                  <a:pt x="2387669" y="389276"/>
                </a:lnTo>
                <a:lnTo>
                  <a:pt x="2394352" y="373704"/>
                </a:lnTo>
                <a:lnTo>
                  <a:pt x="2400155" y="357111"/>
                </a:lnTo>
                <a:lnTo>
                  <a:pt x="2400155" y="354364"/>
                </a:lnTo>
                <a:lnTo>
                  <a:pt x="2402901" y="352990"/>
                </a:lnTo>
                <a:lnTo>
                  <a:pt x="2407019" y="352990"/>
                </a:lnTo>
                <a:lnTo>
                  <a:pt x="2409765" y="355737"/>
                </a:lnTo>
                <a:lnTo>
                  <a:pt x="2420643" y="379269"/>
                </a:lnTo>
                <a:lnTo>
                  <a:pt x="2432249" y="402449"/>
                </a:lnTo>
                <a:lnTo>
                  <a:pt x="2444549" y="425235"/>
                </a:lnTo>
                <a:lnTo>
                  <a:pt x="2457509" y="447586"/>
                </a:lnTo>
                <a:lnTo>
                  <a:pt x="2471095" y="469459"/>
                </a:lnTo>
                <a:lnTo>
                  <a:pt x="2485273" y="490812"/>
                </a:lnTo>
                <a:lnTo>
                  <a:pt x="2500010" y="511602"/>
                </a:lnTo>
                <a:lnTo>
                  <a:pt x="2515270" y="531788"/>
                </a:lnTo>
                <a:lnTo>
                  <a:pt x="2531020" y="551326"/>
                </a:lnTo>
                <a:lnTo>
                  <a:pt x="2547227" y="570176"/>
                </a:lnTo>
                <a:lnTo>
                  <a:pt x="2563856" y="588294"/>
                </a:lnTo>
                <a:lnTo>
                  <a:pt x="2580873" y="605638"/>
                </a:lnTo>
                <a:lnTo>
                  <a:pt x="2598244" y="622167"/>
                </a:lnTo>
                <a:lnTo>
                  <a:pt x="2615936" y="637837"/>
                </a:lnTo>
                <a:lnTo>
                  <a:pt x="2633913" y="652608"/>
                </a:lnTo>
                <a:lnTo>
                  <a:pt x="2652143" y="666435"/>
                </a:lnTo>
                <a:lnTo>
                  <a:pt x="2670592" y="679278"/>
                </a:lnTo>
                <a:lnTo>
                  <a:pt x="2679550" y="684959"/>
                </a:lnTo>
                <a:lnTo>
                  <a:pt x="2678854" y="690872"/>
                </a:lnTo>
                <a:lnTo>
                  <a:pt x="2588067" y="625559"/>
                </a:lnTo>
                <a:lnTo>
                  <a:pt x="2578820" y="616879"/>
                </a:lnTo>
                <a:lnTo>
                  <a:pt x="2561902" y="599911"/>
                </a:lnTo>
                <a:lnTo>
                  <a:pt x="2545340" y="582194"/>
                </a:lnTo>
                <a:lnTo>
                  <a:pt x="2529170" y="563766"/>
                </a:lnTo>
                <a:lnTo>
                  <a:pt x="2513425" y="544666"/>
                </a:lnTo>
                <a:lnTo>
                  <a:pt x="2498143" y="524931"/>
                </a:lnTo>
                <a:lnTo>
                  <a:pt x="2483356" y="504599"/>
                </a:lnTo>
                <a:lnTo>
                  <a:pt x="2469101" y="483709"/>
                </a:lnTo>
                <a:lnTo>
                  <a:pt x="2455412" y="462299"/>
                </a:lnTo>
                <a:lnTo>
                  <a:pt x="2442324" y="440407"/>
                </a:lnTo>
                <a:lnTo>
                  <a:pt x="2429873" y="418071"/>
                </a:lnTo>
                <a:lnTo>
                  <a:pt x="2418093" y="395329"/>
                </a:lnTo>
                <a:lnTo>
                  <a:pt x="2407020" y="372219"/>
                </a:lnTo>
                <a:lnTo>
                  <a:pt x="2400609" y="388215"/>
                </a:lnTo>
                <a:lnTo>
                  <a:pt x="2393340" y="403229"/>
                </a:lnTo>
                <a:lnTo>
                  <a:pt x="2385239" y="417248"/>
                </a:lnTo>
                <a:lnTo>
                  <a:pt x="2376332" y="430258"/>
                </a:lnTo>
                <a:lnTo>
                  <a:pt x="2366648" y="442247"/>
                </a:lnTo>
                <a:lnTo>
                  <a:pt x="2356211" y="453200"/>
                </a:lnTo>
                <a:lnTo>
                  <a:pt x="2345050" y="463104"/>
                </a:lnTo>
                <a:lnTo>
                  <a:pt x="2333190" y="471947"/>
                </a:lnTo>
                <a:lnTo>
                  <a:pt x="2320659" y="479714"/>
                </a:lnTo>
                <a:lnTo>
                  <a:pt x="2307484" y="486392"/>
                </a:lnTo>
                <a:lnTo>
                  <a:pt x="2293691" y="491968"/>
                </a:lnTo>
                <a:lnTo>
                  <a:pt x="2279306" y="496428"/>
                </a:lnTo>
                <a:lnTo>
                  <a:pt x="2264358" y="499760"/>
                </a:lnTo>
                <a:lnTo>
                  <a:pt x="2248872" y="501948"/>
                </a:lnTo>
                <a:lnTo>
                  <a:pt x="2232875" y="502981"/>
                </a:lnTo>
                <a:lnTo>
                  <a:pt x="2216394" y="502845"/>
                </a:lnTo>
                <a:lnTo>
                  <a:pt x="2199456" y="501527"/>
                </a:lnTo>
                <a:lnTo>
                  <a:pt x="2182088" y="499012"/>
                </a:lnTo>
                <a:lnTo>
                  <a:pt x="2164316" y="495288"/>
                </a:lnTo>
                <a:lnTo>
                  <a:pt x="2150833" y="491613"/>
                </a:lnTo>
                <a:close/>
              </a:path>
              <a:path w="4298885" h="3036819">
                <a:moveTo>
                  <a:pt x="2014368" y="408799"/>
                </a:moveTo>
                <a:lnTo>
                  <a:pt x="2014368" y="398316"/>
                </a:lnTo>
                <a:lnTo>
                  <a:pt x="2015741" y="395569"/>
                </a:lnTo>
                <a:lnTo>
                  <a:pt x="2018487" y="392822"/>
                </a:lnTo>
                <a:lnTo>
                  <a:pt x="2021232" y="392822"/>
                </a:lnTo>
                <a:lnTo>
                  <a:pt x="2022605" y="394195"/>
                </a:lnTo>
                <a:lnTo>
                  <a:pt x="2061046" y="414798"/>
                </a:lnTo>
                <a:lnTo>
                  <a:pt x="2062419" y="414798"/>
                </a:lnTo>
                <a:lnTo>
                  <a:pt x="2063792" y="417545"/>
                </a:lnTo>
                <a:lnTo>
                  <a:pt x="2063792" y="442082"/>
                </a:lnTo>
                <a:lnTo>
                  <a:pt x="2052809" y="435336"/>
                </a:lnTo>
                <a:lnTo>
                  <a:pt x="2052809" y="423039"/>
                </a:lnTo>
                <a:lnTo>
                  <a:pt x="2025351" y="407931"/>
                </a:lnTo>
                <a:lnTo>
                  <a:pt x="2025351" y="416880"/>
                </a:lnTo>
                <a:lnTo>
                  <a:pt x="2019795" y="413017"/>
                </a:lnTo>
                <a:lnTo>
                  <a:pt x="2014368" y="408799"/>
                </a:lnTo>
                <a:close/>
              </a:path>
              <a:path w="4298885" h="3036819">
                <a:moveTo>
                  <a:pt x="3371885" y="1095412"/>
                </a:moveTo>
                <a:lnTo>
                  <a:pt x="3370147" y="1083242"/>
                </a:lnTo>
                <a:lnTo>
                  <a:pt x="3383661" y="1089398"/>
                </a:lnTo>
                <a:lnTo>
                  <a:pt x="3401562" y="1096464"/>
                </a:lnTo>
                <a:lnTo>
                  <a:pt x="3419225" y="1102351"/>
                </a:lnTo>
                <a:lnTo>
                  <a:pt x="3436617" y="1107058"/>
                </a:lnTo>
                <a:lnTo>
                  <a:pt x="3453702" y="1110583"/>
                </a:lnTo>
                <a:lnTo>
                  <a:pt x="3470445" y="1112925"/>
                </a:lnTo>
                <a:lnTo>
                  <a:pt x="3486811" y="1114084"/>
                </a:lnTo>
                <a:lnTo>
                  <a:pt x="3502765" y="1114058"/>
                </a:lnTo>
                <a:lnTo>
                  <a:pt x="3518272" y="1112846"/>
                </a:lnTo>
                <a:lnTo>
                  <a:pt x="3533298" y="1110448"/>
                </a:lnTo>
                <a:lnTo>
                  <a:pt x="3547806" y="1106862"/>
                </a:lnTo>
                <a:lnTo>
                  <a:pt x="3561763" y="1102087"/>
                </a:lnTo>
                <a:lnTo>
                  <a:pt x="3575133" y="1096122"/>
                </a:lnTo>
                <a:lnTo>
                  <a:pt x="3587880" y="1088967"/>
                </a:lnTo>
                <a:lnTo>
                  <a:pt x="3599971" y="1080620"/>
                </a:lnTo>
                <a:lnTo>
                  <a:pt x="3611370" y="1071079"/>
                </a:lnTo>
                <a:lnTo>
                  <a:pt x="3622042" y="1060345"/>
                </a:lnTo>
                <a:lnTo>
                  <a:pt x="3624788" y="1057598"/>
                </a:lnTo>
                <a:lnTo>
                  <a:pt x="3627534" y="1058972"/>
                </a:lnTo>
                <a:lnTo>
                  <a:pt x="3630280" y="1060345"/>
                </a:lnTo>
                <a:lnTo>
                  <a:pt x="3631652" y="1063092"/>
                </a:lnTo>
                <a:lnTo>
                  <a:pt x="3637475" y="1086623"/>
                </a:lnTo>
                <a:lnTo>
                  <a:pt x="3644217" y="1110206"/>
                </a:lnTo>
                <a:lnTo>
                  <a:pt x="3651848" y="1133794"/>
                </a:lnTo>
                <a:lnTo>
                  <a:pt x="3660340" y="1157337"/>
                </a:lnTo>
                <a:lnTo>
                  <a:pt x="3669665" y="1180785"/>
                </a:lnTo>
                <a:lnTo>
                  <a:pt x="3679792" y="1204088"/>
                </a:lnTo>
                <a:lnTo>
                  <a:pt x="3690693" y="1227198"/>
                </a:lnTo>
                <a:lnTo>
                  <a:pt x="3702340" y="1250065"/>
                </a:lnTo>
                <a:lnTo>
                  <a:pt x="3714704" y="1272639"/>
                </a:lnTo>
                <a:lnTo>
                  <a:pt x="3727756" y="1294871"/>
                </a:lnTo>
                <a:lnTo>
                  <a:pt x="3741466" y="1316712"/>
                </a:lnTo>
                <a:lnTo>
                  <a:pt x="3755807" y="1338112"/>
                </a:lnTo>
                <a:lnTo>
                  <a:pt x="3770749" y="1359022"/>
                </a:lnTo>
                <a:lnTo>
                  <a:pt x="3786263" y="1379391"/>
                </a:lnTo>
                <a:lnTo>
                  <a:pt x="3802322" y="1399172"/>
                </a:lnTo>
                <a:lnTo>
                  <a:pt x="3818895" y="1418314"/>
                </a:lnTo>
                <a:lnTo>
                  <a:pt x="3835954" y="1436768"/>
                </a:lnTo>
                <a:lnTo>
                  <a:pt x="3853470" y="1454484"/>
                </a:lnTo>
                <a:lnTo>
                  <a:pt x="3871415" y="1471413"/>
                </a:lnTo>
                <a:lnTo>
                  <a:pt x="3889759" y="1487505"/>
                </a:lnTo>
                <a:lnTo>
                  <a:pt x="3904849" y="1499917"/>
                </a:lnTo>
                <a:lnTo>
                  <a:pt x="3920037" y="1511599"/>
                </a:lnTo>
                <a:lnTo>
                  <a:pt x="3924081" y="1514501"/>
                </a:lnTo>
                <a:lnTo>
                  <a:pt x="3924081" y="1519096"/>
                </a:lnTo>
                <a:lnTo>
                  <a:pt x="3882065" y="1494809"/>
                </a:lnTo>
                <a:lnTo>
                  <a:pt x="3863374" y="1478496"/>
                </a:lnTo>
                <a:lnTo>
                  <a:pt x="3845604" y="1461800"/>
                </a:lnTo>
                <a:lnTo>
                  <a:pt x="3828242" y="1444332"/>
                </a:lnTo>
                <a:lnTo>
                  <a:pt x="3811317" y="1426137"/>
                </a:lnTo>
                <a:lnTo>
                  <a:pt x="3794857" y="1407263"/>
                </a:lnTo>
                <a:lnTo>
                  <a:pt x="3778892" y="1387755"/>
                </a:lnTo>
                <a:lnTo>
                  <a:pt x="3763449" y="1367659"/>
                </a:lnTo>
                <a:lnTo>
                  <a:pt x="3748559" y="1347023"/>
                </a:lnTo>
                <a:lnTo>
                  <a:pt x="3734249" y="1325893"/>
                </a:lnTo>
                <a:lnTo>
                  <a:pt x="3720549" y="1304314"/>
                </a:lnTo>
                <a:lnTo>
                  <a:pt x="3707487" y="1282334"/>
                </a:lnTo>
                <a:lnTo>
                  <a:pt x="3695092" y="1259998"/>
                </a:lnTo>
                <a:lnTo>
                  <a:pt x="3683394" y="1237353"/>
                </a:lnTo>
                <a:lnTo>
                  <a:pt x="3672420" y="1214446"/>
                </a:lnTo>
                <a:lnTo>
                  <a:pt x="3662200" y="1191322"/>
                </a:lnTo>
                <a:lnTo>
                  <a:pt x="3652763" y="1168028"/>
                </a:lnTo>
                <a:lnTo>
                  <a:pt x="3644137" y="1144611"/>
                </a:lnTo>
                <a:lnTo>
                  <a:pt x="3636351" y="1121116"/>
                </a:lnTo>
                <a:lnTo>
                  <a:pt x="3629434" y="1097591"/>
                </a:lnTo>
                <a:lnTo>
                  <a:pt x="3623416" y="1074080"/>
                </a:lnTo>
                <a:lnTo>
                  <a:pt x="3612136" y="1084413"/>
                </a:lnTo>
                <a:lnTo>
                  <a:pt x="3600152" y="1093570"/>
                </a:lnTo>
                <a:lnTo>
                  <a:pt x="3587498" y="1101554"/>
                </a:lnTo>
                <a:lnTo>
                  <a:pt x="3574211" y="1108363"/>
                </a:lnTo>
                <a:lnTo>
                  <a:pt x="3560326" y="1113998"/>
                </a:lnTo>
                <a:lnTo>
                  <a:pt x="3545881" y="1118458"/>
                </a:lnTo>
                <a:lnTo>
                  <a:pt x="3530910" y="1121744"/>
                </a:lnTo>
                <a:lnTo>
                  <a:pt x="3515450" y="1123856"/>
                </a:lnTo>
                <a:lnTo>
                  <a:pt x="3499537" y="1124794"/>
                </a:lnTo>
                <a:lnTo>
                  <a:pt x="3483207" y="1124557"/>
                </a:lnTo>
                <a:lnTo>
                  <a:pt x="3466497" y="1123145"/>
                </a:lnTo>
                <a:lnTo>
                  <a:pt x="3449441" y="1120560"/>
                </a:lnTo>
                <a:lnTo>
                  <a:pt x="3432076" y="1116800"/>
                </a:lnTo>
                <a:lnTo>
                  <a:pt x="3414438" y="1111866"/>
                </a:lnTo>
                <a:lnTo>
                  <a:pt x="3396564" y="1105757"/>
                </a:lnTo>
                <a:lnTo>
                  <a:pt x="3378489" y="1098474"/>
                </a:lnTo>
                <a:lnTo>
                  <a:pt x="3371885" y="1095412"/>
                </a:lnTo>
                <a:close/>
              </a:path>
              <a:path w="4298885" h="3036819">
                <a:moveTo>
                  <a:pt x="3963896" y="1541072"/>
                </a:moveTo>
                <a:lnTo>
                  <a:pt x="3963896" y="1551952"/>
                </a:lnTo>
                <a:lnTo>
                  <a:pt x="3960528" y="1550064"/>
                </a:lnTo>
                <a:lnTo>
                  <a:pt x="3944676" y="1540424"/>
                </a:lnTo>
                <a:lnTo>
                  <a:pt x="3936438" y="1535020"/>
                </a:lnTo>
                <a:lnTo>
                  <a:pt x="3936438" y="1523307"/>
                </a:lnTo>
                <a:lnTo>
                  <a:pt x="3950595" y="1532743"/>
                </a:lnTo>
                <a:lnTo>
                  <a:pt x="3963896" y="1540945"/>
                </a:lnTo>
                <a:close/>
              </a:path>
              <a:path w="4298885" h="3036819">
                <a:moveTo>
                  <a:pt x="3973506" y="1546496"/>
                </a:moveTo>
                <a:lnTo>
                  <a:pt x="3965912" y="1542188"/>
                </a:lnTo>
                <a:lnTo>
                  <a:pt x="3963896" y="1540945"/>
                </a:lnTo>
                <a:lnTo>
                  <a:pt x="3963896" y="1527337"/>
                </a:lnTo>
                <a:lnTo>
                  <a:pt x="3936438" y="1510855"/>
                </a:lnTo>
                <a:lnTo>
                  <a:pt x="3936438" y="1523307"/>
                </a:lnTo>
                <a:lnTo>
                  <a:pt x="3935294" y="1522544"/>
                </a:lnTo>
                <a:lnTo>
                  <a:pt x="3924081" y="1514501"/>
                </a:lnTo>
                <a:lnTo>
                  <a:pt x="3924081" y="1502614"/>
                </a:lnTo>
                <a:lnTo>
                  <a:pt x="3925454" y="1499867"/>
                </a:lnTo>
                <a:lnTo>
                  <a:pt x="3928200" y="1497120"/>
                </a:lnTo>
                <a:lnTo>
                  <a:pt x="3930946" y="1497120"/>
                </a:lnTo>
                <a:lnTo>
                  <a:pt x="3932319" y="1498493"/>
                </a:lnTo>
                <a:lnTo>
                  <a:pt x="3970760" y="1520469"/>
                </a:lnTo>
                <a:lnTo>
                  <a:pt x="3972133" y="1520469"/>
                </a:lnTo>
                <a:lnTo>
                  <a:pt x="3973506" y="1523216"/>
                </a:lnTo>
                <a:lnTo>
                  <a:pt x="3973506" y="1546496"/>
                </a:lnTo>
                <a:close/>
              </a:path>
              <a:path w="4298885" h="3036819">
                <a:moveTo>
                  <a:pt x="3800520" y="1950376"/>
                </a:moveTo>
                <a:lnTo>
                  <a:pt x="3800520" y="1447674"/>
                </a:lnTo>
                <a:lnTo>
                  <a:pt x="3882065" y="1494809"/>
                </a:lnTo>
                <a:lnTo>
                  <a:pt x="3897220" y="1506990"/>
                </a:lnTo>
                <a:lnTo>
                  <a:pt x="3912996" y="1518878"/>
                </a:lnTo>
                <a:lnTo>
                  <a:pt x="3928823" y="1530025"/>
                </a:lnTo>
                <a:lnTo>
                  <a:pt x="3936438" y="1535020"/>
                </a:lnTo>
                <a:lnTo>
                  <a:pt x="3936438" y="1587771"/>
                </a:lnTo>
                <a:lnTo>
                  <a:pt x="3963896" y="1604253"/>
                </a:lnTo>
                <a:lnTo>
                  <a:pt x="3963896" y="1551952"/>
                </a:lnTo>
                <a:lnTo>
                  <a:pt x="3976355" y="1558937"/>
                </a:lnTo>
                <a:lnTo>
                  <a:pt x="3992131" y="1567034"/>
                </a:lnTo>
                <a:lnTo>
                  <a:pt x="4007829" y="1574344"/>
                </a:lnTo>
                <a:lnTo>
                  <a:pt x="4023425" y="1580859"/>
                </a:lnTo>
                <a:lnTo>
                  <a:pt x="4038891" y="1586569"/>
                </a:lnTo>
                <a:lnTo>
                  <a:pt x="4045631" y="1588725"/>
                </a:lnTo>
                <a:lnTo>
                  <a:pt x="4095695" y="1617988"/>
                </a:lnTo>
                <a:lnTo>
                  <a:pt x="4084712" y="1623482"/>
                </a:lnTo>
                <a:lnTo>
                  <a:pt x="3972133" y="1557554"/>
                </a:lnTo>
                <a:lnTo>
                  <a:pt x="3972133" y="1608374"/>
                </a:lnTo>
                <a:lnTo>
                  <a:pt x="4055881" y="1656446"/>
                </a:lnTo>
                <a:lnTo>
                  <a:pt x="4055881" y="1973726"/>
                </a:lnTo>
                <a:lnTo>
                  <a:pt x="3841707" y="1850111"/>
                </a:lnTo>
                <a:lnTo>
                  <a:pt x="3841707" y="1532831"/>
                </a:lnTo>
                <a:lnTo>
                  <a:pt x="3925455" y="1580904"/>
                </a:lnTo>
                <a:lnTo>
                  <a:pt x="3925455" y="1530084"/>
                </a:lnTo>
                <a:lnTo>
                  <a:pt x="3812876" y="1464156"/>
                </a:lnTo>
                <a:lnTo>
                  <a:pt x="3812876" y="1943509"/>
                </a:lnTo>
                <a:lnTo>
                  <a:pt x="4095695" y="2120691"/>
                </a:lnTo>
                <a:lnTo>
                  <a:pt x="3800520" y="1950376"/>
                </a:lnTo>
                <a:close/>
              </a:path>
              <a:path w="4298885" h="3036819">
                <a:moveTo>
                  <a:pt x="2795551" y="1281480"/>
                </a:moveTo>
                <a:lnTo>
                  <a:pt x="2503122" y="1071333"/>
                </a:lnTo>
                <a:lnTo>
                  <a:pt x="2503122" y="1068586"/>
                </a:lnTo>
                <a:lnTo>
                  <a:pt x="2556666" y="602968"/>
                </a:lnTo>
                <a:lnTo>
                  <a:pt x="2588067" y="625559"/>
                </a:lnTo>
                <a:lnTo>
                  <a:pt x="2596059" y="633060"/>
                </a:lnTo>
                <a:lnTo>
                  <a:pt x="2613584" y="648416"/>
                </a:lnTo>
                <a:lnTo>
                  <a:pt x="2631361" y="662909"/>
                </a:lnTo>
                <a:lnTo>
                  <a:pt x="2649354" y="676500"/>
                </a:lnTo>
                <a:lnTo>
                  <a:pt x="2667528" y="689152"/>
                </a:lnTo>
                <a:lnTo>
                  <a:pt x="2685849" y="700826"/>
                </a:lnTo>
                <a:lnTo>
                  <a:pt x="2687985" y="702062"/>
                </a:lnTo>
                <a:lnTo>
                  <a:pt x="2687092" y="710102"/>
                </a:lnTo>
                <a:lnTo>
                  <a:pt x="2681601" y="758174"/>
                </a:lnTo>
                <a:lnTo>
                  <a:pt x="2670617" y="751307"/>
                </a:lnTo>
                <a:lnTo>
                  <a:pt x="2676109" y="703234"/>
                </a:lnTo>
                <a:lnTo>
                  <a:pt x="2563531" y="622197"/>
                </a:lnTo>
                <a:lnTo>
                  <a:pt x="2512733" y="1067213"/>
                </a:lnTo>
                <a:lnTo>
                  <a:pt x="2785941" y="1263624"/>
                </a:lnTo>
                <a:lnTo>
                  <a:pt x="2795551" y="1281480"/>
                </a:lnTo>
                <a:close/>
              </a:path>
              <a:path w="4298885" h="3036819">
                <a:moveTo>
                  <a:pt x="2688465" y="697740"/>
                </a:moveTo>
                <a:lnTo>
                  <a:pt x="2689342" y="691161"/>
                </a:lnTo>
                <a:lnTo>
                  <a:pt x="2708007" y="701840"/>
                </a:lnTo>
                <a:lnTo>
                  <a:pt x="2717479" y="706669"/>
                </a:lnTo>
                <a:lnTo>
                  <a:pt x="2716025" y="717580"/>
                </a:lnTo>
                <a:lnTo>
                  <a:pt x="2704280" y="711485"/>
                </a:lnTo>
                <a:lnTo>
                  <a:pt x="2687985" y="702062"/>
                </a:lnTo>
                <a:lnTo>
                  <a:pt x="2688465" y="697740"/>
                </a:lnTo>
                <a:close/>
              </a:path>
              <a:path w="4298885" h="3036819">
                <a:moveTo>
                  <a:pt x="2689342" y="691161"/>
                </a:moveTo>
                <a:lnTo>
                  <a:pt x="2679550" y="684959"/>
                </a:lnTo>
                <a:lnTo>
                  <a:pt x="2681600" y="667523"/>
                </a:lnTo>
                <a:lnTo>
                  <a:pt x="2682973" y="664776"/>
                </a:lnTo>
                <a:lnTo>
                  <a:pt x="2685719" y="662029"/>
                </a:lnTo>
                <a:lnTo>
                  <a:pt x="2688465" y="662029"/>
                </a:lnTo>
                <a:lnTo>
                  <a:pt x="2689838" y="663402"/>
                </a:lnTo>
                <a:lnTo>
                  <a:pt x="2726906" y="690872"/>
                </a:lnTo>
                <a:lnTo>
                  <a:pt x="2729652" y="692246"/>
                </a:lnTo>
                <a:lnTo>
                  <a:pt x="2729652" y="696367"/>
                </a:lnTo>
                <a:lnTo>
                  <a:pt x="2728159" y="712050"/>
                </a:lnTo>
                <a:lnTo>
                  <a:pt x="2726906" y="711475"/>
                </a:lnTo>
                <a:lnTo>
                  <a:pt x="2717479" y="706669"/>
                </a:lnTo>
                <a:lnTo>
                  <a:pt x="2718669" y="697740"/>
                </a:lnTo>
                <a:lnTo>
                  <a:pt x="2691211" y="677137"/>
                </a:lnTo>
                <a:lnTo>
                  <a:pt x="2689342" y="691161"/>
                </a:lnTo>
                <a:close/>
              </a:path>
              <a:path w="4298885" h="3036819">
                <a:moveTo>
                  <a:pt x="2838112" y="818608"/>
                </a:moveTo>
                <a:lnTo>
                  <a:pt x="2725533" y="737572"/>
                </a:lnTo>
                <a:lnTo>
                  <a:pt x="2720042" y="785644"/>
                </a:lnTo>
                <a:lnTo>
                  <a:pt x="2802416" y="844705"/>
                </a:lnTo>
                <a:lnTo>
                  <a:pt x="2768094" y="1140009"/>
                </a:lnTo>
                <a:lnTo>
                  <a:pt x="2555293" y="986176"/>
                </a:lnTo>
                <a:lnTo>
                  <a:pt x="2588243" y="692246"/>
                </a:lnTo>
                <a:lnTo>
                  <a:pt x="2670617" y="751307"/>
                </a:lnTo>
                <a:lnTo>
                  <a:pt x="2681601" y="758174"/>
                </a:lnTo>
                <a:lnTo>
                  <a:pt x="2709059" y="778777"/>
                </a:lnTo>
                <a:lnTo>
                  <a:pt x="2714550" y="730704"/>
                </a:lnTo>
                <a:lnTo>
                  <a:pt x="2715923" y="718343"/>
                </a:lnTo>
                <a:lnTo>
                  <a:pt x="2716025" y="717580"/>
                </a:lnTo>
                <a:lnTo>
                  <a:pt x="2722788" y="721090"/>
                </a:lnTo>
                <a:lnTo>
                  <a:pt x="2727110" y="723072"/>
                </a:lnTo>
                <a:lnTo>
                  <a:pt x="2726906" y="725210"/>
                </a:lnTo>
                <a:lnTo>
                  <a:pt x="2849095" y="813114"/>
                </a:lnTo>
                <a:lnTo>
                  <a:pt x="2849095" y="815861"/>
                </a:lnTo>
                <a:lnTo>
                  <a:pt x="2795551" y="1281480"/>
                </a:lnTo>
                <a:lnTo>
                  <a:pt x="2785941" y="1263624"/>
                </a:lnTo>
                <a:lnTo>
                  <a:pt x="2838112" y="818608"/>
                </a:lnTo>
                <a:close/>
              </a:path>
              <a:path w="4298885" h="3036819">
                <a:moveTo>
                  <a:pt x="2950059" y="720070"/>
                </a:moveTo>
                <a:lnTo>
                  <a:pt x="2962060" y="711861"/>
                </a:lnTo>
                <a:lnTo>
                  <a:pt x="2973371" y="702509"/>
                </a:lnTo>
                <a:lnTo>
                  <a:pt x="2983961" y="692019"/>
                </a:lnTo>
                <a:lnTo>
                  <a:pt x="2993800" y="680398"/>
                </a:lnTo>
                <a:lnTo>
                  <a:pt x="3002856" y="667652"/>
                </a:lnTo>
                <a:lnTo>
                  <a:pt x="3011098" y="653788"/>
                </a:lnTo>
                <a:lnTo>
                  <a:pt x="3013844" y="651041"/>
                </a:lnTo>
                <a:lnTo>
                  <a:pt x="3019336" y="651041"/>
                </a:lnTo>
                <a:lnTo>
                  <a:pt x="3020708" y="652414"/>
                </a:lnTo>
                <a:lnTo>
                  <a:pt x="3020708" y="655161"/>
                </a:lnTo>
                <a:lnTo>
                  <a:pt x="3029167" y="678991"/>
                </a:lnTo>
                <a:lnTo>
                  <a:pt x="3038457" y="702653"/>
                </a:lnTo>
                <a:lnTo>
                  <a:pt x="3048547" y="726103"/>
                </a:lnTo>
                <a:lnTo>
                  <a:pt x="3059402" y="749296"/>
                </a:lnTo>
                <a:lnTo>
                  <a:pt x="3070991" y="772188"/>
                </a:lnTo>
                <a:lnTo>
                  <a:pt x="3083280" y="794736"/>
                </a:lnTo>
                <a:lnTo>
                  <a:pt x="3096236" y="816893"/>
                </a:lnTo>
                <a:lnTo>
                  <a:pt x="3109827" y="838618"/>
                </a:lnTo>
                <a:lnTo>
                  <a:pt x="3124018" y="859864"/>
                </a:lnTo>
                <a:lnTo>
                  <a:pt x="3138778" y="880588"/>
                </a:lnTo>
                <a:lnTo>
                  <a:pt x="3154074" y="900745"/>
                </a:lnTo>
                <a:lnTo>
                  <a:pt x="3169872" y="920292"/>
                </a:lnTo>
                <a:lnTo>
                  <a:pt x="3186140" y="939183"/>
                </a:lnTo>
                <a:lnTo>
                  <a:pt x="3202844" y="957375"/>
                </a:lnTo>
                <a:lnTo>
                  <a:pt x="3219952" y="974823"/>
                </a:lnTo>
                <a:lnTo>
                  <a:pt x="3237430" y="991483"/>
                </a:lnTo>
                <a:lnTo>
                  <a:pt x="3255246" y="1007311"/>
                </a:lnTo>
                <a:lnTo>
                  <a:pt x="3273367" y="1022262"/>
                </a:lnTo>
                <a:lnTo>
                  <a:pt x="3291760" y="1036292"/>
                </a:lnTo>
                <a:lnTo>
                  <a:pt x="3310392" y="1049357"/>
                </a:lnTo>
                <a:lnTo>
                  <a:pt x="3321356" y="1056336"/>
                </a:lnTo>
                <a:lnTo>
                  <a:pt x="3323511" y="1069633"/>
                </a:lnTo>
                <a:lnTo>
                  <a:pt x="3304901" y="1057598"/>
                </a:lnTo>
                <a:lnTo>
                  <a:pt x="3286465" y="1044749"/>
                </a:lnTo>
                <a:lnTo>
                  <a:pt x="3268247" y="1030954"/>
                </a:lnTo>
                <a:lnTo>
                  <a:pt x="3250280" y="1016254"/>
                </a:lnTo>
                <a:lnTo>
                  <a:pt x="3232598" y="1000691"/>
                </a:lnTo>
                <a:lnTo>
                  <a:pt x="3215233" y="984309"/>
                </a:lnTo>
                <a:lnTo>
                  <a:pt x="3198218" y="967149"/>
                </a:lnTo>
                <a:lnTo>
                  <a:pt x="3181586" y="949253"/>
                </a:lnTo>
                <a:lnTo>
                  <a:pt x="3165370" y="930665"/>
                </a:lnTo>
                <a:lnTo>
                  <a:pt x="3149602" y="911425"/>
                </a:lnTo>
                <a:lnTo>
                  <a:pt x="3134317" y="891576"/>
                </a:lnTo>
                <a:lnTo>
                  <a:pt x="3119547" y="871161"/>
                </a:lnTo>
                <a:lnTo>
                  <a:pt x="3105324" y="850221"/>
                </a:lnTo>
                <a:lnTo>
                  <a:pt x="3091682" y="828799"/>
                </a:lnTo>
                <a:lnTo>
                  <a:pt x="3078654" y="806938"/>
                </a:lnTo>
                <a:lnTo>
                  <a:pt x="3066272" y="784679"/>
                </a:lnTo>
                <a:lnTo>
                  <a:pt x="3054570" y="762064"/>
                </a:lnTo>
                <a:lnTo>
                  <a:pt x="3043581" y="739136"/>
                </a:lnTo>
                <a:lnTo>
                  <a:pt x="3033337" y="715938"/>
                </a:lnTo>
                <a:lnTo>
                  <a:pt x="3023871" y="692510"/>
                </a:lnTo>
                <a:lnTo>
                  <a:pt x="3015217" y="668897"/>
                </a:lnTo>
                <a:lnTo>
                  <a:pt x="3006172" y="682163"/>
                </a:lnTo>
                <a:lnTo>
                  <a:pt x="2996354" y="694352"/>
                </a:lnTo>
                <a:lnTo>
                  <a:pt x="2985794" y="705454"/>
                </a:lnTo>
                <a:lnTo>
                  <a:pt x="2974524" y="715464"/>
                </a:lnTo>
                <a:lnTo>
                  <a:pt x="2962575" y="724373"/>
                </a:lnTo>
                <a:lnTo>
                  <a:pt x="2949977" y="732175"/>
                </a:lnTo>
                <a:lnTo>
                  <a:pt x="2936761" y="738863"/>
                </a:lnTo>
                <a:lnTo>
                  <a:pt x="2922958" y="744428"/>
                </a:lnTo>
                <a:lnTo>
                  <a:pt x="2908599" y="748865"/>
                </a:lnTo>
                <a:lnTo>
                  <a:pt x="2893715" y="752165"/>
                </a:lnTo>
                <a:lnTo>
                  <a:pt x="2878337" y="754322"/>
                </a:lnTo>
                <a:lnTo>
                  <a:pt x="2862495" y="755328"/>
                </a:lnTo>
                <a:lnTo>
                  <a:pt x="2846221" y="755177"/>
                </a:lnTo>
                <a:lnTo>
                  <a:pt x="2829545" y="753860"/>
                </a:lnTo>
                <a:lnTo>
                  <a:pt x="2812499" y="751371"/>
                </a:lnTo>
                <a:lnTo>
                  <a:pt x="2795113" y="747703"/>
                </a:lnTo>
                <a:lnTo>
                  <a:pt x="2777418" y="742848"/>
                </a:lnTo>
                <a:lnTo>
                  <a:pt x="2759445" y="736798"/>
                </a:lnTo>
                <a:lnTo>
                  <a:pt x="2741225" y="729548"/>
                </a:lnTo>
                <a:lnTo>
                  <a:pt x="2727110" y="723072"/>
                </a:lnTo>
                <a:lnTo>
                  <a:pt x="2728159" y="712050"/>
                </a:lnTo>
                <a:lnTo>
                  <a:pt x="2745322" y="719923"/>
                </a:lnTo>
                <a:lnTo>
                  <a:pt x="2763481" y="727141"/>
                </a:lnTo>
                <a:lnTo>
                  <a:pt x="2781351" y="733136"/>
                </a:lnTo>
                <a:lnTo>
                  <a:pt x="2798902" y="737912"/>
                </a:lnTo>
                <a:lnTo>
                  <a:pt x="2816102" y="741478"/>
                </a:lnTo>
                <a:lnTo>
                  <a:pt x="2832922" y="743838"/>
                </a:lnTo>
                <a:lnTo>
                  <a:pt x="2849330" y="744999"/>
                </a:lnTo>
                <a:lnTo>
                  <a:pt x="2865295" y="744967"/>
                </a:lnTo>
                <a:lnTo>
                  <a:pt x="2880787" y="743748"/>
                </a:lnTo>
                <a:lnTo>
                  <a:pt x="2895774" y="741349"/>
                </a:lnTo>
                <a:lnTo>
                  <a:pt x="2910226" y="737775"/>
                </a:lnTo>
                <a:lnTo>
                  <a:pt x="2924111" y="733034"/>
                </a:lnTo>
                <a:lnTo>
                  <a:pt x="2937399" y="727130"/>
                </a:lnTo>
                <a:lnTo>
                  <a:pt x="2950059" y="720070"/>
                </a:lnTo>
                <a:close/>
              </a:path>
              <a:path w="4298885" h="3036819">
                <a:moveTo>
                  <a:pt x="3347290" y="1071730"/>
                </a:moveTo>
                <a:lnTo>
                  <a:pt x="3357486" y="1076989"/>
                </a:lnTo>
                <a:lnTo>
                  <a:pt x="3359273" y="1089505"/>
                </a:lnTo>
                <a:lnTo>
                  <a:pt x="3341880" y="1080385"/>
                </a:lnTo>
                <a:lnTo>
                  <a:pt x="3332472" y="1074878"/>
                </a:lnTo>
                <a:lnTo>
                  <a:pt x="3330655" y="1062148"/>
                </a:lnTo>
                <a:lnTo>
                  <a:pt x="3347290" y="107173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657383" y="2052822"/>
            <a:ext cx="1841068" cy="2480945"/>
          </a:xfrm>
          <a:custGeom>
            <a:avLst/>
            <a:gdLst/>
            <a:ahLst/>
            <a:cxnLst/>
            <a:rect l="l" t="t" r="r" b="b"/>
            <a:pathLst>
              <a:path w="1841068" h="2480945">
                <a:moveTo>
                  <a:pt x="1757321" y="976759"/>
                </a:moveTo>
                <a:lnTo>
                  <a:pt x="1759025" y="977735"/>
                </a:lnTo>
                <a:lnTo>
                  <a:pt x="1768697" y="984139"/>
                </a:lnTo>
                <a:lnTo>
                  <a:pt x="1803257" y="1020777"/>
                </a:lnTo>
                <a:lnTo>
                  <a:pt x="1823222" y="1056587"/>
                </a:lnTo>
                <a:lnTo>
                  <a:pt x="1836346" y="1096066"/>
                </a:lnTo>
                <a:lnTo>
                  <a:pt x="1841068" y="1136086"/>
                </a:lnTo>
                <a:lnTo>
                  <a:pt x="1841024" y="2411636"/>
                </a:lnTo>
                <a:lnTo>
                  <a:pt x="1832538" y="2452270"/>
                </a:lnTo>
                <a:lnTo>
                  <a:pt x="1802317" y="2479495"/>
                </a:lnTo>
                <a:lnTo>
                  <a:pt x="1792162" y="2480945"/>
                </a:lnTo>
                <a:lnTo>
                  <a:pt x="1781200" y="2480089"/>
                </a:lnTo>
                <a:lnTo>
                  <a:pt x="1769548" y="2476845"/>
                </a:lnTo>
                <a:lnTo>
                  <a:pt x="1757321" y="2471133"/>
                </a:lnTo>
                <a:lnTo>
                  <a:pt x="83747" y="1504185"/>
                </a:lnTo>
                <a:lnTo>
                  <a:pt x="82043" y="1503210"/>
                </a:lnTo>
                <a:lnTo>
                  <a:pt x="45716" y="1470749"/>
                </a:lnTo>
                <a:lnTo>
                  <a:pt x="23818" y="1436856"/>
                </a:lnTo>
                <a:lnTo>
                  <a:pt x="8240" y="1398253"/>
                </a:lnTo>
                <a:lnTo>
                  <a:pt x="543" y="1358066"/>
                </a:lnTo>
                <a:lnTo>
                  <a:pt x="0" y="1344859"/>
                </a:lnTo>
                <a:lnTo>
                  <a:pt x="44" y="69308"/>
                </a:lnTo>
                <a:lnTo>
                  <a:pt x="8530" y="28674"/>
                </a:lnTo>
                <a:lnTo>
                  <a:pt x="38751" y="1449"/>
                </a:lnTo>
                <a:lnTo>
                  <a:pt x="48906" y="0"/>
                </a:lnTo>
                <a:lnTo>
                  <a:pt x="59868" y="856"/>
                </a:lnTo>
                <a:lnTo>
                  <a:pt x="71520" y="4099"/>
                </a:lnTo>
                <a:lnTo>
                  <a:pt x="83747" y="9812"/>
                </a:lnTo>
                <a:lnTo>
                  <a:pt x="1757321" y="976759"/>
                </a:lnTo>
                <a:close/>
              </a:path>
            </a:pathLst>
          </a:custGeom>
          <a:solidFill>
            <a:srgbClr val="A1EF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672485" y="4004770"/>
            <a:ext cx="1221887" cy="2393109"/>
          </a:xfrm>
          <a:custGeom>
            <a:avLst/>
            <a:gdLst/>
            <a:ahLst/>
            <a:cxnLst/>
            <a:rect l="l" t="t" r="r" b="b"/>
            <a:pathLst>
              <a:path w="1221887" h="2393109">
                <a:moveTo>
                  <a:pt x="588977" y="118121"/>
                </a:moveTo>
                <a:lnTo>
                  <a:pt x="593177" y="145014"/>
                </a:lnTo>
                <a:lnTo>
                  <a:pt x="601652" y="166740"/>
                </a:lnTo>
                <a:lnTo>
                  <a:pt x="614736" y="187994"/>
                </a:lnTo>
                <a:lnTo>
                  <a:pt x="632500" y="208469"/>
                </a:lnTo>
                <a:lnTo>
                  <a:pt x="655009" y="227859"/>
                </a:lnTo>
                <a:lnTo>
                  <a:pt x="682334" y="245857"/>
                </a:lnTo>
                <a:lnTo>
                  <a:pt x="701416" y="256035"/>
                </a:lnTo>
                <a:lnTo>
                  <a:pt x="721516" y="265142"/>
                </a:lnTo>
                <a:lnTo>
                  <a:pt x="742520" y="273181"/>
                </a:lnTo>
                <a:lnTo>
                  <a:pt x="764313" y="280151"/>
                </a:lnTo>
                <a:lnTo>
                  <a:pt x="786782" y="286053"/>
                </a:lnTo>
                <a:lnTo>
                  <a:pt x="809813" y="290890"/>
                </a:lnTo>
                <a:lnTo>
                  <a:pt x="833290" y="294662"/>
                </a:lnTo>
                <a:lnTo>
                  <a:pt x="857100" y="297369"/>
                </a:lnTo>
                <a:lnTo>
                  <a:pt x="881128" y="299013"/>
                </a:lnTo>
                <a:lnTo>
                  <a:pt x="905260" y="299595"/>
                </a:lnTo>
                <a:lnTo>
                  <a:pt x="929382" y="299117"/>
                </a:lnTo>
                <a:lnTo>
                  <a:pt x="953379" y="297578"/>
                </a:lnTo>
                <a:lnTo>
                  <a:pt x="977137" y="294980"/>
                </a:lnTo>
                <a:lnTo>
                  <a:pt x="1000543" y="291324"/>
                </a:lnTo>
                <a:lnTo>
                  <a:pt x="1023480" y="286611"/>
                </a:lnTo>
                <a:lnTo>
                  <a:pt x="1045836" y="280843"/>
                </a:lnTo>
                <a:lnTo>
                  <a:pt x="1067496" y="274019"/>
                </a:lnTo>
                <a:lnTo>
                  <a:pt x="1088346" y="266142"/>
                </a:lnTo>
                <a:lnTo>
                  <a:pt x="1108270" y="257212"/>
                </a:lnTo>
                <a:lnTo>
                  <a:pt x="1127156" y="247230"/>
                </a:lnTo>
                <a:lnTo>
                  <a:pt x="1153062" y="231082"/>
                </a:lnTo>
                <a:lnTo>
                  <a:pt x="1172697" y="214842"/>
                </a:lnTo>
                <a:lnTo>
                  <a:pt x="1188937" y="197784"/>
                </a:lnTo>
                <a:lnTo>
                  <a:pt x="1221887" y="214266"/>
                </a:lnTo>
                <a:lnTo>
                  <a:pt x="1221887" y="217013"/>
                </a:lnTo>
                <a:lnTo>
                  <a:pt x="1221639" y="224426"/>
                </a:lnTo>
                <a:lnTo>
                  <a:pt x="1217642" y="247487"/>
                </a:lnTo>
                <a:lnTo>
                  <a:pt x="1208862" y="269833"/>
                </a:lnTo>
                <a:lnTo>
                  <a:pt x="1195430" y="291236"/>
                </a:lnTo>
                <a:lnTo>
                  <a:pt x="1177477" y="311467"/>
                </a:lnTo>
                <a:lnTo>
                  <a:pt x="1155133" y="330297"/>
                </a:lnTo>
                <a:lnTo>
                  <a:pt x="1128529" y="347496"/>
                </a:lnTo>
                <a:lnTo>
                  <a:pt x="1107167" y="358802"/>
                </a:lnTo>
                <a:lnTo>
                  <a:pt x="1084759" y="368707"/>
                </a:lnTo>
                <a:lnTo>
                  <a:pt x="1061302" y="377291"/>
                </a:lnTo>
                <a:lnTo>
                  <a:pt x="1036932" y="384555"/>
                </a:lnTo>
                <a:lnTo>
                  <a:pt x="1011784" y="390498"/>
                </a:lnTo>
                <a:lnTo>
                  <a:pt x="985993" y="395120"/>
                </a:lnTo>
                <a:lnTo>
                  <a:pt x="959695" y="398422"/>
                </a:lnTo>
                <a:lnTo>
                  <a:pt x="933025" y="400403"/>
                </a:lnTo>
                <a:lnTo>
                  <a:pt x="906118" y="401063"/>
                </a:lnTo>
                <a:lnTo>
                  <a:pt x="903135" y="401055"/>
                </a:lnTo>
                <a:lnTo>
                  <a:pt x="876445" y="400265"/>
                </a:lnTo>
                <a:lnTo>
                  <a:pt x="849849" y="398186"/>
                </a:lnTo>
                <a:lnTo>
                  <a:pt x="823523" y="394815"/>
                </a:lnTo>
                <a:lnTo>
                  <a:pt x="797639" y="390155"/>
                </a:lnTo>
                <a:lnTo>
                  <a:pt x="772372" y="384204"/>
                </a:lnTo>
                <a:lnTo>
                  <a:pt x="747897" y="376962"/>
                </a:lnTo>
                <a:lnTo>
                  <a:pt x="724387" y="368431"/>
                </a:lnTo>
                <a:lnTo>
                  <a:pt x="702017" y="358609"/>
                </a:lnTo>
                <a:lnTo>
                  <a:pt x="680961" y="347496"/>
                </a:lnTo>
                <a:lnTo>
                  <a:pt x="656792" y="331926"/>
                </a:lnTo>
                <a:lnTo>
                  <a:pt x="633785" y="313110"/>
                </a:lnTo>
                <a:lnTo>
                  <a:pt x="615191" y="293040"/>
                </a:lnTo>
                <a:lnTo>
                  <a:pt x="601105" y="271903"/>
                </a:lnTo>
                <a:lnTo>
                  <a:pt x="591621" y="249890"/>
                </a:lnTo>
                <a:lnTo>
                  <a:pt x="586834" y="227189"/>
                </a:lnTo>
                <a:lnTo>
                  <a:pt x="586231" y="215640"/>
                </a:lnTo>
                <a:lnTo>
                  <a:pt x="586231" y="118121"/>
                </a:lnTo>
                <a:lnTo>
                  <a:pt x="588977" y="118121"/>
                </a:lnTo>
                <a:close/>
              </a:path>
              <a:path w="1221887" h="2393109">
                <a:moveTo>
                  <a:pt x="966526" y="68675"/>
                </a:moveTo>
                <a:lnTo>
                  <a:pt x="966526" y="81036"/>
                </a:lnTo>
                <a:lnTo>
                  <a:pt x="965589" y="91519"/>
                </a:lnTo>
                <a:lnTo>
                  <a:pt x="961463" y="104978"/>
                </a:lnTo>
                <a:lnTo>
                  <a:pt x="954446" y="116961"/>
                </a:lnTo>
                <a:lnTo>
                  <a:pt x="944971" y="127034"/>
                </a:lnTo>
                <a:lnTo>
                  <a:pt x="933469" y="134766"/>
                </a:lnTo>
                <a:lnTo>
                  <a:pt x="920374" y="139722"/>
                </a:lnTo>
                <a:lnTo>
                  <a:pt x="906118" y="141470"/>
                </a:lnTo>
                <a:lnTo>
                  <a:pt x="895640" y="140533"/>
                </a:lnTo>
                <a:lnTo>
                  <a:pt x="882187" y="136406"/>
                </a:lnTo>
                <a:lnTo>
                  <a:pt x="870209" y="129386"/>
                </a:lnTo>
                <a:lnTo>
                  <a:pt x="860140" y="119906"/>
                </a:lnTo>
                <a:lnTo>
                  <a:pt x="852412" y="108399"/>
                </a:lnTo>
                <a:lnTo>
                  <a:pt x="847458" y="95298"/>
                </a:lnTo>
                <a:lnTo>
                  <a:pt x="845710" y="81036"/>
                </a:lnTo>
                <a:lnTo>
                  <a:pt x="845710" y="0"/>
                </a:lnTo>
                <a:lnTo>
                  <a:pt x="966526" y="68675"/>
                </a:lnTo>
                <a:close/>
              </a:path>
              <a:path w="1221887" h="2393109">
                <a:moveTo>
                  <a:pt x="1882743" y="-911857"/>
                </a:moveTo>
                <a:lnTo>
                  <a:pt x="1891059" y="-871822"/>
                </a:lnTo>
                <a:lnTo>
                  <a:pt x="1891866" y="414798"/>
                </a:lnTo>
                <a:lnTo>
                  <a:pt x="1890699" y="426432"/>
                </a:lnTo>
                <a:lnTo>
                  <a:pt x="1866745" y="471173"/>
                </a:lnTo>
                <a:lnTo>
                  <a:pt x="1835306" y="499239"/>
                </a:lnTo>
                <a:lnTo>
                  <a:pt x="1808118" y="515064"/>
                </a:lnTo>
                <a:lnTo>
                  <a:pt x="1814997" y="506471"/>
                </a:lnTo>
                <a:lnTo>
                  <a:pt x="1820428" y="495951"/>
                </a:lnTo>
                <a:lnTo>
                  <a:pt x="1824341" y="483646"/>
                </a:lnTo>
                <a:lnTo>
                  <a:pt x="1826664" y="469696"/>
                </a:lnTo>
                <a:lnTo>
                  <a:pt x="1827339" y="456003"/>
                </a:lnTo>
                <a:lnTo>
                  <a:pt x="1827339" y="-815862"/>
                </a:lnTo>
                <a:lnTo>
                  <a:pt x="1822617" y="-855882"/>
                </a:lnTo>
                <a:lnTo>
                  <a:pt x="1809492" y="-895360"/>
                </a:lnTo>
                <a:lnTo>
                  <a:pt x="1789527" y="-931170"/>
                </a:lnTo>
                <a:lnTo>
                  <a:pt x="1764285" y="-960187"/>
                </a:lnTo>
                <a:lnTo>
                  <a:pt x="1743591" y="-975188"/>
                </a:lnTo>
                <a:lnTo>
                  <a:pt x="68645" y="-1942135"/>
                </a:lnTo>
                <a:lnTo>
                  <a:pt x="55258" y="-1948440"/>
                </a:lnTo>
                <a:lnTo>
                  <a:pt x="42624" y="-1951733"/>
                </a:lnTo>
                <a:lnTo>
                  <a:pt x="30875" y="-1952113"/>
                </a:lnTo>
                <a:lnTo>
                  <a:pt x="20142" y="-1949678"/>
                </a:lnTo>
                <a:lnTo>
                  <a:pt x="10557" y="-1944528"/>
                </a:lnTo>
                <a:lnTo>
                  <a:pt x="2252" y="-1936761"/>
                </a:lnTo>
                <a:lnTo>
                  <a:pt x="0" y="-1933894"/>
                </a:lnTo>
                <a:lnTo>
                  <a:pt x="4268" y="-1945105"/>
                </a:lnTo>
                <a:lnTo>
                  <a:pt x="38710" y="-1978724"/>
                </a:lnTo>
                <a:lnTo>
                  <a:pt x="75002" y="-1990789"/>
                </a:lnTo>
                <a:lnTo>
                  <a:pt x="87611" y="-1992046"/>
                </a:lnTo>
                <a:lnTo>
                  <a:pt x="100013" y="-1991839"/>
                </a:lnTo>
                <a:lnTo>
                  <a:pt x="1806745" y="-1015020"/>
                </a:lnTo>
                <a:lnTo>
                  <a:pt x="1844099" y="-983471"/>
                </a:lnTo>
                <a:lnTo>
                  <a:pt x="1866600" y="-950105"/>
                </a:lnTo>
                <a:lnTo>
                  <a:pt x="1878159" y="-924958"/>
                </a:lnTo>
                <a:lnTo>
                  <a:pt x="1882743" y="-911857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746622" y="3958071"/>
            <a:ext cx="1114800" cy="2140092"/>
          </a:xfrm>
          <a:custGeom>
            <a:avLst/>
            <a:gdLst/>
            <a:ahLst/>
            <a:cxnLst/>
            <a:rect l="l" t="t" r="r" b="b"/>
            <a:pathLst>
              <a:path w="1114800" h="2140092">
                <a:moveTo>
                  <a:pt x="668382" y="319880"/>
                </a:moveTo>
                <a:lnTo>
                  <a:pt x="647379" y="311842"/>
                </a:lnTo>
                <a:lnTo>
                  <a:pt x="627279" y="302734"/>
                </a:lnTo>
                <a:lnTo>
                  <a:pt x="608197" y="292556"/>
                </a:lnTo>
                <a:lnTo>
                  <a:pt x="590589" y="281524"/>
                </a:lnTo>
                <a:lnTo>
                  <a:pt x="574834" y="269900"/>
                </a:lnTo>
                <a:lnTo>
                  <a:pt x="560930" y="257751"/>
                </a:lnTo>
                <a:lnTo>
                  <a:pt x="548877" y="245143"/>
                </a:lnTo>
                <a:lnTo>
                  <a:pt x="538672" y="232143"/>
                </a:lnTo>
                <a:lnTo>
                  <a:pt x="530316" y="218820"/>
                </a:lnTo>
                <a:lnTo>
                  <a:pt x="523807" y="205238"/>
                </a:lnTo>
                <a:lnTo>
                  <a:pt x="519145" y="191466"/>
                </a:lnTo>
                <a:lnTo>
                  <a:pt x="516328" y="177571"/>
                </a:lnTo>
                <a:lnTo>
                  <a:pt x="515354" y="163618"/>
                </a:lnTo>
                <a:lnTo>
                  <a:pt x="516224" y="149676"/>
                </a:lnTo>
                <a:lnTo>
                  <a:pt x="518936" y="135812"/>
                </a:lnTo>
                <a:lnTo>
                  <a:pt x="523489" y="122091"/>
                </a:lnTo>
                <a:lnTo>
                  <a:pt x="529882" y="108582"/>
                </a:lnTo>
                <a:lnTo>
                  <a:pt x="538115" y="95351"/>
                </a:lnTo>
                <a:lnTo>
                  <a:pt x="548185" y="82465"/>
                </a:lnTo>
                <a:lnTo>
                  <a:pt x="560092" y="69991"/>
                </a:lnTo>
                <a:lnTo>
                  <a:pt x="573835" y="57996"/>
                </a:lnTo>
                <a:lnTo>
                  <a:pt x="589413" y="46547"/>
                </a:lnTo>
                <a:lnTo>
                  <a:pt x="606824" y="35711"/>
                </a:lnTo>
                <a:lnTo>
                  <a:pt x="617597" y="29780"/>
                </a:lnTo>
                <a:lnTo>
                  <a:pt x="628673" y="24263"/>
                </a:lnTo>
                <a:lnTo>
                  <a:pt x="640052" y="19120"/>
                </a:lnTo>
                <a:lnTo>
                  <a:pt x="651735" y="14308"/>
                </a:lnTo>
                <a:lnTo>
                  <a:pt x="663722" y="9787"/>
                </a:lnTo>
                <a:lnTo>
                  <a:pt x="676012" y="5515"/>
                </a:lnTo>
                <a:lnTo>
                  <a:pt x="688605" y="1451"/>
                </a:lnTo>
                <a:lnTo>
                  <a:pt x="693317" y="0"/>
                </a:lnTo>
                <a:lnTo>
                  <a:pt x="771573" y="45325"/>
                </a:lnTo>
                <a:lnTo>
                  <a:pt x="771573" y="126362"/>
                </a:lnTo>
                <a:lnTo>
                  <a:pt x="773321" y="140624"/>
                </a:lnTo>
                <a:lnTo>
                  <a:pt x="778275" y="153725"/>
                </a:lnTo>
                <a:lnTo>
                  <a:pt x="786003" y="165231"/>
                </a:lnTo>
                <a:lnTo>
                  <a:pt x="796072" y="174711"/>
                </a:lnTo>
                <a:lnTo>
                  <a:pt x="808050" y="181731"/>
                </a:lnTo>
                <a:lnTo>
                  <a:pt x="821503" y="185859"/>
                </a:lnTo>
                <a:lnTo>
                  <a:pt x="831981" y="186796"/>
                </a:lnTo>
                <a:lnTo>
                  <a:pt x="846237" y="185048"/>
                </a:lnTo>
                <a:lnTo>
                  <a:pt x="859332" y="180091"/>
                </a:lnTo>
                <a:lnTo>
                  <a:pt x="870834" y="172360"/>
                </a:lnTo>
                <a:lnTo>
                  <a:pt x="880309" y="162286"/>
                </a:lnTo>
                <a:lnTo>
                  <a:pt x="887326" y="150303"/>
                </a:lnTo>
                <a:lnTo>
                  <a:pt x="891452" y="136844"/>
                </a:lnTo>
                <a:lnTo>
                  <a:pt x="892389" y="126362"/>
                </a:lnTo>
                <a:lnTo>
                  <a:pt x="892389" y="114001"/>
                </a:lnTo>
                <a:lnTo>
                  <a:pt x="1114800" y="244484"/>
                </a:lnTo>
                <a:lnTo>
                  <a:pt x="1098560" y="261541"/>
                </a:lnTo>
                <a:lnTo>
                  <a:pt x="1078925" y="277782"/>
                </a:lnTo>
                <a:lnTo>
                  <a:pt x="1055896" y="292386"/>
                </a:lnTo>
                <a:lnTo>
                  <a:pt x="1034133" y="303911"/>
                </a:lnTo>
                <a:lnTo>
                  <a:pt x="1014208" y="312842"/>
                </a:lnTo>
                <a:lnTo>
                  <a:pt x="993359" y="320719"/>
                </a:lnTo>
                <a:lnTo>
                  <a:pt x="971699" y="327542"/>
                </a:lnTo>
                <a:lnTo>
                  <a:pt x="949343" y="333311"/>
                </a:lnTo>
                <a:lnTo>
                  <a:pt x="926405" y="338023"/>
                </a:lnTo>
                <a:lnTo>
                  <a:pt x="903000" y="341679"/>
                </a:lnTo>
                <a:lnTo>
                  <a:pt x="879242" y="344277"/>
                </a:lnTo>
                <a:lnTo>
                  <a:pt x="855245" y="345816"/>
                </a:lnTo>
                <a:lnTo>
                  <a:pt x="831123" y="346295"/>
                </a:lnTo>
                <a:lnTo>
                  <a:pt x="806991" y="345712"/>
                </a:lnTo>
                <a:lnTo>
                  <a:pt x="782963" y="344068"/>
                </a:lnTo>
                <a:lnTo>
                  <a:pt x="759153" y="341361"/>
                </a:lnTo>
                <a:lnTo>
                  <a:pt x="735676" y="337589"/>
                </a:lnTo>
                <a:lnTo>
                  <a:pt x="712645" y="332753"/>
                </a:lnTo>
                <a:lnTo>
                  <a:pt x="690176" y="326850"/>
                </a:lnTo>
                <a:lnTo>
                  <a:pt x="668382" y="319880"/>
                </a:lnTo>
                <a:close/>
              </a:path>
              <a:path w="1114800" h="2140092">
                <a:moveTo>
                  <a:pt x="0" y="-568630"/>
                </a:moveTo>
                <a:lnTo>
                  <a:pt x="0" y="-1793797"/>
                </a:lnTo>
                <a:lnTo>
                  <a:pt x="1663963" y="-833717"/>
                </a:lnTo>
                <a:lnTo>
                  <a:pt x="1663963" y="391448"/>
                </a:lnTo>
                <a:lnTo>
                  <a:pt x="0" y="-5686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650518" y="2154659"/>
            <a:ext cx="1764186" cy="2531193"/>
          </a:xfrm>
          <a:custGeom>
            <a:avLst/>
            <a:gdLst/>
            <a:ahLst/>
            <a:cxnLst/>
            <a:rect l="l" t="t" r="r" b="b"/>
            <a:pathLst>
              <a:path w="1764186" h="2531193">
                <a:moveTo>
                  <a:pt x="90612" y="0"/>
                </a:moveTo>
                <a:lnTo>
                  <a:pt x="98849" y="4120"/>
                </a:lnTo>
                <a:lnTo>
                  <a:pt x="101595" y="1230660"/>
                </a:lnTo>
                <a:lnTo>
                  <a:pt x="1754575" y="2185246"/>
                </a:lnTo>
                <a:lnTo>
                  <a:pt x="1754575" y="972441"/>
                </a:lnTo>
                <a:lnTo>
                  <a:pt x="101595" y="17855"/>
                </a:lnTo>
                <a:lnTo>
                  <a:pt x="1764186" y="965574"/>
                </a:lnTo>
                <a:lnTo>
                  <a:pt x="1764186" y="2203101"/>
                </a:lnTo>
                <a:lnTo>
                  <a:pt x="1755948" y="2198981"/>
                </a:lnTo>
                <a:lnTo>
                  <a:pt x="90612" y="1237527"/>
                </a:lnTo>
                <a:lnTo>
                  <a:pt x="90612" y="0"/>
                </a:lnTo>
                <a:close/>
              </a:path>
              <a:path w="1764186" h="2531193">
                <a:moveTo>
                  <a:pt x="98849" y="4120"/>
                </a:moveTo>
                <a:lnTo>
                  <a:pt x="1764186" y="965574"/>
                </a:lnTo>
                <a:lnTo>
                  <a:pt x="101595" y="17855"/>
                </a:lnTo>
                <a:lnTo>
                  <a:pt x="101595" y="1230660"/>
                </a:lnTo>
                <a:lnTo>
                  <a:pt x="98849" y="4120"/>
                </a:lnTo>
                <a:close/>
              </a:path>
              <a:path w="1764186" h="2531193">
                <a:moveTo>
                  <a:pt x="873169" y="1858352"/>
                </a:moveTo>
                <a:lnTo>
                  <a:pt x="873196" y="1932869"/>
                </a:lnTo>
                <a:lnTo>
                  <a:pt x="875522" y="1947029"/>
                </a:lnTo>
                <a:lnTo>
                  <a:pt x="884540" y="1980635"/>
                </a:lnTo>
                <a:lnTo>
                  <a:pt x="875229" y="1970494"/>
                </a:lnTo>
                <a:lnTo>
                  <a:pt x="868191" y="1958616"/>
                </a:lnTo>
                <a:lnTo>
                  <a:pt x="873169" y="1858352"/>
                </a:lnTo>
                <a:close/>
              </a:path>
              <a:path w="1764186" h="2531193">
                <a:moveTo>
                  <a:pt x="617329" y="2094618"/>
                </a:moveTo>
                <a:lnTo>
                  <a:pt x="620962" y="2105834"/>
                </a:lnTo>
                <a:lnTo>
                  <a:pt x="625809" y="2116854"/>
                </a:lnTo>
                <a:lnTo>
                  <a:pt x="631848" y="2127652"/>
                </a:lnTo>
                <a:lnTo>
                  <a:pt x="639448" y="2154433"/>
                </a:lnTo>
                <a:lnTo>
                  <a:pt x="630955" y="2144225"/>
                </a:lnTo>
                <a:lnTo>
                  <a:pt x="623546" y="2133723"/>
                </a:lnTo>
                <a:lnTo>
                  <a:pt x="617329" y="2094618"/>
                </a:lnTo>
                <a:close/>
              </a:path>
              <a:path w="1764186" h="2531193">
                <a:moveTo>
                  <a:pt x="37068" y="-90651"/>
                </a:moveTo>
                <a:lnTo>
                  <a:pt x="32949" y="-89277"/>
                </a:lnTo>
                <a:lnTo>
                  <a:pt x="28831" y="-85157"/>
                </a:lnTo>
                <a:lnTo>
                  <a:pt x="26085" y="-81036"/>
                </a:lnTo>
                <a:lnTo>
                  <a:pt x="24712" y="-76916"/>
                </a:lnTo>
                <a:lnTo>
                  <a:pt x="24712" y="-68675"/>
                </a:lnTo>
                <a:lnTo>
                  <a:pt x="19220" y="-68675"/>
                </a:lnTo>
                <a:lnTo>
                  <a:pt x="31546" y="-115079"/>
                </a:lnTo>
                <a:lnTo>
                  <a:pt x="74472" y="-141415"/>
                </a:lnTo>
                <a:lnTo>
                  <a:pt x="112557" y="-148161"/>
                </a:lnTo>
                <a:lnTo>
                  <a:pt x="124964" y="-147630"/>
                </a:lnTo>
                <a:lnTo>
                  <a:pt x="1832831" y="829596"/>
                </a:lnTo>
                <a:lnTo>
                  <a:pt x="1865938" y="857264"/>
                </a:lnTo>
                <a:lnTo>
                  <a:pt x="1889294" y="889769"/>
                </a:lnTo>
                <a:lnTo>
                  <a:pt x="1906893" y="927390"/>
                </a:lnTo>
                <a:lnTo>
                  <a:pt x="1917223" y="967028"/>
                </a:lnTo>
                <a:lnTo>
                  <a:pt x="1919324" y="993044"/>
                </a:lnTo>
                <a:lnTo>
                  <a:pt x="1919324" y="2263536"/>
                </a:lnTo>
                <a:lnTo>
                  <a:pt x="1906877" y="2304224"/>
                </a:lnTo>
                <a:lnTo>
                  <a:pt x="1880854" y="2335498"/>
                </a:lnTo>
                <a:lnTo>
                  <a:pt x="1847933" y="2359681"/>
                </a:lnTo>
                <a:lnTo>
                  <a:pt x="1849386" y="2347898"/>
                </a:lnTo>
                <a:lnTo>
                  <a:pt x="1860465" y="2339944"/>
                </a:lnTo>
                <a:lnTo>
                  <a:pt x="1871154" y="2330976"/>
                </a:lnTo>
                <a:lnTo>
                  <a:pt x="1897535" y="2299604"/>
                </a:lnTo>
                <a:lnTo>
                  <a:pt x="1908341" y="2264909"/>
                </a:lnTo>
                <a:lnTo>
                  <a:pt x="1908340" y="993044"/>
                </a:lnTo>
                <a:lnTo>
                  <a:pt x="1900581" y="942449"/>
                </a:lnTo>
                <a:lnTo>
                  <a:pt x="1885001" y="903875"/>
                </a:lnTo>
                <a:lnTo>
                  <a:pt x="1863111" y="870068"/>
                </a:lnTo>
                <a:lnTo>
                  <a:pt x="1827339" y="837837"/>
                </a:lnTo>
                <a:lnTo>
                  <a:pt x="153765" y="-129109"/>
                </a:lnTo>
                <a:lnTo>
                  <a:pt x="109938" y="-137767"/>
                </a:lnTo>
                <a:lnTo>
                  <a:pt x="97085" y="-136384"/>
                </a:lnTo>
                <a:lnTo>
                  <a:pt x="60407" y="-123615"/>
                </a:lnTo>
                <a:lnTo>
                  <a:pt x="37068" y="-103012"/>
                </a:lnTo>
                <a:lnTo>
                  <a:pt x="44792" y="-105488"/>
                </a:lnTo>
                <a:lnTo>
                  <a:pt x="42560" y="-93398"/>
                </a:lnTo>
                <a:lnTo>
                  <a:pt x="37068" y="-90651"/>
                </a:lnTo>
                <a:close/>
              </a:path>
              <a:path w="1764186" h="2531193">
                <a:moveTo>
                  <a:pt x="623388" y="1933398"/>
                </a:moveTo>
                <a:lnTo>
                  <a:pt x="624946" y="1902102"/>
                </a:lnTo>
                <a:lnTo>
                  <a:pt x="632236" y="1891457"/>
                </a:lnTo>
                <a:lnTo>
                  <a:pt x="640640" y="1881105"/>
                </a:lnTo>
                <a:lnTo>
                  <a:pt x="632913" y="1911815"/>
                </a:lnTo>
                <a:lnTo>
                  <a:pt x="627497" y="1922512"/>
                </a:lnTo>
                <a:lnTo>
                  <a:pt x="623388" y="1933398"/>
                </a:lnTo>
                <a:close/>
              </a:path>
              <a:path w="1764186" h="2531193">
                <a:moveTo>
                  <a:pt x="1847933" y="2359681"/>
                </a:moveTo>
                <a:lnTo>
                  <a:pt x="1842441" y="2362428"/>
                </a:lnTo>
                <a:lnTo>
                  <a:pt x="1836949" y="2365175"/>
                </a:lnTo>
                <a:lnTo>
                  <a:pt x="1831458" y="2367922"/>
                </a:lnTo>
                <a:lnTo>
                  <a:pt x="1828712" y="2370669"/>
                </a:lnTo>
                <a:lnTo>
                  <a:pt x="1825966" y="2373416"/>
                </a:lnTo>
                <a:lnTo>
                  <a:pt x="1821847" y="2376163"/>
                </a:lnTo>
                <a:lnTo>
                  <a:pt x="1821608" y="2376283"/>
                </a:lnTo>
                <a:lnTo>
                  <a:pt x="1809372" y="2381177"/>
                </a:lnTo>
                <a:lnTo>
                  <a:pt x="1797135" y="2383031"/>
                </a:lnTo>
                <a:lnTo>
                  <a:pt x="1786217" y="2381811"/>
                </a:lnTo>
                <a:lnTo>
                  <a:pt x="1773990" y="2378042"/>
                </a:lnTo>
                <a:lnTo>
                  <a:pt x="1761440" y="2372043"/>
                </a:lnTo>
                <a:lnTo>
                  <a:pt x="1247972" y="2075366"/>
                </a:lnTo>
                <a:lnTo>
                  <a:pt x="1247472" y="2081363"/>
                </a:lnTo>
                <a:lnTo>
                  <a:pt x="1242671" y="2104010"/>
                </a:lnTo>
                <a:lnTo>
                  <a:pt x="1233375" y="2125983"/>
                </a:lnTo>
                <a:lnTo>
                  <a:pt x="1219683" y="2147081"/>
                </a:lnTo>
                <a:lnTo>
                  <a:pt x="1201696" y="2167100"/>
                </a:lnTo>
                <a:lnTo>
                  <a:pt x="1179516" y="2185841"/>
                </a:lnTo>
                <a:lnTo>
                  <a:pt x="1153242" y="2203102"/>
                </a:lnTo>
                <a:lnTo>
                  <a:pt x="1130295" y="2214989"/>
                </a:lnTo>
                <a:lnTo>
                  <a:pt x="1108313" y="2224491"/>
                </a:lnTo>
                <a:lnTo>
                  <a:pt x="1085172" y="2232832"/>
                </a:lnTo>
                <a:lnTo>
                  <a:pt x="1060982" y="2239979"/>
                </a:lnTo>
                <a:lnTo>
                  <a:pt x="1035849" y="2245900"/>
                </a:lnTo>
                <a:lnTo>
                  <a:pt x="1009885" y="2250562"/>
                </a:lnTo>
                <a:lnTo>
                  <a:pt x="983196" y="2253933"/>
                </a:lnTo>
                <a:lnTo>
                  <a:pt x="955894" y="2255979"/>
                </a:lnTo>
                <a:lnTo>
                  <a:pt x="928085" y="2256668"/>
                </a:lnTo>
                <a:lnTo>
                  <a:pt x="921641" y="2256633"/>
                </a:lnTo>
                <a:lnTo>
                  <a:pt x="893845" y="2255651"/>
                </a:lnTo>
                <a:lnTo>
                  <a:pt x="866577" y="2253341"/>
                </a:lnTo>
                <a:lnTo>
                  <a:pt x="839953" y="2249723"/>
                </a:lnTo>
                <a:lnTo>
                  <a:pt x="814088" y="2244818"/>
                </a:lnTo>
                <a:lnTo>
                  <a:pt x="789098" y="2238648"/>
                </a:lnTo>
                <a:lnTo>
                  <a:pt x="765096" y="2231233"/>
                </a:lnTo>
                <a:lnTo>
                  <a:pt x="742200" y="2222594"/>
                </a:lnTo>
                <a:lnTo>
                  <a:pt x="720524" y="2212752"/>
                </a:lnTo>
                <a:lnTo>
                  <a:pt x="700182" y="2201728"/>
                </a:lnTo>
                <a:lnTo>
                  <a:pt x="671300" y="2183078"/>
                </a:lnTo>
                <a:lnTo>
                  <a:pt x="649013" y="2164326"/>
                </a:lnTo>
                <a:lnTo>
                  <a:pt x="631848" y="2127652"/>
                </a:lnTo>
                <a:lnTo>
                  <a:pt x="639057" y="2138203"/>
                </a:lnTo>
                <a:lnTo>
                  <a:pt x="647414" y="2148481"/>
                </a:lnTo>
                <a:lnTo>
                  <a:pt x="667489" y="2168112"/>
                </a:lnTo>
                <a:lnTo>
                  <a:pt x="691898" y="2186339"/>
                </a:lnTo>
                <a:lnTo>
                  <a:pt x="715831" y="2200512"/>
                </a:lnTo>
                <a:lnTo>
                  <a:pt x="736954" y="2210806"/>
                </a:lnTo>
                <a:lnTo>
                  <a:pt x="759396" y="2219931"/>
                </a:lnTo>
                <a:lnTo>
                  <a:pt x="783022" y="2227854"/>
                </a:lnTo>
                <a:lnTo>
                  <a:pt x="807697" y="2234541"/>
                </a:lnTo>
                <a:lnTo>
                  <a:pt x="833286" y="2239958"/>
                </a:lnTo>
                <a:lnTo>
                  <a:pt x="859652" y="2244071"/>
                </a:lnTo>
                <a:lnTo>
                  <a:pt x="886662" y="2246846"/>
                </a:lnTo>
                <a:lnTo>
                  <a:pt x="914179" y="2248250"/>
                </a:lnTo>
                <a:lnTo>
                  <a:pt x="928085" y="2248427"/>
                </a:lnTo>
                <a:lnTo>
                  <a:pt x="939040" y="2248325"/>
                </a:lnTo>
                <a:lnTo>
                  <a:pt x="966800" y="2247124"/>
                </a:lnTo>
                <a:lnTo>
                  <a:pt x="993908" y="2244585"/>
                </a:lnTo>
                <a:lnTo>
                  <a:pt x="1020271" y="2240717"/>
                </a:lnTo>
                <a:lnTo>
                  <a:pt x="1045795" y="2235533"/>
                </a:lnTo>
                <a:lnTo>
                  <a:pt x="1070386" y="2229045"/>
                </a:lnTo>
                <a:lnTo>
                  <a:pt x="1093949" y="2221264"/>
                </a:lnTo>
                <a:lnTo>
                  <a:pt x="1116392" y="2212202"/>
                </a:lnTo>
                <a:lnTo>
                  <a:pt x="1137621" y="2201872"/>
                </a:lnTo>
                <a:lnTo>
                  <a:pt x="1165621" y="2184977"/>
                </a:lnTo>
                <a:lnTo>
                  <a:pt x="1189284" y="2166579"/>
                </a:lnTo>
                <a:lnTo>
                  <a:pt x="1208362" y="2146891"/>
                </a:lnTo>
                <a:lnTo>
                  <a:pt x="1222714" y="2126055"/>
                </a:lnTo>
                <a:lnTo>
                  <a:pt x="1232199" y="2104213"/>
                </a:lnTo>
                <a:lnTo>
                  <a:pt x="1236674" y="2081506"/>
                </a:lnTo>
                <a:lnTo>
                  <a:pt x="1236989" y="2069872"/>
                </a:lnTo>
                <a:lnTo>
                  <a:pt x="1210904" y="2054763"/>
                </a:lnTo>
                <a:lnTo>
                  <a:pt x="1203040" y="2063531"/>
                </a:lnTo>
                <a:lnTo>
                  <a:pt x="1194410" y="2072080"/>
                </a:lnTo>
                <a:lnTo>
                  <a:pt x="1174820" y="2088222"/>
                </a:lnTo>
                <a:lnTo>
                  <a:pt x="1151869" y="2102836"/>
                </a:lnTo>
                <a:lnTo>
                  <a:pt x="1129440" y="2114630"/>
                </a:lnTo>
                <a:lnTo>
                  <a:pt x="1106985" y="2124420"/>
                </a:lnTo>
                <a:lnTo>
                  <a:pt x="1083444" y="2132905"/>
                </a:lnTo>
                <a:lnTo>
                  <a:pt x="1058973" y="2140085"/>
                </a:lnTo>
                <a:lnTo>
                  <a:pt x="1033726" y="2145959"/>
                </a:lnTo>
                <a:lnTo>
                  <a:pt x="1007859" y="2150528"/>
                </a:lnTo>
                <a:lnTo>
                  <a:pt x="981526" y="2153792"/>
                </a:lnTo>
                <a:lnTo>
                  <a:pt x="954883" y="2155750"/>
                </a:lnTo>
                <a:lnTo>
                  <a:pt x="928085" y="2156402"/>
                </a:lnTo>
                <a:lnTo>
                  <a:pt x="923652" y="2156385"/>
                </a:lnTo>
                <a:lnTo>
                  <a:pt x="896786" y="2155538"/>
                </a:lnTo>
                <a:lnTo>
                  <a:pt x="870167" y="2153414"/>
                </a:lnTo>
                <a:lnTo>
                  <a:pt x="843924" y="2150016"/>
                </a:lnTo>
                <a:lnTo>
                  <a:pt x="818185" y="2145341"/>
                </a:lnTo>
                <a:lnTo>
                  <a:pt x="793080" y="2139391"/>
                </a:lnTo>
                <a:lnTo>
                  <a:pt x="768736" y="2132166"/>
                </a:lnTo>
                <a:lnTo>
                  <a:pt x="745281" y="2123665"/>
                </a:lnTo>
                <a:lnTo>
                  <a:pt x="722845" y="2113888"/>
                </a:lnTo>
                <a:lnTo>
                  <a:pt x="701555" y="2102836"/>
                </a:lnTo>
                <a:lnTo>
                  <a:pt x="675446" y="2085736"/>
                </a:lnTo>
                <a:lnTo>
                  <a:pt x="654450" y="2068043"/>
                </a:lnTo>
                <a:lnTo>
                  <a:pt x="637201" y="2049258"/>
                </a:lnTo>
                <a:lnTo>
                  <a:pt x="623636" y="2029637"/>
                </a:lnTo>
                <a:lnTo>
                  <a:pt x="613689" y="2009437"/>
                </a:lnTo>
                <a:lnTo>
                  <a:pt x="613789" y="2071705"/>
                </a:lnTo>
                <a:lnTo>
                  <a:pt x="614931" y="2083234"/>
                </a:lnTo>
                <a:lnTo>
                  <a:pt x="617329" y="2094618"/>
                </a:lnTo>
                <a:lnTo>
                  <a:pt x="623546" y="2133723"/>
                </a:lnTo>
                <a:lnTo>
                  <a:pt x="617239" y="2122949"/>
                </a:lnTo>
                <a:lnTo>
                  <a:pt x="612045" y="2111924"/>
                </a:lnTo>
                <a:lnTo>
                  <a:pt x="607981" y="2100670"/>
                </a:lnTo>
                <a:lnTo>
                  <a:pt x="605060" y="2089209"/>
                </a:lnTo>
                <a:lnTo>
                  <a:pt x="603297" y="2077562"/>
                </a:lnTo>
                <a:lnTo>
                  <a:pt x="602706" y="2065751"/>
                </a:lnTo>
                <a:lnTo>
                  <a:pt x="602706" y="1968232"/>
                </a:lnTo>
                <a:lnTo>
                  <a:pt x="605452" y="1968232"/>
                </a:lnTo>
                <a:lnTo>
                  <a:pt x="605452" y="1966859"/>
                </a:lnTo>
                <a:lnTo>
                  <a:pt x="605769" y="1958463"/>
                </a:lnTo>
                <a:lnTo>
                  <a:pt x="607248" y="1946893"/>
                </a:lnTo>
                <a:lnTo>
                  <a:pt x="609921" y="1935436"/>
                </a:lnTo>
                <a:lnTo>
                  <a:pt x="613773" y="1924128"/>
                </a:lnTo>
                <a:lnTo>
                  <a:pt x="618787" y="1913005"/>
                </a:lnTo>
                <a:lnTo>
                  <a:pt x="624946" y="1902102"/>
                </a:lnTo>
                <a:lnTo>
                  <a:pt x="623388" y="1933398"/>
                </a:lnTo>
                <a:lnTo>
                  <a:pt x="620613" y="1944440"/>
                </a:lnTo>
                <a:lnTo>
                  <a:pt x="619201" y="1955604"/>
                </a:lnTo>
                <a:lnTo>
                  <a:pt x="620067" y="1980099"/>
                </a:lnTo>
                <a:lnTo>
                  <a:pt x="625698" y="2002554"/>
                </a:lnTo>
                <a:lnTo>
                  <a:pt x="636334" y="2024273"/>
                </a:lnTo>
                <a:lnTo>
                  <a:pt x="651755" y="2045073"/>
                </a:lnTo>
                <a:lnTo>
                  <a:pt x="671739" y="2064771"/>
                </a:lnTo>
                <a:lnTo>
                  <a:pt x="696068" y="2083182"/>
                </a:lnTo>
                <a:lnTo>
                  <a:pt x="728472" y="2101839"/>
                </a:lnTo>
                <a:lnTo>
                  <a:pt x="748190" y="2110799"/>
                </a:lnTo>
                <a:lnTo>
                  <a:pt x="768830" y="2118725"/>
                </a:lnTo>
                <a:lnTo>
                  <a:pt x="790277" y="2125614"/>
                </a:lnTo>
                <a:lnTo>
                  <a:pt x="812417" y="2131465"/>
                </a:lnTo>
                <a:lnTo>
                  <a:pt x="835133" y="2136275"/>
                </a:lnTo>
                <a:lnTo>
                  <a:pt x="858310" y="2140043"/>
                </a:lnTo>
                <a:lnTo>
                  <a:pt x="881834" y="2142766"/>
                </a:lnTo>
                <a:lnTo>
                  <a:pt x="905588" y="2144443"/>
                </a:lnTo>
                <a:lnTo>
                  <a:pt x="929457" y="2145071"/>
                </a:lnTo>
                <a:lnTo>
                  <a:pt x="953327" y="2144648"/>
                </a:lnTo>
                <a:lnTo>
                  <a:pt x="977081" y="2143173"/>
                </a:lnTo>
                <a:lnTo>
                  <a:pt x="1000604" y="2140642"/>
                </a:lnTo>
                <a:lnTo>
                  <a:pt x="1023782" y="2137055"/>
                </a:lnTo>
                <a:lnTo>
                  <a:pt x="1046498" y="2132409"/>
                </a:lnTo>
                <a:lnTo>
                  <a:pt x="1068637" y="2126702"/>
                </a:lnTo>
                <a:lnTo>
                  <a:pt x="1090085" y="2119931"/>
                </a:lnTo>
                <a:lnTo>
                  <a:pt x="1110725" y="2112096"/>
                </a:lnTo>
                <a:lnTo>
                  <a:pt x="1130443" y="2103193"/>
                </a:lnTo>
                <a:lnTo>
                  <a:pt x="1149122" y="2093221"/>
                </a:lnTo>
                <a:lnTo>
                  <a:pt x="1166734" y="2082313"/>
                </a:lnTo>
                <a:lnTo>
                  <a:pt x="1187147" y="2066522"/>
                </a:lnTo>
                <a:lnTo>
                  <a:pt x="1204039" y="2049269"/>
                </a:lnTo>
                <a:lnTo>
                  <a:pt x="993984" y="1928400"/>
                </a:lnTo>
                <a:lnTo>
                  <a:pt x="993984" y="1931147"/>
                </a:lnTo>
                <a:lnTo>
                  <a:pt x="993792" y="1936244"/>
                </a:lnTo>
                <a:lnTo>
                  <a:pt x="991115" y="1950507"/>
                </a:lnTo>
                <a:lnTo>
                  <a:pt x="985576" y="1963434"/>
                </a:lnTo>
                <a:lnTo>
                  <a:pt x="977551" y="1974711"/>
                </a:lnTo>
                <a:lnTo>
                  <a:pt x="967414" y="1984027"/>
                </a:lnTo>
                <a:lnTo>
                  <a:pt x="955541" y="1991068"/>
                </a:lnTo>
                <a:lnTo>
                  <a:pt x="942306" y="1995522"/>
                </a:lnTo>
                <a:lnTo>
                  <a:pt x="928085" y="1997076"/>
                </a:lnTo>
                <a:lnTo>
                  <a:pt x="922991" y="1996884"/>
                </a:lnTo>
                <a:lnTo>
                  <a:pt x="908733" y="1994205"/>
                </a:lnTo>
                <a:lnTo>
                  <a:pt x="895812" y="1988664"/>
                </a:lnTo>
                <a:lnTo>
                  <a:pt x="884540" y="1980635"/>
                </a:lnTo>
                <a:lnTo>
                  <a:pt x="875522" y="1947029"/>
                </a:lnTo>
                <a:lnTo>
                  <a:pt x="881250" y="1959746"/>
                </a:lnTo>
                <a:lnTo>
                  <a:pt x="889874" y="1970514"/>
                </a:lnTo>
                <a:lnTo>
                  <a:pt x="900890" y="1978830"/>
                </a:lnTo>
                <a:lnTo>
                  <a:pt x="913795" y="1984189"/>
                </a:lnTo>
                <a:lnTo>
                  <a:pt x="928085" y="1986088"/>
                </a:lnTo>
                <a:lnTo>
                  <a:pt x="929806" y="1986061"/>
                </a:lnTo>
                <a:lnTo>
                  <a:pt x="943960" y="1983733"/>
                </a:lnTo>
                <a:lnTo>
                  <a:pt x="956671" y="1978003"/>
                </a:lnTo>
                <a:lnTo>
                  <a:pt x="967435" y="1969376"/>
                </a:lnTo>
                <a:lnTo>
                  <a:pt x="975747" y="1958354"/>
                </a:lnTo>
                <a:lnTo>
                  <a:pt x="981104" y="1945443"/>
                </a:lnTo>
                <a:lnTo>
                  <a:pt x="983001" y="1931147"/>
                </a:lnTo>
                <a:lnTo>
                  <a:pt x="983001" y="1921533"/>
                </a:lnTo>
                <a:lnTo>
                  <a:pt x="873169" y="1858352"/>
                </a:lnTo>
                <a:lnTo>
                  <a:pt x="868191" y="1958616"/>
                </a:lnTo>
                <a:lnTo>
                  <a:pt x="863739" y="1945375"/>
                </a:lnTo>
                <a:lnTo>
                  <a:pt x="862185" y="1931147"/>
                </a:lnTo>
                <a:lnTo>
                  <a:pt x="862185" y="1852858"/>
                </a:lnTo>
                <a:lnTo>
                  <a:pt x="789421" y="1810279"/>
                </a:lnTo>
                <a:lnTo>
                  <a:pt x="775206" y="1814400"/>
                </a:lnTo>
                <a:lnTo>
                  <a:pt x="762818" y="1818428"/>
                </a:lnTo>
                <a:lnTo>
                  <a:pt x="750689" y="1822829"/>
                </a:lnTo>
                <a:lnTo>
                  <a:pt x="738865" y="1827625"/>
                </a:lnTo>
                <a:lnTo>
                  <a:pt x="727391" y="1832840"/>
                </a:lnTo>
                <a:lnTo>
                  <a:pt x="716312" y="1838496"/>
                </a:lnTo>
                <a:lnTo>
                  <a:pt x="705674" y="1844616"/>
                </a:lnTo>
                <a:lnTo>
                  <a:pt x="705015" y="1844995"/>
                </a:lnTo>
                <a:lnTo>
                  <a:pt x="691248" y="1853446"/>
                </a:lnTo>
                <a:lnTo>
                  <a:pt x="678590" y="1862317"/>
                </a:lnTo>
                <a:lnTo>
                  <a:pt x="667069" y="1871575"/>
                </a:lnTo>
                <a:lnTo>
                  <a:pt x="656712" y="1881187"/>
                </a:lnTo>
                <a:lnTo>
                  <a:pt x="647548" y="1891120"/>
                </a:lnTo>
                <a:lnTo>
                  <a:pt x="639606" y="1901340"/>
                </a:lnTo>
                <a:lnTo>
                  <a:pt x="632913" y="1911815"/>
                </a:lnTo>
                <a:lnTo>
                  <a:pt x="640640" y="1881105"/>
                </a:lnTo>
                <a:lnTo>
                  <a:pt x="650142" y="1871082"/>
                </a:lnTo>
                <a:lnTo>
                  <a:pt x="660726" y="1861425"/>
                </a:lnTo>
                <a:lnTo>
                  <a:pt x="672375" y="1852168"/>
                </a:lnTo>
                <a:lnTo>
                  <a:pt x="685075" y="1843348"/>
                </a:lnTo>
                <a:lnTo>
                  <a:pt x="698809" y="1835002"/>
                </a:lnTo>
                <a:lnTo>
                  <a:pt x="704695" y="1831944"/>
                </a:lnTo>
                <a:lnTo>
                  <a:pt x="715778" y="1826496"/>
                </a:lnTo>
                <a:lnTo>
                  <a:pt x="727200" y="1821286"/>
                </a:lnTo>
                <a:lnTo>
                  <a:pt x="738932" y="1816343"/>
                </a:lnTo>
                <a:lnTo>
                  <a:pt x="750944" y="1811697"/>
                </a:lnTo>
                <a:lnTo>
                  <a:pt x="763207" y="1807376"/>
                </a:lnTo>
                <a:lnTo>
                  <a:pt x="775692" y="1803411"/>
                </a:lnTo>
                <a:lnTo>
                  <a:pt x="86493" y="1405095"/>
                </a:lnTo>
                <a:lnTo>
                  <a:pt x="52771" y="1376712"/>
                </a:lnTo>
                <a:lnTo>
                  <a:pt x="29670" y="1344174"/>
                </a:lnTo>
                <a:lnTo>
                  <a:pt x="12276" y="1306483"/>
                </a:lnTo>
                <a:lnTo>
                  <a:pt x="2074" y="1266607"/>
                </a:lnTo>
                <a:lnTo>
                  <a:pt x="0" y="1240274"/>
                </a:lnTo>
                <a:lnTo>
                  <a:pt x="0" y="-30217"/>
                </a:lnTo>
                <a:lnTo>
                  <a:pt x="9422" y="-76787"/>
                </a:lnTo>
                <a:lnTo>
                  <a:pt x="15102" y="-86530"/>
                </a:lnTo>
                <a:lnTo>
                  <a:pt x="17933" y="-94211"/>
                </a:lnTo>
                <a:lnTo>
                  <a:pt x="23732" y="-105036"/>
                </a:lnTo>
                <a:lnTo>
                  <a:pt x="19220" y="-68675"/>
                </a:lnTo>
                <a:lnTo>
                  <a:pt x="18525" y="-66757"/>
                </a:lnTo>
                <a:lnTo>
                  <a:pt x="15268" y="-55358"/>
                </a:lnTo>
                <a:lnTo>
                  <a:pt x="13126" y="-42635"/>
                </a:lnTo>
                <a:lnTo>
                  <a:pt x="12356" y="-28843"/>
                </a:lnTo>
                <a:lnTo>
                  <a:pt x="12356" y="1241648"/>
                </a:lnTo>
                <a:lnTo>
                  <a:pt x="20115" y="1292243"/>
                </a:lnTo>
                <a:lnTo>
                  <a:pt x="35696" y="1330816"/>
                </a:lnTo>
                <a:lnTo>
                  <a:pt x="57585" y="1364624"/>
                </a:lnTo>
                <a:lnTo>
                  <a:pt x="93357" y="1396854"/>
                </a:lnTo>
                <a:lnTo>
                  <a:pt x="1765558" y="2365175"/>
                </a:lnTo>
                <a:lnTo>
                  <a:pt x="1784530" y="2369438"/>
                </a:lnTo>
                <a:lnTo>
                  <a:pt x="1796935" y="2368740"/>
                </a:lnTo>
                <a:lnTo>
                  <a:pt x="1833799" y="2347304"/>
                </a:lnTo>
                <a:lnTo>
                  <a:pt x="1841068" y="2306114"/>
                </a:lnTo>
                <a:lnTo>
                  <a:pt x="1841068" y="1035622"/>
                </a:lnTo>
                <a:lnTo>
                  <a:pt x="1833309" y="985028"/>
                </a:lnTo>
                <a:lnTo>
                  <a:pt x="1817728" y="946454"/>
                </a:lnTo>
                <a:lnTo>
                  <a:pt x="1795839" y="912647"/>
                </a:lnTo>
                <a:lnTo>
                  <a:pt x="1760067" y="880416"/>
                </a:lnTo>
                <a:lnTo>
                  <a:pt x="86493" y="-86530"/>
                </a:lnTo>
                <a:lnTo>
                  <a:pt x="56289" y="-96145"/>
                </a:lnTo>
                <a:lnTo>
                  <a:pt x="49424" y="-96145"/>
                </a:lnTo>
                <a:lnTo>
                  <a:pt x="42560" y="-93398"/>
                </a:lnTo>
                <a:lnTo>
                  <a:pt x="44792" y="-105488"/>
                </a:lnTo>
                <a:lnTo>
                  <a:pt x="56105" y="-106756"/>
                </a:lnTo>
                <a:lnTo>
                  <a:pt x="68022" y="-105569"/>
                </a:lnTo>
                <a:lnTo>
                  <a:pt x="80465" y="-102006"/>
                </a:lnTo>
                <a:lnTo>
                  <a:pt x="1766932" y="870802"/>
                </a:lnTo>
                <a:lnTo>
                  <a:pt x="1800653" y="899185"/>
                </a:lnTo>
                <a:lnTo>
                  <a:pt x="1823754" y="931723"/>
                </a:lnTo>
                <a:lnTo>
                  <a:pt x="1841148" y="969414"/>
                </a:lnTo>
                <a:lnTo>
                  <a:pt x="1851350" y="1009290"/>
                </a:lnTo>
                <a:lnTo>
                  <a:pt x="1853425" y="1035622"/>
                </a:lnTo>
                <a:lnTo>
                  <a:pt x="1853425" y="2306114"/>
                </a:lnTo>
                <a:lnTo>
                  <a:pt x="1853050" y="2315373"/>
                </a:lnTo>
                <a:lnTo>
                  <a:pt x="1851156" y="2328634"/>
                </a:lnTo>
                <a:lnTo>
                  <a:pt x="1847964" y="2340656"/>
                </a:lnTo>
                <a:lnTo>
                  <a:pt x="1843814" y="2351440"/>
                </a:lnTo>
                <a:lnTo>
                  <a:pt x="1849386" y="2347898"/>
                </a:lnTo>
                <a:lnTo>
                  <a:pt x="1847933" y="2359681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906428" y="4202554"/>
            <a:ext cx="2444599" cy="1320348"/>
          </a:xfrm>
          <a:custGeom>
            <a:avLst/>
            <a:gdLst/>
            <a:ahLst/>
            <a:cxnLst/>
            <a:rect l="l" t="t" r="r" b="b"/>
            <a:pathLst>
              <a:path w="2444599" h="1320348">
                <a:moveTo>
                  <a:pt x="1125235" y="221134"/>
                </a:moveTo>
                <a:lnTo>
                  <a:pt x="1125235" y="0"/>
                </a:lnTo>
                <a:lnTo>
                  <a:pt x="1318815" y="111254"/>
                </a:lnTo>
                <a:lnTo>
                  <a:pt x="1318815" y="332388"/>
                </a:lnTo>
                <a:lnTo>
                  <a:pt x="1125235" y="221134"/>
                </a:lnTo>
                <a:close/>
              </a:path>
              <a:path w="2444599" h="1320348">
                <a:moveTo>
                  <a:pt x="2213950" y="1038369"/>
                </a:moveTo>
                <a:lnTo>
                  <a:pt x="1981929" y="903766"/>
                </a:lnTo>
                <a:lnTo>
                  <a:pt x="1981929" y="828223"/>
                </a:lnTo>
                <a:lnTo>
                  <a:pt x="2213950" y="962827"/>
                </a:lnTo>
                <a:lnTo>
                  <a:pt x="2444599" y="829596"/>
                </a:lnTo>
                <a:lnTo>
                  <a:pt x="2444599" y="905139"/>
                </a:lnTo>
                <a:lnTo>
                  <a:pt x="2213950" y="1038369"/>
                </a:lnTo>
                <a:close/>
              </a:path>
              <a:path w="2444599" h="1320348">
                <a:moveTo>
                  <a:pt x="1962708" y="303544"/>
                </a:moveTo>
                <a:lnTo>
                  <a:pt x="1962687" y="692568"/>
                </a:lnTo>
                <a:lnTo>
                  <a:pt x="1957935" y="715957"/>
                </a:lnTo>
                <a:lnTo>
                  <a:pt x="1944974" y="737473"/>
                </a:lnTo>
                <a:lnTo>
                  <a:pt x="1923985" y="756570"/>
                </a:lnTo>
                <a:lnTo>
                  <a:pt x="1908156" y="766393"/>
                </a:lnTo>
                <a:lnTo>
                  <a:pt x="1885959" y="776949"/>
                </a:lnTo>
                <a:lnTo>
                  <a:pt x="1862036" y="785052"/>
                </a:lnTo>
                <a:lnTo>
                  <a:pt x="1836820" y="790764"/>
                </a:lnTo>
                <a:lnTo>
                  <a:pt x="1810741" y="794146"/>
                </a:lnTo>
                <a:lnTo>
                  <a:pt x="1784230" y="795259"/>
                </a:lnTo>
                <a:lnTo>
                  <a:pt x="1779744" y="795230"/>
                </a:lnTo>
                <a:lnTo>
                  <a:pt x="1752935" y="793775"/>
                </a:lnTo>
                <a:lnTo>
                  <a:pt x="1726852" y="790088"/>
                </a:lnTo>
                <a:lnTo>
                  <a:pt x="1701855" y="784111"/>
                </a:lnTo>
                <a:lnTo>
                  <a:pt x="1678301" y="775782"/>
                </a:lnTo>
                <a:lnTo>
                  <a:pt x="1656550" y="765042"/>
                </a:lnTo>
                <a:lnTo>
                  <a:pt x="1640637" y="754853"/>
                </a:lnTo>
                <a:lnTo>
                  <a:pt x="1620084" y="735679"/>
                </a:lnTo>
                <a:lnTo>
                  <a:pt x="1607364" y="714176"/>
                </a:lnTo>
                <a:lnTo>
                  <a:pt x="1603007" y="690873"/>
                </a:lnTo>
                <a:lnTo>
                  <a:pt x="1603007" y="304918"/>
                </a:lnTo>
                <a:lnTo>
                  <a:pt x="1962708" y="303544"/>
                </a:lnTo>
                <a:close/>
              </a:path>
              <a:path w="2444599" h="1320348">
                <a:moveTo>
                  <a:pt x="0" y="964501"/>
                </a:moveTo>
                <a:lnTo>
                  <a:pt x="6268" y="945387"/>
                </a:lnTo>
                <a:lnTo>
                  <a:pt x="26909" y="928489"/>
                </a:lnTo>
                <a:lnTo>
                  <a:pt x="482714" y="664776"/>
                </a:lnTo>
                <a:lnTo>
                  <a:pt x="505902" y="655176"/>
                </a:lnTo>
                <a:lnTo>
                  <a:pt x="531748" y="650297"/>
                </a:lnTo>
                <a:lnTo>
                  <a:pt x="544856" y="649712"/>
                </a:lnTo>
                <a:lnTo>
                  <a:pt x="557655" y="650407"/>
                </a:lnTo>
                <a:lnTo>
                  <a:pt x="569818" y="652417"/>
                </a:lnTo>
                <a:lnTo>
                  <a:pt x="581021" y="655776"/>
                </a:lnTo>
                <a:lnTo>
                  <a:pt x="590940" y="660516"/>
                </a:lnTo>
                <a:lnTo>
                  <a:pt x="591174" y="660656"/>
                </a:lnTo>
                <a:lnTo>
                  <a:pt x="1144455" y="979309"/>
                </a:lnTo>
                <a:lnTo>
                  <a:pt x="1154422" y="987035"/>
                </a:lnTo>
                <a:lnTo>
                  <a:pt x="1160646" y="995756"/>
                </a:lnTo>
                <a:lnTo>
                  <a:pt x="1163127" y="1005105"/>
                </a:lnTo>
                <a:lnTo>
                  <a:pt x="1161864" y="1014714"/>
                </a:lnTo>
                <a:lnTo>
                  <a:pt x="1148110" y="1033248"/>
                </a:lnTo>
                <a:lnTo>
                  <a:pt x="680412" y="1304830"/>
                </a:lnTo>
                <a:lnTo>
                  <a:pt x="657225" y="1314982"/>
                </a:lnTo>
                <a:lnTo>
                  <a:pt x="631378" y="1319875"/>
                </a:lnTo>
                <a:lnTo>
                  <a:pt x="618270" y="1320348"/>
                </a:lnTo>
                <a:lnTo>
                  <a:pt x="605472" y="1319506"/>
                </a:lnTo>
                <a:lnTo>
                  <a:pt x="593309" y="1317349"/>
                </a:lnTo>
                <a:lnTo>
                  <a:pt x="582105" y="1313877"/>
                </a:lnTo>
                <a:lnTo>
                  <a:pt x="572187" y="1309089"/>
                </a:lnTo>
                <a:lnTo>
                  <a:pt x="571953" y="1308950"/>
                </a:lnTo>
                <a:lnTo>
                  <a:pt x="18671" y="990297"/>
                </a:lnTo>
                <a:lnTo>
                  <a:pt x="8704" y="982571"/>
                </a:lnTo>
                <a:lnTo>
                  <a:pt x="2480" y="973850"/>
                </a:lnTo>
                <a:lnTo>
                  <a:pt x="0" y="964501"/>
                </a:lnTo>
                <a:close/>
              </a:path>
            </a:pathLst>
          </a:custGeom>
          <a:solidFill>
            <a:srgbClr val="A1EF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416600" y="5008210"/>
            <a:ext cx="1068654" cy="735077"/>
          </a:xfrm>
          <a:custGeom>
            <a:avLst/>
            <a:gdLst/>
            <a:ahLst/>
            <a:cxnLst/>
            <a:rect l="l" t="t" r="r" b="b"/>
            <a:pathLst>
              <a:path w="1068654" h="735077">
                <a:moveTo>
                  <a:pt x="331448" y="550350"/>
                </a:moveTo>
                <a:lnTo>
                  <a:pt x="741369" y="312377"/>
                </a:lnTo>
                <a:lnTo>
                  <a:pt x="766055" y="304612"/>
                </a:lnTo>
                <a:lnTo>
                  <a:pt x="778932" y="304476"/>
                </a:lnTo>
                <a:lnTo>
                  <a:pt x="790566" y="306954"/>
                </a:lnTo>
                <a:lnTo>
                  <a:pt x="796285" y="309630"/>
                </a:lnTo>
                <a:lnTo>
                  <a:pt x="1059884" y="462089"/>
                </a:lnTo>
                <a:lnTo>
                  <a:pt x="1067932" y="470230"/>
                </a:lnTo>
                <a:lnTo>
                  <a:pt x="1068654" y="479710"/>
                </a:lnTo>
                <a:lnTo>
                  <a:pt x="1062052" y="489203"/>
                </a:lnTo>
                <a:lnTo>
                  <a:pt x="652130" y="727176"/>
                </a:lnTo>
                <a:lnTo>
                  <a:pt x="628458" y="734941"/>
                </a:lnTo>
                <a:lnTo>
                  <a:pt x="615499" y="735077"/>
                </a:lnTo>
                <a:lnTo>
                  <a:pt x="603390" y="732599"/>
                </a:lnTo>
                <a:lnTo>
                  <a:pt x="597214" y="729923"/>
                </a:lnTo>
                <a:lnTo>
                  <a:pt x="333616" y="577464"/>
                </a:lnTo>
                <a:lnTo>
                  <a:pt x="325568" y="569322"/>
                </a:lnTo>
                <a:lnTo>
                  <a:pt x="324845" y="559842"/>
                </a:lnTo>
                <a:lnTo>
                  <a:pt x="331448" y="550350"/>
                </a:lnTo>
                <a:close/>
              </a:path>
              <a:path w="1068654" h="735077">
                <a:moveTo>
                  <a:pt x="72763" y="62399"/>
                </a:moveTo>
                <a:lnTo>
                  <a:pt x="0" y="19821"/>
                </a:lnTo>
                <a:lnTo>
                  <a:pt x="2360" y="18656"/>
                </a:lnTo>
                <a:lnTo>
                  <a:pt x="14955" y="13014"/>
                </a:lnTo>
                <a:lnTo>
                  <a:pt x="27497" y="8355"/>
                </a:lnTo>
                <a:lnTo>
                  <a:pt x="39943" y="4702"/>
                </a:lnTo>
                <a:lnTo>
                  <a:pt x="52246" y="2077"/>
                </a:lnTo>
                <a:lnTo>
                  <a:pt x="64364" y="502"/>
                </a:lnTo>
                <a:lnTo>
                  <a:pt x="76252" y="0"/>
                </a:lnTo>
                <a:lnTo>
                  <a:pt x="87866" y="591"/>
                </a:lnTo>
                <a:lnTo>
                  <a:pt x="104341" y="1965"/>
                </a:lnTo>
                <a:lnTo>
                  <a:pt x="107087" y="1965"/>
                </a:lnTo>
                <a:lnTo>
                  <a:pt x="111205" y="4712"/>
                </a:lnTo>
                <a:lnTo>
                  <a:pt x="181224" y="45917"/>
                </a:lnTo>
                <a:lnTo>
                  <a:pt x="253987" y="88496"/>
                </a:lnTo>
                <a:lnTo>
                  <a:pt x="233393" y="85749"/>
                </a:lnTo>
                <a:lnTo>
                  <a:pt x="231242" y="85554"/>
                </a:lnTo>
                <a:lnTo>
                  <a:pt x="219574" y="85169"/>
                </a:lnTo>
                <a:lnTo>
                  <a:pt x="207639" y="85874"/>
                </a:lnTo>
                <a:lnTo>
                  <a:pt x="195483" y="87647"/>
                </a:lnTo>
                <a:lnTo>
                  <a:pt x="183150" y="90466"/>
                </a:lnTo>
                <a:lnTo>
                  <a:pt x="170683" y="94309"/>
                </a:lnTo>
                <a:lnTo>
                  <a:pt x="158127" y="99154"/>
                </a:lnTo>
                <a:lnTo>
                  <a:pt x="145527" y="104978"/>
                </a:lnTo>
                <a:lnTo>
                  <a:pt x="72763" y="62399"/>
                </a:lnTo>
                <a:close/>
              </a:path>
            </a:pathLst>
          </a:custGeom>
          <a:solidFill>
            <a:srgbClr val="A1EF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414901" y="4236893"/>
            <a:ext cx="3071193" cy="1536868"/>
          </a:xfrm>
          <a:custGeom>
            <a:avLst/>
            <a:gdLst/>
            <a:ahLst/>
            <a:cxnLst/>
            <a:rect l="l" t="t" r="r" b="b"/>
            <a:pathLst>
              <a:path w="3071193" h="1536868">
                <a:moveTo>
                  <a:pt x="2015801" y="1035223"/>
                </a:moveTo>
                <a:lnTo>
                  <a:pt x="2003440" y="1036363"/>
                </a:lnTo>
                <a:lnTo>
                  <a:pt x="1991026" y="1036301"/>
                </a:lnTo>
                <a:lnTo>
                  <a:pt x="1978660" y="1035033"/>
                </a:lnTo>
                <a:lnTo>
                  <a:pt x="1966442" y="1032552"/>
                </a:lnTo>
                <a:lnTo>
                  <a:pt x="1954472" y="1028851"/>
                </a:lnTo>
                <a:lnTo>
                  <a:pt x="1942851" y="1023925"/>
                </a:lnTo>
                <a:lnTo>
                  <a:pt x="1931680" y="1017766"/>
                </a:lnTo>
                <a:lnTo>
                  <a:pt x="2026410" y="977935"/>
                </a:lnTo>
                <a:lnTo>
                  <a:pt x="2030375" y="972922"/>
                </a:lnTo>
                <a:lnTo>
                  <a:pt x="2040364" y="960913"/>
                </a:lnTo>
                <a:lnTo>
                  <a:pt x="2050580" y="949493"/>
                </a:lnTo>
                <a:lnTo>
                  <a:pt x="2060996" y="938674"/>
                </a:lnTo>
                <a:lnTo>
                  <a:pt x="2071587" y="928470"/>
                </a:lnTo>
                <a:lnTo>
                  <a:pt x="2082325" y="918895"/>
                </a:lnTo>
                <a:lnTo>
                  <a:pt x="2093186" y="909963"/>
                </a:lnTo>
                <a:lnTo>
                  <a:pt x="2104144" y="901686"/>
                </a:lnTo>
                <a:lnTo>
                  <a:pt x="2115172" y="894078"/>
                </a:lnTo>
                <a:lnTo>
                  <a:pt x="2126245" y="887153"/>
                </a:lnTo>
                <a:lnTo>
                  <a:pt x="2137336" y="880925"/>
                </a:lnTo>
                <a:lnTo>
                  <a:pt x="2148420" y="875406"/>
                </a:lnTo>
                <a:lnTo>
                  <a:pt x="2159471" y="870611"/>
                </a:lnTo>
                <a:lnTo>
                  <a:pt x="2170463" y="866553"/>
                </a:lnTo>
                <a:lnTo>
                  <a:pt x="2181369" y="863246"/>
                </a:lnTo>
                <a:lnTo>
                  <a:pt x="2192165" y="860702"/>
                </a:lnTo>
                <a:lnTo>
                  <a:pt x="2202824" y="858937"/>
                </a:lnTo>
                <a:lnTo>
                  <a:pt x="2213320" y="857962"/>
                </a:lnTo>
                <a:lnTo>
                  <a:pt x="2223627" y="857792"/>
                </a:lnTo>
                <a:lnTo>
                  <a:pt x="2233719" y="858440"/>
                </a:lnTo>
                <a:lnTo>
                  <a:pt x="2250194" y="859814"/>
                </a:lnTo>
                <a:lnTo>
                  <a:pt x="2250357" y="859815"/>
                </a:lnTo>
                <a:lnTo>
                  <a:pt x="2261393" y="865541"/>
                </a:lnTo>
                <a:lnTo>
                  <a:pt x="2265296" y="880416"/>
                </a:lnTo>
                <a:lnTo>
                  <a:pt x="2263042" y="891859"/>
                </a:lnTo>
                <a:lnTo>
                  <a:pt x="2256198" y="903209"/>
                </a:lnTo>
                <a:lnTo>
                  <a:pt x="2246076" y="912007"/>
                </a:lnTo>
                <a:lnTo>
                  <a:pt x="2130752" y="979308"/>
                </a:lnTo>
                <a:lnTo>
                  <a:pt x="2062106" y="1019140"/>
                </a:lnTo>
                <a:lnTo>
                  <a:pt x="2051560" y="1024666"/>
                </a:lnTo>
                <a:lnTo>
                  <a:pt x="2039962" y="1029369"/>
                </a:lnTo>
                <a:lnTo>
                  <a:pt x="2028008" y="1032890"/>
                </a:lnTo>
                <a:lnTo>
                  <a:pt x="2015801" y="1035223"/>
                </a:lnTo>
                <a:close/>
              </a:path>
              <a:path w="3071193" h="1536868">
                <a:moveTo>
                  <a:pt x="1770548" y="467234"/>
                </a:moveTo>
                <a:lnTo>
                  <a:pt x="1769677" y="469178"/>
                </a:lnTo>
                <a:lnTo>
                  <a:pt x="1769677" y="463409"/>
                </a:lnTo>
                <a:lnTo>
                  <a:pt x="1770548" y="467234"/>
                </a:lnTo>
                <a:close/>
              </a:path>
              <a:path w="3071193" h="1536868">
                <a:moveTo>
                  <a:pt x="1769677" y="463409"/>
                </a:moveTo>
                <a:lnTo>
                  <a:pt x="1768304" y="457376"/>
                </a:lnTo>
                <a:lnTo>
                  <a:pt x="1769677" y="457376"/>
                </a:lnTo>
                <a:lnTo>
                  <a:pt x="1769677" y="463409"/>
                </a:lnTo>
                <a:close/>
              </a:path>
              <a:path w="3071193" h="1536868">
                <a:moveTo>
                  <a:pt x="0" y="37084"/>
                </a:moveTo>
                <a:lnTo>
                  <a:pt x="0" y="0"/>
                </a:lnTo>
                <a:lnTo>
                  <a:pt x="1372" y="0"/>
                </a:lnTo>
                <a:lnTo>
                  <a:pt x="1335" y="11478"/>
                </a:lnTo>
                <a:lnTo>
                  <a:pt x="9661" y="21176"/>
                </a:lnTo>
                <a:lnTo>
                  <a:pt x="10983" y="21976"/>
                </a:lnTo>
                <a:lnTo>
                  <a:pt x="1256210" y="740319"/>
                </a:lnTo>
                <a:lnTo>
                  <a:pt x="1266562" y="744557"/>
                </a:lnTo>
                <a:lnTo>
                  <a:pt x="1278636" y="746561"/>
                </a:lnTo>
                <a:lnTo>
                  <a:pt x="1291579" y="746382"/>
                </a:lnTo>
                <a:lnTo>
                  <a:pt x="1754575" y="486220"/>
                </a:lnTo>
                <a:lnTo>
                  <a:pt x="1769677" y="469178"/>
                </a:lnTo>
                <a:lnTo>
                  <a:pt x="1769677" y="494461"/>
                </a:lnTo>
                <a:lnTo>
                  <a:pt x="1767505" y="505304"/>
                </a:lnTo>
                <a:lnTo>
                  <a:pt x="1757787" y="514658"/>
                </a:lnTo>
                <a:lnTo>
                  <a:pt x="1754575" y="516437"/>
                </a:lnTo>
                <a:lnTo>
                  <a:pt x="1320736" y="767789"/>
                </a:lnTo>
                <a:lnTo>
                  <a:pt x="1309135" y="772920"/>
                </a:lnTo>
                <a:lnTo>
                  <a:pt x="1296384" y="775996"/>
                </a:lnTo>
                <a:lnTo>
                  <a:pt x="1283336" y="776963"/>
                </a:lnTo>
                <a:lnTo>
                  <a:pt x="1270844" y="775767"/>
                </a:lnTo>
                <a:lnTo>
                  <a:pt x="10983" y="52193"/>
                </a:lnTo>
                <a:lnTo>
                  <a:pt x="0" y="42578"/>
                </a:lnTo>
                <a:lnTo>
                  <a:pt x="0" y="37084"/>
                </a:lnTo>
                <a:close/>
              </a:path>
              <a:path w="3071193" h="1536868">
                <a:moveTo>
                  <a:pt x="3071193" y="1277359"/>
                </a:moveTo>
                <a:lnTo>
                  <a:pt x="3071193" y="1282853"/>
                </a:lnTo>
                <a:lnTo>
                  <a:pt x="3067075" y="1289721"/>
                </a:lnTo>
                <a:lnTo>
                  <a:pt x="3057464" y="1295214"/>
                </a:lnTo>
                <a:lnTo>
                  <a:pt x="2653829" y="1528710"/>
                </a:lnTo>
                <a:lnTo>
                  <a:pt x="2647197" y="1531970"/>
                </a:lnTo>
                <a:lnTo>
                  <a:pt x="2634614" y="1535665"/>
                </a:lnTo>
                <a:lnTo>
                  <a:pt x="2621573" y="1536868"/>
                </a:lnTo>
                <a:lnTo>
                  <a:pt x="2609273" y="1535494"/>
                </a:lnTo>
                <a:lnTo>
                  <a:pt x="2598913" y="1531457"/>
                </a:lnTo>
                <a:lnTo>
                  <a:pt x="2335315" y="1378998"/>
                </a:lnTo>
                <a:lnTo>
                  <a:pt x="2328450" y="1374878"/>
                </a:lnTo>
                <a:lnTo>
                  <a:pt x="2324331" y="1368010"/>
                </a:lnTo>
                <a:lnTo>
                  <a:pt x="2325704" y="1362516"/>
                </a:lnTo>
                <a:lnTo>
                  <a:pt x="2325704" y="1339166"/>
                </a:lnTo>
                <a:lnTo>
                  <a:pt x="2598913" y="1501240"/>
                </a:lnTo>
                <a:lnTo>
                  <a:pt x="2616266" y="1506394"/>
                </a:lnTo>
                <a:lnTo>
                  <a:pt x="2629143" y="1506259"/>
                </a:lnTo>
                <a:lnTo>
                  <a:pt x="2642064" y="1503597"/>
                </a:lnTo>
                <a:lnTo>
                  <a:pt x="2653829" y="1498493"/>
                </a:lnTo>
                <a:lnTo>
                  <a:pt x="3057464" y="1264997"/>
                </a:lnTo>
                <a:lnTo>
                  <a:pt x="3067075" y="1259503"/>
                </a:lnTo>
                <a:lnTo>
                  <a:pt x="3071193" y="1254009"/>
                </a:lnTo>
                <a:lnTo>
                  <a:pt x="3071193" y="1277359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274016" y="2982882"/>
            <a:ext cx="5077011" cy="2565707"/>
          </a:xfrm>
          <a:custGeom>
            <a:avLst/>
            <a:gdLst/>
            <a:ahLst/>
            <a:cxnLst/>
            <a:rect l="l" t="t" r="r" b="b"/>
            <a:pathLst>
              <a:path w="5077011" h="2565707">
                <a:moveTo>
                  <a:pt x="1510198" y="609836"/>
                </a:moveTo>
                <a:lnTo>
                  <a:pt x="1576097" y="631812"/>
                </a:lnTo>
                <a:lnTo>
                  <a:pt x="1478620" y="659282"/>
                </a:lnTo>
                <a:lnTo>
                  <a:pt x="1576097" y="715596"/>
                </a:lnTo>
                <a:lnTo>
                  <a:pt x="907491" y="986176"/>
                </a:lnTo>
                <a:lnTo>
                  <a:pt x="770200" y="1065839"/>
                </a:lnTo>
                <a:lnTo>
                  <a:pt x="734505" y="1107044"/>
                </a:lnTo>
                <a:lnTo>
                  <a:pt x="723521" y="1093309"/>
                </a:lnTo>
                <a:lnTo>
                  <a:pt x="653503" y="1134515"/>
                </a:lnTo>
                <a:lnTo>
                  <a:pt x="653503" y="1135888"/>
                </a:lnTo>
                <a:lnTo>
                  <a:pt x="650757" y="1134515"/>
                </a:lnTo>
                <a:lnTo>
                  <a:pt x="606824" y="1108418"/>
                </a:lnTo>
                <a:lnTo>
                  <a:pt x="576621" y="1120779"/>
                </a:lnTo>
                <a:lnTo>
                  <a:pt x="0" y="787018"/>
                </a:lnTo>
                <a:lnTo>
                  <a:pt x="78255" y="755427"/>
                </a:lnTo>
                <a:lnTo>
                  <a:pt x="78255" y="718343"/>
                </a:lnTo>
                <a:lnTo>
                  <a:pt x="49424" y="707355"/>
                </a:lnTo>
                <a:lnTo>
                  <a:pt x="78255" y="694993"/>
                </a:lnTo>
                <a:lnTo>
                  <a:pt x="78255" y="583739"/>
                </a:lnTo>
                <a:lnTo>
                  <a:pt x="0" y="538413"/>
                </a:lnTo>
                <a:lnTo>
                  <a:pt x="503856" y="335135"/>
                </a:lnTo>
                <a:lnTo>
                  <a:pt x="929458" y="89278"/>
                </a:lnTo>
                <a:lnTo>
                  <a:pt x="1004968" y="133230"/>
                </a:lnTo>
                <a:lnTo>
                  <a:pt x="1506079" y="423039"/>
                </a:lnTo>
                <a:lnTo>
                  <a:pt x="1510198" y="420292"/>
                </a:lnTo>
                <a:lnTo>
                  <a:pt x="1510198" y="425786"/>
                </a:lnTo>
                <a:lnTo>
                  <a:pt x="1580216" y="465618"/>
                </a:lnTo>
                <a:lnTo>
                  <a:pt x="1510198" y="494461"/>
                </a:lnTo>
                <a:lnTo>
                  <a:pt x="1510198" y="609836"/>
                </a:lnTo>
                <a:close/>
              </a:path>
              <a:path w="5077011" h="2565707">
                <a:moveTo>
                  <a:pt x="4843616" y="2181125"/>
                </a:moveTo>
                <a:lnTo>
                  <a:pt x="4614341" y="2047895"/>
                </a:lnTo>
                <a:lnTo>
                  <a:pt x="4614341" y="2010811"/>
                </a:lnTo>
                <a:lnTo>
                  <a:pt x="4843616" y="1880328"/>
                </a:lnTo>
                <a:lnTo>
                  <a:pt x="5077011" y="2014931"/>
                </a:lnTo>
                <a:lnTo>
                  <a:pt x="5077011" y="2049269"/>
                </a:lnTo>
                <a:lnTo>
                  <a:pt x="4843616" y="2181125"/>
                </a:lnTo>
                <a:close/>
              </a:path>
              <a:path w="5077011" h="2565707">
                <a:moveTo>
                  <a:pt x="4237661" y="1525435"/>
                </a:moveTo>
                <a:lnTo>
                  <a:pt x="4240568" y="1505486"/>
                </a:lnTo>
                <a:lnTo>
                  <a:pt x="4250099" y="1486142"/>
                </a:lnTo>
                <a:lnTo>
                  <a:pt x="4266235" y="1468034"/>
                </a:lnTo>
                <a:lnTo>
                  <a:pt x="4276776" y="1459641"/>
                </a:lnTo>
                <a:lnTo>
                  <a:pt x="4288962" y="1451794"/>
                </a:lnTo>
                <a:lnTo>
                  <a:pt x="4299578" y="1445932"/>
                </a:lnTo>
                <a:lnTo>
                  <a:pt x="4310787" y="1440706"/>
                </a:lnTo>
                <a:lnTo>
                  <a:pt x="4322526" y="1436112"/>
                </a:lnTo>
                <a:lnTo>
                  <a:pt x="4334729" y="1432148"/>
                </a:lnTo>
                <a:lnTo>
                  <a:pt x="4347332" y="1428810"/>
                </a:lnTo>
                <a:lnTo>
                  <a:pt x="4360270" y="1426095"/>
                </a:lnTo>
                <a:lnTo>
                  <a:pt x="4373477" y="1424000"/>
                </a:lnTo>
                <a:lnTo>
                  <a:pt x="4386889" y="1422522"/>
                </a:lnTo>
                <a:lnTo>
                  <a:pt x="4400441" y="1421658"/>
                </a:lnTo>
                <a:lnTo>
                  <a:pt x="4414068" y="1421406"/>
                </a:lnTo>
                <a:lnTo>
                  <a:pt x="4427706" y="1421760"/>
                </a:lnTo>
                <a:lnTo>
                  <a:pt x="4441289" y="1422720"/>
                </a:lnTo>
                <a:lnTo>
                  <a:pt x="4454752" y="1424281"/>
                </a:lnTo>
                <a:lnTo>
                  <a:pt x="4468032" y="1426441"/>
                </a:lnTo>
                <a:lnTo>
                  <a:pt x="4481062" y="1429196"/>
                </a:lnTo>
                <a:lnTo>
                  <a:pt x="4493778" y="1432543"/>
                </a:lnTo>
                <a:lnTo>
                  <a:pt x="4506115" y="1436480"/>
                </a:lnTo>
                <a:lnTo>
                  <a:pt x="4518008" y="1441003"/>
                </a:lnTo>
                <a:lnTo>
                  <a:pt x="4529393" y="1446109"/>
                </a:lnTo>
                <a:lnTo>
                  <a:pt x="4540204" y="1451794"/>
                </a:lnTo>
                <a:lnTo>
                  <a:pt x="4550655" y="1458472"/>
                </a:lnTo>
                <a:lnTo>
                  <a:pt x="4561694" y="1466957"/>
                </a:lnTo>
                <a:lnTo>
                  <a:pt x="4571060" y="1475868"/>
                </a:lnTo>
                <a:lnTo>
                  <a:pt x="4578756" y="1485132"/>
                </a:lnTo>
                <a:lnTo>
                  <a:pt x="4589145" y="1504428"/>
                </a:lnTo>
                <a:lnTo>
                  <a:pt x="4592878" y="1524265"/>
                </a:lnTo>
                <a:lnTo>
                  <a:pt x="4592253" y="1534205"/>
                </a:lnTo>
                <a:lnTo>
                  <a:pt x="4586032" y="1553762"/>
                </a:lnTo>
                <a:lnTo>
                  <a:pt x="4573197" y="1572406"/>
                </a:lnTo>
                <a:lnTo>
                  <a:pt x="4564304" y="1581203"/>
                </a:lnTo>
                <a:lnTo>
                  <a:pt x="4553763" y="1589554"/>
                </a:lnTo>
                <a:lnTo>
                  <a:pt x="4541577" y="1597386"/>
                </a:lnTo>
                <a:lnTo>
                  <a:pt x="4530962" y="1603248"/>
                </a:lnTo>
                <a:lnTo>
                  <a:pt x="4519752" y="1608474"/>
                </a:lnTo>
                <a:lnTo>
                  <a:pt x="4508013" y="1613068"/>
                </a:lnTo>
                <a:lnTo>
                  <a:pt x="4495810" y="1617032"/>
                </a:lnTo>
                <a:lnTo>
                  <a:pt x="4483207" y="1620371"/>
                </a:lnTo>
                <a:lnTo>
                  <a:pt x="4470270" y="1623085"/>
                </a:lnTo>
                <a:lnTo>
                  <a:pt x="4457063" y="1625180"/>
                </a:lnTo>
                <a:lnTo>
                  <a:pt x="4443650" y="1626658"/>
                </a:lnTo>
                <a:lnTo>
                  <a:pt x="4430098" y="1627522"/>
                </a:lnTo>
                <a:lnTo>
                  <a:pt x="4416471" y="1627775"/>
                </a:lnTo>
                <a:lnTo>
                  <a:pt x="4402833" y="1627420"/>
                </a:lnTo>
                <a:lnTo>
                  <a:pt x="4389250" y="1626460"/>
                </a:lnTo>
                <a:lnTo>
                  <a:pt x="4375787" y="1624899"/>
                </a:lnTo>
                <a:lnTo>
                  <a:pt x="4362508" y="1622739"/>
                </a:lnTo>
                <a:lnTo>
                  <a:pt x="4349478" y="1619984"/>
                </a:lnTo>
                <a:lnTo>
                  <a:pt x="4336761" y="1616637"/>
                </a:lnTo>
                <a:lnTo>
                  <a:pt x="4324424" y="1612700"/>
                </a:lnTo>
                <a:lnTo>
                  <a:pt x="4312531" y="1608177"/>
                </a:lnTo>
                <a:lnTo>
                  <a:pt x="4301146" y="1603072"/>
                </a:lnTo>
                <a:lnTo>
                  <a:pt x="4290335" y="1597386"/>
                </a:lnTo>
                <a:lnTo>
                  <a:pt x="4279883" y="1590902"/>
                </a:lnTo>
                <a:lnTo>
                  <a:pt x="4268845" y="1582596"/>
                </a:lnTo>
                <a:lnTo>
                  <a:pt x="4259479" y="1573809"/>
                </a:lnTo>
                <a:lnTo>
                  <a:pt x="4251783" y="1564621"/>
                </a:lnTo>
                <a:lnTo>
                  <a:pt x="4241394" y="1545357"/>
                </a:lnTo>
                <a:lnTo>
                  <a:pt x="4237661" y="1525435"/>
                </a:lnTo>
                <a:close/>
              </a:path>
              <a:path w="5077011" h="2565707">
                <a:moveTo>
                  <a:pt x="4067924" y="2565707"/>
                </a:moveTo>
                <a:lnTo>
                  <a:pt x="3802953" y="2413248"/>
                </a:lnTo>
                <a:lnTo>
                  <a:pt x="3877090" y="2370669"/>
                </a:lnTo>
                <a:lnTo>
                  <a:pt x="4140688" y="2523128"/>
                </a:lnTo>
                <a:lnTo>
                  <a:pt x="4067924" y="2565707"/>
                </a:lnTo>
                <a:close/>
              </a:path>
              <a:path w="5077011" h="2565707">
                <a:moveTo>
                  <a:pt x="3533863" y="1307576"/>
                </a:moveTo>
                <a:lnTo>
                  <a:pt x="3533863" y="1086442"/>
                </a:lnTo>
                <a:lnTo>
                  <a:pt x="3727443" y="1197696"/>
                </a:lnTo>
                <a:lnTo>
                  <a:pt x="3727443" y="1418830"/>
                </a:lnTo>
                <a:lnTo>
                  <a:pt x="3533863" y="1307576"/>
                </a:lnTo>
                <a:close/>
              </a:path>
              <a:path w="5077011" h="2565707">
                <a:moveTo>
                  <a:pt x="1145162" y="1246303"/>
                </a:moveTo>
                <a:lnTo>
                  <a:pt x="1589826" y="986176"/>
                </a:lnTo>
                <a:lnTo>
                  <a:pt x="1631926" y="977187"/>
                </a:lnTo>
                <a:lnTo>
                  <a:pt x="1644000" y="979190"/>
                </a:lnTo>
                <a:lnTo>
                  <a:pt x="2898207" y="1701772"/>
                </a:lnTo>
                <a:lnTo>
                  <a:pt x="2909456" y="1720425"/>
                </a:lnTo>
                <a:lnTo>
                  <a:pt x="2904913" y="1730081"/>
                </a:lnTo>
                <a:lnTo>
                  <a:pt x="2460249" y="1990208"/>
                </a:lnTo>
                <a:lnTo>
                  <a:pt x="2419571" y="1999230"/>
                </a:lnTo>
                <a:lnTo>
                  <a:pt x="2407540" y="1997254"/>
                </a:lnTo>
                <a:lnTo>
                  <a:pt x="1151869" y="1274612"/>
                </a:lnTo>
                <a:lnTo>
                  <a:pt x="1140619" y="1255958"/>
                </a:lnTo>
                <a:lnTo>
                  <a:pt x="1145162" y="1246303"/>
                </a:lnTo>
                <a:close/>
              </a:path>
              <a:path w="5077011" h="2565707">
                <a:moveTo>
                  <a:pt x="3097956" y="2277426"/>
                </a:moveTo>
                <a:lnTo>
                  <a:pt x="3085330" y="2276676"/>
                </a:lnTo>
                <a:lnTo>
                  <a:pt x="3073419" y="2273954"/>
                </a:lnTo>
                <a:lnTo>
                  <a:pt x="3061876" y="2269271"/>
                </a:lnTo>
                <a:lnTo>
                  <a:pt x="3043735" y="2258041"/>
                </a:lnTo>
                <a:lnTo>
                  <a:pt x="3033561" y="2251025"/>
                </a:lnTo>
                <a:lnTo>
                  <a:pt x="3024922" y="2242620"/>
                </a:lnTo>
                <a:lnTo>
                  <a:pt x="3017871" y="2233065"/>
                </a:lnTo>
                <a:lnTo>
                  <a:pt x="3012466" y="2222598"/>
                </a:lnTo>
                <a:lnTo>
                  <a:pt x="3008763" y="2211457"/>
                </a:lnTo>
                <a:lnTo>
                  <a:pt x="3006817" y="2199880"/>
                </a:lnTo>
                <a:lnTo>
                  <a:pt x="3006684" y="2188105"/>
                </a:lnTo>
                <a:lnTo>
                  <a:pt x="3008420" y="2176370"/>
                </a:lnTo>
                <a:lnTo>
                  <a:pt x="3012082" y="2164912"/>
                </a:lnTo>
                <a:lnTo>
                  <a:pt x="3017725" y="2153970"/>
                </a:lnTo>
                <a:lnTo>
                  <a:pt x="3021768" y="2148161"/>
                </a:lnTo>
                <a:lnTo>
                  <a:pt x="3023141" y="2146787"/>
                </a:lnTo>
                <a:lnTo>
                  <a:pt x="3030852" y="2135687"/>
                </a:lnTo>
                <a:lnTo>
                  <a:pt x="3040085" y="2125077"/>
                </a:lnTo>
                <a:lnTo>
                  <a:pt x="3049453" y="2114962"/>
                </a:lnTo>
                <a:lnTo>
                  <a:pt x="3058945" y="2105346"/>
                </a:lnTo>
                <a:lnTo>
                  <a:pt x="3068545" y="2096235"/>
                </a:lnTo>
                <a:lnTo>
                  <a:pt x="3078243" y="2087631"/>
                </a:lnTo>
                <a:lnTo>
                  <a:pt x="3088023" y="2079541"/>
                </a:lnTo>
                <a:lnTo>
                  <a:pt x="3097874" y="2071967"/>
                </a:lnTo>
                <a:lnTo>
                  <a:pt x="3107782" y="2064914"/>
                </a:lnTo>
                <a:lnTo>
                  <a:pt x="3117734" y="2058388"/>
                </a:lnTo>
                <a:lnTo>
                  <a:pt x="3109155" y="2064914"/>
                </a:lnTo>
                <a:lnTo>
                  <a:pt x="3099247" y="2071967"/>
                </a:lnTo>
                <a:lnTo>
                  <a:pt x="3089397" y="2079541"/>
                </a:lnTo>
                <a:lnTo>
                  <a:pt x="3079616" y="2087631"/>
                </a:lnTo>
                <a:lnTo>
                  <a:pt x="3069919" y="2096235"/>
                </a:lnTo>
                <a:lnTo>
                  <a:pt x="3060318" y="2105346"/>
                </a:lnTo>
                <a:lnTo>
                  <a:pt x="3050826" y="2114962"/>
                </a:lnTo>
                <a:lnTo>
                  <a:pt x="3041458" y="2125077"/>
                </a:lnTo>
                <a:lnTo>
                  <a:pt x="3032225" y="2135687"/>
                </a:lnTo>
                <a:lnTo>
                  <a:pt x="3023141" y="2148161"/>
                </a:lnTo>
                <a:lnTo>
                  <a:pt x="3019098" y="2153970"/>
                </a:lnTo>
                <a:lnTo>
                  <a:pt x="3013455" y="2164912"/>
                </a:lnTo>
                <a:lnTo>
                  <a:pt x="3009793" y="2176370"/>
                </a:lnTo>
                <a:lnTo>
                  <a:pt x="3008057" y="2188105"/>
                </a:lnTo>
                <a:lnTo>
                  <a:pt x="3008190" y="2199880"/>
                </a:lnTo>
                <a:lnTo>
                  <a:pt x="3010136" y="2211457"/>
                </a:lnTo>
                <a:lnTo>
                  <a:pt x="3013839" y="2222598"/>
                </a:lnTo>
                <a:lnTo>
                  <a:pt x="3019244" y="2233065"/>
                </a:lnTo>
                <a:lnTo>
                  <a:pt x="3026295" y="2242620"/>
                </a:lnTo>
                <a:lnTo>
                  <a:pt x="3034934" y="2251025"/>
                </a:lnTo>
                <a:lnTo>
                  <a:pt x="3045107" y="2258041"/>
                </a:lnTo>
                <a:lnTo>
                  <a:pt x="3060210" y="2267656"/>
                </a:lnTo>
                <a:lnTo>
                  <a:pt x="3074792" y="2273954"/>
                </a:lnTo>
                <a:lnTo>
                  <a:pt x="3086703" y="2276676"/>
                </a:lnTo>
                <a:lnTo>
                  <a:pt x="3097956" y="2277426"/>
                </a:lnTo>
                <a:close/>
              </a:path>
              <a:path w="5077011" h="2565707">
                <a:moveTo>
                  <a:pt x="3008190" y="2199880"/>
                </a:moveTo>
                <a:lnTo>
                  <a:pt x="3008057" y="2188105"/>
                </a:lnTo>
                <a:lnTo>
                  <a:pt x="3009793" y="2176370"/>
                </a:lnTo>
                <a:lnTo>
                  <a:pt x="3013455" y="2164912"/>
                </a:lnTo>
                <a:lnTo>
                  <a:pt x="3019098" y="2153970"/>
                </a:lnTo>
                <a:lnTo>
                  <a:pt x="3023141" y="2148161"/>
                </a:lnTo>
                <a:lnTo>
                  <a:pt x="3032225" y="2135687"/>
                </a:lnTo>
                <a:lnTo>
                  <a:pt x="3041458" y="2125077"/>
                </a:lnTo>
                <a:lnTo>
                  <a:pt x="3050826" y="2114962"/>
                </a:lnTo>
                <a:lnTo>
                  <a:pt x="3060318" y="2105346"/>
                </a:lnTo>
                <a:lnTo>
                  <a:pt x="3069919" y="2096235"/>
                </a:lnTo>
                <a:lnTo>
                  <a:pt x="3079616" y="2087631"/>
                </a:lnTo>
                <a:lnTo>
                  <a:pt x="3089397" y="2079541"/>
                </a:lnTo>
                <a:lnTo>
                  <a:pt x="3099247" y="2071967"/>
                </a:lnTo>
                <a:lnTo>
                  <a:pt x="3109155" y="2064914"/>
                </a:lnTo>
                <a:lnTo>
                  <a:pt x="3117734" y="2058388"/>
                </a:lnTo>
                <a:lnTo>
                  <a:pt x="3127717" y="2052391"/>
                </a:lnTo>
                <a:lnTo>
                  <a:pt x="3119107" y="2058388"/>
                </a:lnTo>
                <a:lnTo>
                  <a:pt x="3109307" y="2276404"/>
                </a:lnTo>
                <a:lnTo>
                  <a:pt x="3110680" y="2276404"/>
                </a:lnTo>
                <a:lnTo>
                  <a:pt x="3098745" y="2277479"/>
                </a:lnTo>
                <a:lnTo>
                  <a:pt x="3097956" y="2277426"/>
                </a:lnTo>
                <a:lnTo>
                  <a:pt x="3086703" y="2276676"/>
                </a:lnTo>
                <a:lnTo>
                  <a:pt x="3074792" y="2273954"/>
                </a:lnTo>
                <a:lnTo>
                  <a:pt x="3063249" y="2269271"/>
                </a:lnTo>
                <a:lnTo>
                  <a:pt x="3060210" y="2267656"/>
                </a:lnTo>
                <a:lnTo>
                  <a:pt x="3045107" y="2258041"/>
                </a:lnTo>
                <a:lnTo>
                  <a:pt x="3034934" y="2251025"/>
                </a:lnTo>
                <a:lnTo>
                  <a:pt x="3026295" y="2242620"/>
                </a:lnTo>
                <a:lnTo>
                  <a:pt x="3019244" y="2233065"/>
                </a:lnTo>
                <a:lnTo>
                  <a:pt x="3013839" y="2222598"/>
                </a:lnTo>
                <a:lnTo>
                  <a:pt x="3010136" y="2211457"/>
                </a:lnTo>
                <a:lnTo>
                  <a:pt x="3008190" y="2199880"/>
                </a:lnTo>
                <a:close/>
              </a:path>
              <a:path w="5077011" h="2565707">
                <a:moveTo>
                  <a:pt x="3141850" y="2045522"/>
                </a:moveTo>
                <a:lnTo>
                  <a:pt x="3142584" y="2045148"/>
                </a:lnTo>
                <a:lnTo>
                  <a:pt x="3286739" y="2130306"/>
                </a:lnTo>
                <a:lnTo>
                  <a:pt x="3276736" y="2135580"/>
                </a:lnTo>
                <a:lnTo>
                  <a:pt x="3266746" y="2141391"/>
                </a:lnTo>
                <a:lnTo>
                  <a:pt x="3256782" y="2147733"/>
                </a:lnTo>
                <a:lnTo>
                  <a:pt x="3246857" y="2154602"/>
                </a:lnTo>
                <a:lnTo>
                  <a:pt x="3236985" y="2161994"/>
                </a:lnTo>
                <a:lnTo>
                  <a:pt x="3227178" y="2169905"/>
                </a:lnTo>
                <a:lnTo>
                  <a:pt x="3217450" y="2178330"/>
                </a:lnTo>
                <a:lnTo>
                  <a:pt x="3207814" y="2187264"/>
                </a:lnTo>
                <a:lnTo>
                  <a:pt x="3198283" y="2196704"/>
                </a:lnTo>
                <a:lnTo>
                  <a:pt x="3188870" y="2206645"/>
                </a:lnTo>
                <a:lnTo>
                  <a:pt x="3179588" y="2217083"/>
                </a:lnTo>
                <a:lnTo>
                  <a:pt x="3170451" y="2228013"/>
                </a:lnTo>
                <a:lnTo>
                  <a:pt x="3167296" y="2231945"/>
                </a:lnTo>
                <a:lnTo>
                  <a:pt x="3164550" y="2236065"/>
                </a:lnTo>
                <a:lnTo>
                  <a:pt x="3161805" y="2240186"/>
                </a:lnTo>
                <a:lnTo>
                  <a:pt x="3163178" y="2240186"/>
                </a:lnTo>
                <a:lnTo>
                  <a:pt x="3160432" y="2244306"/>
                </a:lnTo>
                <a:lnTo>
                  <a:pt x="3159059" y="2244306"/>
                </a:lnTo>
                <a:lnTo>
                  <a:pt x="3151224" y="2254151"/>
                </a:lnTo>
                <a:lnTo>
                  <a:pt x="3142094" y="2262324"/>
                </a:lnTo>
                <a:lnTo>
                  <a:pt x="3139090" y="2046929"/>
                </a:lnTo>
                <a:lnTo>
                  <a:pt x="3131906" y="2268785"/>
                </a:lnTo>
                <a:lnTo>
                  <a:pt x="3122271" y="2273492"/>
                </a:lnTo>
                <a:lnTo>
                  <a:pt x="3120898" y="2273492"/>
                </a:lnTo>
                <a:lnTo>
                  <a:pt x="3129090" y="2052391"/>
                </a:lnTo>
                <a:lnTo>
                  <a:pt x="3137717" y="2046929"/>
                </a:lnTo>
                <a:lnTo>
                  <a:pt x="3141211" y="2045148"/>
                </a:lnTo>
                <a:lnTo>
                  <a:pt x="3141850" y="2045522"/>
                </a:lnTo>
                <a:close/>
              </a:path>
              <a:path w="5077011" h="2565707">
                <a:moveTo>
                  <a:pt x="3110680" y="2276404"/>
                </a:moveTo>
                <a:lnTo>
                  <a:pt x="3109307" y="2276404"/>
                </a:lnTo>
                <a:lnTo>
                  <a:pt x="3119107" y="2058388"/>
                </a:lnTo>
                <a:lnTo>
                  <a:pt x="3127717" y="2052391"/>
                </a:lnTo>
                <a:lnTo>
                  <a:pt x="3137717" y="2046929"/>
                </a:lnTo>
                <a:lnTo>
                  <a:pt x="3129090" y="2052391"/>
                </a:lnTo>
                <a:lnTo>
                  <a:pt x="3120898" y="2273492"/>
                </a:lnTo>
                <a:lnTo>
                  <a:pt x="3122271" y="2273492"/>
                </a:lnTo>
                <a:lnTo>
                  <a:pt x="3110680" y="2276404"/>
                </a:lnTo>
                <a:close/>
              </a:path>
              <a:path w="5077011" h="2565707">
                <a:moveTo>
                  <a:pt x="3021768" y="2148161"/>
                </a:moveTo>
                <a:lnTo>
                  <a:pt x="3021768" y="2146787"/>
                </a:lnTo>
                <a:lnTo>
                  <a:pt x="3030852" y="2135687"/>
                </a:lnTo>
                <a:lnTo>
                  <a:pt x="3023141" y="2146787"/>
                </a:lnTo>
                <a:lnTo>
                  <a:pt x="3021768" y="2148161"/>
                </a:lnTo>
                <a:close/>
              </a:path>
              <a:path w="5077011" h="2565707">
                <a:moveTo>
                  <a:pt x="3142094" y="2262324"/>
                </a:moveTo>
                <a:lnTo>
                  <a:pt x="3151224" y="2254151"/>
                </a:lnTo>
                <a:lnTo>
                  <a:pt x="3159059" y="2244306"/>
                </a:lnTo>
                <a:lnTo>
                  <a:pt x="3160432" y="2244306"/>
                </a:lnTo>
                <a:lnTo>
                  <a:pt x="3152597" y="2254151"/>
                </a:lnTo>
                <a:lnTo>
                  <a:pt x="3143467" y="2262324"/>
                </a:lnTo>
                <a:lnTo>
                  <a:pt x="3133279" y="2268785"/>
                </a:lnTo>
                <a:lnTo>
                  <a:pt x="3122271" y="2273492"/>
                </a:lnTo>
                <a:lnTo>
                  <a:pt x="3131906" y="2268785"/>
                </a:lnTo>
                <a:lnTo>
                  <a:pt x="3139090" y="2046929"/>
                </a:lnTo>
                <a:lnTo>
                  <a:pt x="3142094" y="2262324"/>
                </a:lnTo>
                <a:close/>
              </a:path>
              <a:path w="5077011" h="2565707">
                <a:moveTo>
                  <a:pt x="3142584" y="2045148"/>
                </a:moveTo>
                <a:lnTo>
                  <a:pt x="3288112" y="2130306"/>
                </a:lnTo>
                <a:lnTo>
                  <a:pt x="3278109" y="2135580"/>
                </a:lnTo>
                <a:lnTo>
                  <a:pt x="3268119" y="2141391"/>
                </a:lnTo>
                <a:lnTo>
                  <a:pt x="3258155" y="2147733"/>
                </a:lnTo>
                <a:lnTo>
                  <a:pt x="3248230" y="2154602"/>
                </a:lnTo>
                <a:lnTo>
                  <a:pt x="3238358" y="2161994"/>
                </a:lnTo>
                <a:lnTo>
                  <a:pt x="3228551" y="2169905"/>
                </a:lnTo>
                <a:lnTo>
                  <a:pt x="3218823" y="2178330"/>
                </a:lnTo>
                <a:lnTo>
                  <a:pt x="3209187" y="2187264"/>
                </a:lnTo>
                <a:lnTo>
                  <a:pt x="3199656" y="2196704"/>
                </a:lnTo>
                <a:lnTo>
                  <a:pt x="3190243" y="2206645"/>
                </a:lnTo>
                <a:lnTo>
                  <a:pt x="3180961" y="2217083"/>
                </a:lnTo>
                <a:lnTo>
                  <a:pt x="3171824" y="2228013"/>
                </a:lnTo>
                <a:lnTo>
                  <a:pt x="3168669" y="2231945"/>
                </a:lnTo>
                <a:lnTo>
                  <a:pt x="3165923" y="2236065"/>
                </a:lnTo>
                <a:lnTo>
                  <a:pt x="3163178" y="2240186"/>
                </a:lnTo>
                <a:lnTo>
                  <a:pt x="3161805" y="2240186"/>
                </a:lnTo>
                <a:lnTo>
                  <a:pt x="3164550" y="2236065"/>
                </a:lnTo>
                <a:lnTo>
                  <a:pt x="3167296" y="2231945"/>
                </a:lnTo>
                <a:lnTo>
                  <a:pt x="3170451" y="2228013"/>
                </a:lnTo>
                <a:lnTo>
                  <a:pt x="3179588" y="2217083"/>
                </a:lnTo>
                <a:lnTo>
                  <a:pt x="3188870" y="2206645"/>
                </a:lnTo>
                <a:lnTo>
                  <a:pt x="3198283" y="2196704"/>
                </a:lnTo>
                <a:lnTo>
                  <a:pt x="3207814" y="2187264"/>
                </a:lnTo>
                <a:lnTo>
                  <a:pt x="3217450" y="2178330"/>
                </a:lnTo>
                <a:lnTo>
                  <a:pt x="3227178" y="2169905"/>
                </a:lnTo>
                <a:lnTo>
                  <a:pt x="3236985" y="2161994"/>
                </a:lnTo>
                <a:lnTo>
                  <a:pt x="3246857" y="2154602"/>
                </a:lnTo>
                <a:lnTo>
                  <a:pt x="3256782" y="2147733"/>
                </a:lnTo>
                <a:lnTo>
                  <a:pt x="3266746" y="2141391"/>
                </a:lnTo>
                <a:lnTo>
                  <a:pt x="3276736" y="2135580"/>
                </a:lnTo>
                <a:lnTo>
                  <a:pt x="3286739" y="2130306"/>
                </a:lnTo>
                <a:lnTo>
                  <a:pt x="3142584" y="2045148"/>
                </a:lnTo>
                <a:close/>
              </a:path>
              <a:path w="5077011" h="2565707">
                <a:moveTo>
                  <a:pt x="1725744" y="111253"/>
                </a:moveTo>
                <a:lnTo>
                  <a:pt x="1727117" y="111253"/>
                </a:lnTo>
                <a:lnTo>
                  <a:pt x="1729562" y="100605"/>
                </a:lnTo>
                <a:lnTo>
                  <a:pt x="1733681" y="90132"/>
                </a:lnTo>
                <a:lnTo>
                  <a:pt x="1746942" y="69859"/>
                </a:lnTo>
                <a:lnTo>
                  <a:pt x="1766899" y="50725"/>
                </a:lnTo>
                <a:lnTo>
                  <a:pt x="1779388" y="41677"/>
                </a:lnTo>
                <a:lnTo>
                  <a:pt x="1799278" y="30199"/>
                </a:lnTo>
                <a:lnTo>
                  <a:pt x="1821513" y="20520"/>
                </a:lnTo>
                <a:lnTo>
                  <a:pt x="1845414" y="12661"/>
                </a:lnTo>
                <a:lnTo>
                  <a:pt x="1870618" y="6658"/>
                </a:lnTo>
                <a:lnTo>
                  <a:pt x="1896764" y="2548"/>
                </a:lnTo>
                <a:lnTo>
                  <a:pt x="1923492" y="367"/>
                </a:lnTo>
                <a:lnTo>
                  <a:pt x="1939918" y="0"/>
                </a:lnTo>
                <a:lnTo>
                  <a:pt x="1953191" y="239"/>
                </a:lnTo>
                <a:lnTo>
                  <a:pt x="1979708" y="2140"/>
                </a:lnTo>
                <a:lnTo>
                  <a:pt x="2005873" y="5911"/>
                </a:lnTo>
                <a:lnTo>
                  <a:pt x="2031307" y="11516"/>
                </a:lnTo>
                <a:lnTo>
                  <a:pt x="2055633" y="18921"/>
                </a:lnTo>
                <a:lnTo>
                  <a:pt x="2078474" y="28091"/>
                </a:lnTo>
                <a:lnTo>
                  <a:pt x="2093683" y="35711"/>
                </a:lnTo>
                <a:lnTo>
                  <a:pt x="2107344" y="44100"/>
                </a:lnTo>
                <a:lnTo>
                  <a:pt x="2119343" y="53081"/>
                </a:lnTo>
                <a:lnTo>
                  <a:pt x="2138429" y="72377"/>
                </a:lnTo>
                <a:lnTo>
                  <a:pt x="2151086" y="92720"/>
                </a:lnTo>
                <a:lnTo>
                  <a:pt x="2156837" y="109880"/>
                </a:lnTo>
                <a:lnTo>
                  <a:pt x="2158210" y="109880"/>
                </a:lnTo>
                <a:lnTo>
                  <a:pt x="2173312" y="156579"/>
                </a:lnTo>
                <a:lnTo>
                  <a:pt x="2171919" y="168998"/>
                </a:lnTo>
                <a:lnTo>
                  <a:pt x="2168975" y="181139"/>
                </a:lnTo>
                <a:lnTo>
                  <a:pt x="2164449" y="192916"/>
                </a:lnTo>
                <a:lnTo>
                  <a:pt x="2158314" y="204242"/>
                </a:lnTo>
                <a:lnTo>
                  <a:pt x="2150540" y="215030"/>
                </a:lnTo>
                <a:lnTo>
                  <a:pt x="2141098" y="225194"/>
                </a:lnTo>
                <a:lnTo>
                  <a:pt x="2134870" y="230748"/>
                </a:lnTo>
                <a:lnTo>
                  <a:pt x="2106039" y="710102"/>
                </a:lnTo>
                <a:lnTo>
                  <a:pt x="2105023" y="722354"/>
                </a:lnTo>
                <a:lnTo>
                  <a:pt x="2101989" y="734193"/>
                </a:lnTo>
                <a:lnTo>
                  <a:pt x="2096963" y="745545"/>
                </a:lnTo>
                <a:lnTo>
                  <a:pt x="2089969" y="756336"/>
                </a:lnTo>
                <a:lnTo>
                  <a:pt x="2081031" y="766494"/>
                </a:lnTo>
                <a:lnTo>
                  <a:pt x="2070174" y="775944"/>
                </a:lnTo>
                <a:lnTo>
                  <a:pt x="2057987" y="784271"/>
                </a:lnTo>
                <a:lnTo>
                  <a:pt x="2047579" y="790483"/>
                </a:lnTo>
                <a:lnTo>
                  <a:pt x="2036575" y="795956"/>
                </a:lnTo>
                <a:lnTo>
                  <a:pt x="2025037" y="800702"/>
                </a:lnTo>
                <a:lnTo>
                  <a:pt x="2013024" y="804729"/>
                </a:lnTo>
                <a:lnTo>
                  <a:pt x="2000595" y="808048"/>
                </a:lnTo>
                <a:lnTo>
                  <a:pt x="1987811" y="810668"/>
                </a:lnTo>
                <a:lnTo>
                  <a:pt x="1974731" y="812600"/>
                </a:lnTo>
                <a:lnTo>
                  <a:pt x="1961414" y="813854"/>
                </a:lnTo>
                <a:lnTo>
                  <a:pt x="1947922" y="814439"/>
                </a:lnTo>
                <a:lnTo>
                  <a:pt x="1942663" y="814488"/>
                </a:lnTo>
                <a:lnTo>
                  <a:pt x="1929265" y="814166"/>
                </a:lnTo>
                <a:lnTo>
                  <a:pt x="1916007" y="813194"/>
                </a:lnTo>
                <a:lnTo>
                  <a:pt x="1902936" y="811563"/>
                </a:lnTo>
                <a:lnTo>
                  <a:pt x="1890102" y="809263"/>
                </a:lnTo>
                <a:lnTo>
                  <a:pt x="1877551" y="806283"/>
                </a:lnTo>
                <a:lnTo>
                  <a:pt x="1865333" y="802616"/>
                </a:lnTo>
                <a:lnTo>
                  <a:pt x="1853495" y="798250"/>
                </a:lnTo>
                <a:lnTo>
                  <a:pt x="1842086" y="793176"/>
                </a:lnTo>
                <a:lnTo>
                  <a:pt x="1831153" y="787385"/>
                </a:lnTo>
                <a:lnTo>
                  <a:pt x="1813466" y="775257"/>
                </a:lnTo>
                <a:lnTo>
                  <a:pt x="1802665" y="765637"/>
                </a:lnTo>
                <a:lnTo>
                  <a:pt x="1793632" y="755456"/>
                </a:lnTo>
                <a:lnTo>
                  <a:pt x="1786435" y="744760"/>
                </a:lnTo>
                <a:lnTo>
                  <a:pt x="1781144" y="733596"/>
                </a:lnTo>
                <a:lnTo>
                  <a:pt x="1777827" y="722008"/>
                </a:lnTo>
                <a:lnTo>
                  <a:pt x="1776554" y="710044"/>
                </a:lnTo>
                <a:lnTo>
                  <a:pt x="1776541" y="708728"/>
                </a:lnTo>
                <a:lnTo>
                  <a:pt x="1747710" y="229375"/>
                </a:lnTo>
                <a:lnTo>
                  <a:pt x="1737537" y="218931"/>
                </a:lnTo>
                <a:lnTo>
                  <a:pt x="1728851" y="208120"/>
                </a:lnTo>
                <a:lnTo>
                  <a:pt x="1721743" y="196973"/>
                </a:lnTo>
                <a:lnTo>
                  <a:pt x="1716308" y="185520"/>
                </a:lnTo>
                <a:lnTo>
                  <a:pt x="1712639" y="173793"/>
                </a:lnTo>
                <a:lnTo>
                  <a:pt x="1710827" y="161822"/>
                </a:lnTo>
                <a:lnTo>
                  <a:pt x="1710642" y="156579"/>
                </a:lnTo>
                <a:lnTo>
                  <a:pt x="1725744" y="1112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263032" y="2829050"/>
            <a:ext cx="5098977" cy="2951662"/>
          </a:xfrm>
          <a:custGeom>
            <a:avLst/>
            <a:gdLst/>
            <a:ahLst/>
            <a:cxnLst/>
            <a:rect l="l" t="t" r="r" b="b"/>
            <a:pathLst>
              <a:path w="5098977" h="2951662">
                <a:moveTo>
                  <a:pt x="4612969" y="2068498"/>
                </a:moveTo>
                <a:lnTo>
                  <a:pt x="4612684" y="2074835"/>
                </a:lnTo>
                <a:lnTo>
                  <a:pt x="4610611" y="2086541"/>
                </a:lnTo>
                <a:lnTo>
                  <a:pt x="4606564" y="2097868"/>
                </a:lnTo>
                <a:lnTo>
                  <a:pt x="4600580" y="2108758"/>
                </a:lnTo>
                <a:lnTo>
                  <a:pt x="4604292" y="1654776"/>
                </a:lnTo>
                <a:lnTo>
                  <a:pt x="4607693" y="1666513"/>
                </a:lnTo>
                <a:lnTo>
                  <a:pt x="4608849" y="1678422"/>
                </a:lnTo>
                <a:lnTo>
                  <a:pt x="4608849" y="1681170"/>
                </a:lnTo>
                <a:lnTo>
                  <a:pt x="4612969" y="1681170"/>
                </a:lnTo>
                <a:lnTo>
                  <a:pt x="4612969" y="2068498"/>
                </a:lnTo>
                <a:close/>
              </a:path>
              <a:path w="5098977" h="2951662">
                <a:moveTo>
                  <a:pt x="4567662" y="1611121"/>
                </a:moveTo>
                <a:lnTo>
                  <a:pt x="4570305" y="1612981"/>
                </a:lnTo>
                <a:lnTo>
                  <a:pt x="4581653" y="1622312"/>
                </a:lnTo>
                <a:lnTo>
                  <a:pt x="4591169" y="1632504"/>
                </a:lnTo>
                <a:lnTo>
                  <a:pt x="4598750" y="1643382"/>
                </a:lnTo>
                <a:lnTo>
                  <a:pt x="4597702" y="1675194"/>
                </a:lnTo>
                <a:lnTo>
                  <a:pt x="4595678" y="1663415"/>
                </a:lnTo>
                <a:lnTo>
                  <a:pt x="4591303" y="1652132"/>
                </a:lnTo>
                <a:lnTo>
                  <a:pt x="4584524" y="1641293"/>
                </a:lnTo>
                <a:lnTo>
                  <a:pt x="4575288" y="1630845"/>
                </a:lnTo>
                <a:lnTo>
                  <a:pt x="4567662" y="1611121"/>
                </a:lnTo>
                <a:close/>
              </a:path>
              <a:path w="5098977" h="2951662">
                <a:moveTo>
                  <a:pt x="4391930" y="1774568"/>
                </a:moveTo>
                <a:lnTo>
                  <a:pt x="4391930" y="1582277"/>
                </a:lnTo>
                <a:lnTo>
                  <a:pt x="4385908" y="1583079"/>
                </a:lnTo>
                <a:lnTo>
                  <a:pt x="4372820" y="1585182"/>
                </a:lnTo>
                <a:lnTo>
                  <a:pt x="4359968" y="1587787"/>
                </a:lnTo>
                <a:lnTo>
                  <a:pt x="4347410" y="1590935"/>
                </a:lnTo>
                <a:lnTo>
                  <a:pt x="4335207" y="1594665"/>
                </a:lnTo>
                <a:lnTo>
                  <a:pt x="4323417" y="1599018"/>
                </a:lnTo>
                <a:lnTo>
                  <a:pt x="4312101" y="1604032"/>
                </a:lnTo>
                <a:lnTo>
                  <a:pt x="4301318" y="1609747"/>
                </a:lnTo>
                <a:lnTo>
                  <a:pt x="4292348" y="1615603"/>
                </a:lnTo>
                <a:lnTo>
                  <a:pt x="4280502" y="1624889"/>
                </a:lnTo>
                <a:lnTo>
                  <a:pt x="4270698" y="1634686"/>
                </a:lnTo>
                <a:lnTo>
                  <a:pt x="4262935" y="1644965"/>
                </a:lnTo>
                <a:lnTo>
                  <a:pt x="4257213" y="1655700"/>
                </a:lnTo>
                <a:lnTo>
                  <a:pt x="4253532" y="1666862"/>
                </a:lnTo>
                <a:lnTo>
                  <a:pt x="4251893" y="1678422"/>
                </a:lnTo>
                <a:lnTo>
                  <a:pt x="4252418" y="1686123"/>
                </a:lnTo>
                <a:lnTo>
                  <a:pt x="4256888" y="1719635"/>
                </a:lnTo>
                <a:lnTo>
                  <a:pt x="4250520" y="1710013"/>
                </a:lnTo>
                <a:lnTo>
                  <a:pt x="4250520" y="2063004"/>
                </a:lnTo>
                <a:lnTo>
                  <a:pt x="4251279" y="2072283"/>
                </a:lnTo>
                <a:lnTo>
                  <a:pt x="4259456" y="2094338"/>
                </a:lnTo>
                <a:lnTo>
                  <a:pt x="4276275" y="2114803"/>
                </a:lnTo>
                <a:lnTo>
                  <a:pt x="4301318" y="2133053"/>
                </a:lnTo>
                <a:lnTo>
                  <a:pt x="4323560" y="2144031"/>
                </a:lnTo>
                <a:lnTo>
                  <a:pt x="4346971" y="2152257"/>
                </a:lnTo>
                <a:lnTo>
                  <a:pt x="4372229" y="2158291"/>
                </a:lnTo>
                <a:lnTo>
                  <a:pt x="4398826" y="2162004"/>
                </a:lnTo>
                <a:lnTo>
                  <a:pt x="4426253" y="2163270"/>
                </a:lnTo>
                <a:lnTo>
                  <a:pt x="4440052" y="2162986"/>
                </a:lnTo>
                <a:lnTo>
                  <a:pt x="4467215" y="2160685"/>
                </a:lnTo>
                <a:lnTo>
                  <a:pt x="4493124" y="2156072"/>
                </a:lnTo>
                <a:lnTo>
                  <a:pt x="4517385" y="2149147"/>
                </a:lnTo>
                <a:lnTo>
                  <a:pt x="4539599" y="2139911"/>
                </a:lnTo>
                <a:lnTo>
                  <a:pt x="4560193" y="2128222"/>
                </a:lnTo>
                <a:lnTo>
                  <a:pt x="4581885" y="2109459"/>
                </a:lnTo>
                <a:lnTo>
                  <a:pt x="4594900" y="2087963"/>
                </a:lnTo>
                <a:lnTo>
                  <a:pt x="4599238" y="2064377"/>
                </a:lnTo>
                <a:lnTo>
                  <a:pt x="4599238" y="1711387"/>
                </a:lnTo>
                <a:lnTo>
                  <a:pt x="4593503" y="1720872"/>
                </a:lnTo>
                <a:lnTo>
                  <a:pt x="4585816" y="1730254"/>
                </a:lnTo>
                <a:lnTo>
                  <a:pt x="4576524" y="1739171"/>
                </a:lnTo>
                <a:lnTo>
                  <a:pt x="4565829" y="1747555"/>
                </a:lnTo>
                <a:lnTo>
                  <a:pt x="4553933" y="1755339"/>
                </a:lnTo>
                <a:lnTo>
                  <a:pt x="4539673" y="1762759"/>
                </a:lnTo>
                <a:lnTo>
                  <a:pt x="4528395" y="1767623"/>
                </a:lnTo>
                <a:lnTo>
                  <a:pt x="4516682" y="1771887"/>
                </a:lnTo>
                <a:lnTo>
                  <a:pt x="4504577" y="1775558"/>
                </a:lnTo>
                <a:lnTo>
                  <a:pt x="4492127" y="1778644"/>
                </a:lnTo>
                <a:lnTo>
                  <a:pt x="4479375" y="1781152"/>
                </a:lnTo>
                <a:lnTo>
                  <a:pt x="4466367" y="1783090"/>
                </a:lnTo>
                <a:lnTo>
                  <a:pt x="4457829" y="1767700"/>
                </a:lnTo>
                <a:lnTo>
                  <a:pt x="4507254" y="1593265"/>
                </a:lnTo>
                <a:lnTo>
                  <a:pt x="4495228" y="1589723"/>
                </a:lnTo>
                <a:lnTo>
                  <a:pt x="4482762" y="1586954"/>
                </a:lnTo>
                <a:lnTo>
                  <a:pt x="4470296" y="1584974"/>
                </a:lnTo>
                <a:lnTo>
                  <a:pt x="4457829" y="1583651"/>
                </a:lnTo>
                <a:lnTo>
                  <a:pt x="4457830" y="1574036"/>
                </a:lnTo>
                <a:lnTo>
                  <a:pt x="4460355" y="1574425"/>
                </a:lnTo>
                <a:lnTo>
                  <a:pt x="4473078" y="1576452"/>
                </a:lnTo>
                <a:lnTo>
                  <a:pt x="4485667" y="1578745"/>
                </a:lnTo>
                <a:lnTo>
                  <a:pt x="4498012" y="1581529"/>
                </a:lnTo>
                <a:lnTo>
                  <a:pt x="4510000" y="1585024"/>
                </a:lnTo>
                <a:lnTo>
                  <a:pt x="4541577" y="1472397"/>
                </a:lnTo>
                <a:lnTo>
                  <a:pt x="4546150" y="1462558"/>
                </a:lnTo>
                <a:lnTo>
                  <a:pt x="4555349" y="1454156"/>
                </a:lnTo>
                <a:lnTo>
                  <a:pt x="4567168" y="1449869"/>
                </a:lnTo>
                <a:lnTo>
                  <a:pt x="4567662" y="1611121"/>
                </a:lnTo>
                <a:lnTo>
                  <a:pt x="4575288" y="1630845"/>
                </a:lnTo>
                <a:lnTo>
                  <a:pt x="4563543" y="1620735"/>
                </a:lnTo>
                <a:lnTo>
                  <a:pt x="4525102" y="1758086"/>
                </a:lnTo>
                <a:lnTo>
                  <a:pt x="4525482" y="1757958"/>
                </a:lnTo>
                <a:lnTo>
                  <a:pt x="4537469" y="1753019"/>
                </a:lnTo>
                <a:lnTo>
                  <a:pt x="4548441" y="1747098"/>
                </a:lnTo>
                <a:lnTo>
                  <a:pt x="4556406" y="1742261"/>
                </a:lnTo>
                <a:lnTo>
                  <a:pt x="4568712" y="1733179"/>
                </a:lnTo>
                <a:lnTo>
                  <a:pt x="4578976" y="1723373"/>
                </a:lnTo>
                <a:lnTo>
                  <a:pt x="4587110" y="1712986"/>
                </a:lnTo>
                <a:lnTo>
                  <a:pt x="4593028" y="1702164"/>
                </a:lnTo>
                <a:lnTo>
                  <a:pt x="4596642" y="1691053"/>
                </a:lnTo>
                <a:lnTo>
                  <a:pt x="4597866" y="1679796"/>
                </a:lnTo>
                <a:lnTo>
                  <a:pt x="4597702" y="1675194"/>
                </a:lnTo>
                <a:lnTo>
                  <a:pt x="4598750" y="1643382"/>
                </a:lnTo>
                <a:lnTo>
                  <a:pt x="4604292" y="1654776"/>
                </a:lnTo>
                <a:lnTo>
                  <a:pt x="4600580" y="2108758"/>
                </a:lnTo>
                <a:lnTo>
                  <a:pt x="4592698" y="2119153"/>
                </a:lnTo>
                <a:lnTo>
                  <a:pt x="4571396" y="2138226"/>
                </a:lnTo>
                <a:lnTo>
                  <a:pt x="4553682" y="2149157"/>
                </a:lnTo>
                <a:lnTo>
                  <a:pt x="4532133" y="2158873"/>
                </a:lnTo>
                <a:lnTo>
                  <a:pt x="4508426" y="2166632"/>
                </a:lnTo>
                <a:lnTo>
                  <a:pt x="4483026" y="2172317"/>
                </a:lnTo>
                <a:lnTo>
                  <a:pt x="4456396" y="2175814"/>
                </a:lnTo>
                <a:lnTo>
                  <a:pt x="4428999" y="2177005"/>
                </a:lnTo>
                <a:lnTo>
                  <a:pt x="4421072" y="2176910"/>
                </a:lnTo>
                <a:lnTo>
                  <a:pt x="4393606" y="2175080"/>
                </a:lnTo>
                <a:lnTo>
                  <a:pt x="4367232" y="2170959"/>
                </a:lnTo>
                <a:lnTo>
                  <a:pt x="4342342" y="2164604"/>
                </a:lnTo>
                <a:lnTo>
                  <a:pt x="4319325" y="2156070"/>
                </a:lnTo>
                <a:lnTo>
                  <a:pt x="4298573" y="2145414"/>
                </a:lnTo>
                <a:lnTo>
                  <a:pt x="4276818" y="2130229"/>
                </a:lnTo>
                <a:lnTo>
                  <a:pt x="4257729" y="2110339"/>
                </a:lnTo>
                <a:lnTo>
                  <a:pt x="4246169" y="2088749"/>
                </a:lnTo>
                <a:lnTo>
                  <a:pt x="4242284" y="2065751"/>
                </a:lnTo>
                <a:lnTo>
                  <a:pt x="4242284" y="1679796"/>
                </a:lnTo>
                <a:lnTo>
                  <a:pt x="4243657" y="1678423"/>
                </a:lnTo>
                <a:lnTo>
                  <a:pt x="4243859" y="1673303"/>
                </a:lnTo>
                <a:lnTo>
                  <a:pt x="4245801" y="1661854"/>
                </a:lnTo>
                <a:lnTo>
                  <a:pt x="4249767" y="1650669"/>
                </a:lnTo>
                <a:lnTo>
                  <a:pt x="4255718" y="1639828"/>
                </a:lnTo>
                <a:lnTo>
                  <a:pt x="4263615" y="1629412"/>
                </a:lnTo>
                <a:lnTo>
                  <a:pt x="4273416" y="1619499"/>
                </a:lnTo>
                <a:lnTo>
                  <a:pt x="4285082" y="1610171"/>
                </a:lnTo>
                <a:lnTo>
                  <a:pt x="4298573" y="1601506"/>
                </a:lnTo>
                <a:lnTo>
                  <a:pt x="4308174" y="1596553"/>
                </a:lnTo>
                <a:lnTo>
                  <a:pt x="4319305" y="1591556"/>
                </a:lnTo>
                <a:lnTo>
                  <a:pt x="4330901" y="1587087"/>
                </a:lnTo>
                <a:lnTo>
                  <a:pt x="4342928" y="1583146"/>
                </a:lnTo>
                <a:lnTo>
                  <a:pt x="4355352" y="1579733"/>
                </a:lnTo>
                <a:lnTo>
                  <a:pt x="4368141" y="1576848"/>
                </a:lnTo>
                <a:lnTo>
                  <a:pt x="4381260" y="1574491"/>
                </a:lnTo>
                <a:lnTo>
                  <a:pt x="4394677" y="1572663"/>
                </a:lnTo>
                <a:lnTo>
                  <a:pt x="4391930" y="1774568"/>
                </a:lnTo>
                <a:close/>
              </a:path>
              <a:path w="5098977" h="2951662">
                <a:moveTo>
                  <a:pt x="4601985" y="1488879"/>
                </a:moveTo>
                <a:lnTo>
                  <a:pt x="4567662" y="1611121"/>
                </a:lnTo>
                <a:lnTo>
                  <a:pt x="4567168" y="1449869"/>
                </a:lnTo>
                <a:lnTo>
                  <a:pt x="4580018" y="1450421"/>
                </a:lnTo>
                <a:lnTo>
                  <a:pt x="4589856" y="1454998"/>
                </a:lnTo>
                <a:lnTo>
                  <a:pt x="4598253" y="1464201"/>
                </a:lnTo>
                <a:lnTo>
                  <a:pt x="4602536" y="1476024"/>
                </a:lnTo>
                <a:lnTo>
                  <a:pt x="4601985" y="1488879"/>
                </a:lnTo>
                <a:close/>
              </a:path>
              <a:path w="5098977" h="2951662">
                <a:moveTo>
                  <a:pt x="4252418" y="1686123"/>
                </a:moveTo>
                <a:lnTo>
                  <a:pt x="4255163" y="1697422"/>
                </a:lnTo>
                <a:lnTo>
                  <a:pt x="4260181" y="1708304"/>
                </a:lnTo>
                <a:lnTo>
                  <a:pt x="4267389" y="1718740"/>
                </a:lnTo>
                <a:lnTo>
                  <a:pt x="4276704" y="1728703"/>
                </a:lnTo>
                <a:lnTo>
                  <a:pt x="4288041" y="1738165"/>
                </a:lnTo>
                <a:lnTo>
                  <a:pt x="4301318" y="1747098"/>
                </a:lnTo>
                <a:lnTo>
                  <a:pt x="4317193" y="1755181"/>
                </a:lnTo>
                <a:lnTo>
                  <a:pt x="4328732" y="1759889"/>
                </a:lnTo>
                <a:lnTo>
                  <a:pt x="4340717" y="1763953"/>
                </a:lnTo>
                <a:lnTo>
                  <a:pt x="4353089" y="1767413"/>
                </a:lnTo>
                <a:lnTo>
                  <a:pt x="4365789" y="1770309"/>
                </a:lnTo>
                <a:lnTo>
                  <a:pt x="4378756" y="1772681"/>
                </a:lnTo>
                <a:lnTo>
                  <a:pt x="4391930" y="1774568"/>
                </a:lnTo>
                <a:lnTo>
                  <a:pt x="4394677" y="1572663"/>
                </a:lnTo>
                <a:lnTo>
                  <a:pt x="4394677" y="1469650"/>
                </a:lnTo>
                <a:lnTo>
                  <a:pt x="4394729" y="1471298"/>
                </a:lnTo>
                <a:lnTo>
                  <a:pt x="4395791" y="1458520"/>
                </a:lnTo>
                <a:lnTo>
                  <a:pt x="4397673" y="1445817"/>
                </a:lnTo>
                <a:lnTo>
                  <a:pt x="4400376" y="1433259"/>
                </a:lnTo>
                <a:lnTo>
                  <a:pt x="4403898" y="1420915"/>
                </a:lnTo>
                <a:lnTo>
                  <a:pt x="4408242" y="1408856"/>
                </a:lnTo>
                <a:lnTo>
                  <a:pt x="4413405" y="1397149"/>
                </a:lnTo>
                <a:lnTo>
                  <a:pt x="4419389" y="1385866"/>
                </a:lnTo>
                <a:lnTo>
                  <a:pt x="4423507" y="1380372"/>
                </a:lnTo>
                <a:lnTo>
                  <a:pt x="4430372" y="1380372"/>
                </a:lnTo>
                <a:lnTo>
                  <a:pt x="4433118" y="1385866"/>
                </a:lnTo>
                <a:lnTo>
                  <a:pt x="4434300" y="1388048"/>
                </a:lnTo>
                <a:lnTo>
                  <a:pt x="4440052" y="1399718"/>
                </a:lnTo>
                <a:lnTo>
                  <a:pt x="4445006" y="1411653"/>
                </a:lnTo>
                <a:lnTo>
                  <a:pt x="4449165" y="1423811"/>
                </a:lnTo>
                <a:lnTo>
                  <a:pt x="4452526" y="1436145"/>
                </a:lnTo>
                <a:lnTo>
                  <a:pt x="4455091" y="1448613"/>
                </a:lnTo>
                <a:lnTo>
                  <a:pt x="4456859" y="1461169"/>
                </a:lnTo>
                <a:lnTo>
                  <a:pt x="4457830" y="1473770"/>
                </a:lnTo>
                <a:lnTo>
                  <a:pt x="4457829" y="1767700"/>
                </a:lnTo>
                <a:lnTo>
                  <a:pt x="4466367" y="1783090"/>
                </a:lnTo>
                <a:lnTo>
                  <a:pt x="4453148" y="1784465"/>
                </a:lnTo>
                <a:lnTo>
                  <a:pt x="4439761" y="1785284"/>
                </a:lnTo>
                <a:lnTo>
                  <a:pt x="4426252" y="1785556"/>
                </a:lnTo>
                <a:lnTo>
                  <a:pt x="4420073" y="1785492"/>
                </a:lnTo>
                <a:lnTo>
                  <a:pt x="4406717" y="1784916"/>
                </a:lnTo>
                <a:lnTo>
                  <a:pt x="4393444" y="1783749"/>
                </a:lnTo>
                <a:lnTo>
                  <a:pt x="4380313" y="1781996"/>
                </a:lnTo>
                <a:lnTo>
                  <a:pt x="4367382" y="1779667"/>
                </a:lnTo>
                <a:lnTo>
                  <a:pt x="4354707" y="1776767"/>
                </a:lnTo>
                <a:lnTo>
                  <a:pt x="4342347" y="1773304"/>
                </a:lnTo>
                <a:lnTo>
                  <a:pt x="4330358" y="1769285"/>
                </a:lnTo>
                <a:lnTo>
                  <a:pt x="4318799" y="1764717"/>
                </a:lnTo>
                <a:lnTo>
                  <a:pt x="4307727" y="1759608"/>
                </a:lnTo>
                <a:lnTo>
                  <a:pt x="4297199" y="1753965"/>
                </a:lnTo>
                <a:lnTo>
                  <a:pt x="4284390" y="1745921"/>
                </a:lnTo>
                <a:lnTo>
                  <a:pt x="4273759" y="1737653"/>
                </a:lnTo>
                <a:lnTo>
                  <a:pt x="4264613" y="1728870"/>
                </a:lnTo>
                <a:lnTo>
                  <a:pt x="4256888" y="1719635"/>
                </a:lnTo>
                <a:lnTo>
                  <a:pt x="4252418" y="1686123"/>
                </a:lnTo>
                <a:close/>
              </a:path>
              <a:path w="5098977" h="2951662">
                <a:moveTo>
                  <a:pt x="4855973" y="2025919"/>
                </a:moveTo>
                <a:lnTo>
                  <a:pt x="5098977" y="2166017"/>
                </a:lnTo>
                <a:lnTo>
                  <a:pt x="5094858" y="2167390"/>
                </a:lnTo>
                <a:lnTo>
                  <a:pt x="5077011" y="2164643"/>
                </a:lnTo>
                <a:lnTo>
                  <a:pt x="4855973" y="2036907"/>
                </a:lnTo>
                <a:lnTo>
                  <a:pt x="4636307" y="2164643"/>
                </a:lnTo>
                <a:lnTo>
                  <a:pt x="4857346" y="2304741"/>
                </a:lnTo>
                <a:lnTo>
                  <a:pt x="4630816" y="2174258"/>
                </a:lnTo>
                <a:lnTo>
                  <a:pt x="4630816" y="2275897"/>
                </a:lnTo>
                <a:lnTo>
                  <a:pt x="4858718" y="2417368"/>
                </a:lnTo>
                <a:lnTo>
                  <a:pt x="4621205" y="2280017"/>
                </a:lnTo>
                <a:lnTo>
                  <a:pt x="4621205" y="2167390"/>
                </a:lnTo>
                <a:lnTo>
                  <a:pt x="4615714" y="2164643"/>
                </a:lnTo>
                <a:lnTo>
                  <a:pt x="4855973" y="2025919"/>
                </a:lnTo>
                <a:close/>
              </a:path>
              <a:path w="5098977" h="2951662">
                <a:moveTo>
                  <a:pt x="3551711" y="1248516"/>
                </a:moveTo>
                <a:lnTo>
                  <a:pt x="3540728" y="1229286"/>
                </a:lnTo>
                <a:lnTo>
                  <a:pt x="3743918" y="1347408"/>
                </a:lnTo>
                <a:lnTo>
                  <a:pt x="3551711" y="1248516"/>
                </a:lnTo>
                <a:close/>
              </a:path>
              <a:path w="5098977" h="2951662">
                <a:moveTo>
                  <a:pt x="3774122" y="1383119"/>
                </a:moveTo>
                <a:lnTo>
                  <a:pt x="3764512" y="1363890"/>
                </a:lnTo>
                <a:lnTo>
                  <a:pt x="3967702" y="1482011"/>
                </a:lnTo>
                <a:lnTo>
                  <a:pt x="3774122" y="1383119"/>
                </a:lnTo>
                <a:close/>
              </a:path>
              <a:path w="5098977" h="2951662">
                <a:moveTo>
                  <a:pt x="2637355" y="1583651"/>
                </a:moveTo>
                <a:lnTo>
                  <a:pt x="2634609" y="1582277"/>
                </a:lnTo>
                <a:lnTo>
                  <a:pt x="2636471" y="1583145"/>
                </a:lnTo>
                <a:lnTo>
                  <a:pt x="2637355" y="1583651"/>
                </a:lnTo>
                <a:close/>
              </a:path>
              <a:path w="5098977" h="2951662">
                <a:moveTo>
                  <a:pt x="3168538" y="2186468"/>
                </a:moveTo>
                <a:lnTo>
                  <a:pt x="3181271" y="2182122"/>
                </a:lnTo>
                <a:lnTo>
                  <a:pt x="3193799" y="2178820"/>
                </a:lnTo>
                <a:lnTo>
                  <a:pt x="3206101" y="2176542"/>
                </a:lnTo>
                <a:lnTo>
                  <a:pt x="3218155" y="2175265"/>
                </a:lnTo>
                <a:lnTo>
                  <a:pt x="3229939" y="2174968"/>
                </a:lnTo>
                <a:lnTo>
                  <a:pt x="3241433" y="2175631"/>
                </a:lnTo>
                <a:lnTo>
                  <a:pt x="3257908" y="2177004"/>
                </a:lnTo>
                <a:lnTo>
                  <a:pt x="3262027" y="2177004"/>
                </a:lnTo>
                <a:lnTo>
                  <a:pt x="3266146" y="2179752"/>
                </a:lnTo>
                <a:lnTo>
                  <a:pt x="3263400" y="2187993"/>
                </a:lnTo>
                <a:lnTo>
                  <a:pt x="3262027" y="2187993"/>
                </a:lnTo>
                <a:lnTo>
                  <a:pt x="3259282" y="2186619"/>
                </a:lnTo>
                <a:lnTo>
                  <a:pt x="3257909" y="2186619"/>
                </a:lnTo>
                <a:lnTo>
                  <a:pt x="3241434" y="2185246"/>
                </a:lnTo>
                <a:lnTo>
                  <a:pt x="3238433" y="2184939"/>
                </a:lnTo>
                <a:lnTo>
                  <a:pt x="3226950" y="2184579"/>
                </a:lnTo>
                <a:lnTo>
                  <a:pt x="3215091" y="2185435"/>
                </a:lnTo>
                <a:lnTo>
                  <a:pt x="3202888" y="2187474"/>
                </a:lnTo>
                <a:lnTo>
                  <a:pt x="3190374" y="2190663"/>
                </a:lnTo>
                <a:lnTo>
                  <a:pt x="3177585" y="2194968"/>
                </a:lnTo>
                <a:lnTo>
                  <a:pt x="3164552" y="2200355"/>
                </a:lnTo>
                <a:lnTo>
                  <a:pt x="3155622" y="2191881"/>
                </a:lnTo>
                <a:lnTo>
                  <a:pt x="3168538" y="2186468"/>
                </a:lnTo>
                <a:close/>
              </a:path>
              <a:path w="5098977" h="2951662">
                <a:moveTo>
                  <a:pt x="2640854" y="2324923"/>
                </a:moveTo>
                <a:lnTo>
                  <a:pt x="2646952" y="2314207"/>
                </a:lnTo>
                <a:lnTo>
                  <a:pt x="2656594" y="2304324"/>
                </a:lnTo>
                <a:lnTo>
                  <a:pt x="2649711" y="2337705"/>
                </a:lnTo>
                <a:lnTo>
                  <a:pt x="2653233" y="2348865"/>
                </a:lnTo>
                <a:lnTo>
                  <a:pt x="2663801" y="2358396"/>
                </a:lnTo>
                <a:lnTo>
                  <a:pt x="2666186" y="2359681"/>
                </a:lnTo>
                <a:lnTo>
                  <a:pt x="3219467" y="2678335"/>
                </a:lnTo>
                <a:lnTo>
                  <a:pt x="3229410" y="2682961"/>
                </a:lnTo>
                <a:lnTo>
                  <a:pt x="3240688" y="2686234"/>
                </a:lnTo>
                <a:lnTo>
                  <a:pt x="3252945" y="2688152"/>
                </a:lnTo>
                <a:lnTo>
                  <a:pt x="3265825" y="2688717"/>
                </a:lnTo>
                <a:lnTo>
                  <a:pt x="3278971" y="2687928"/>
                </a:lnTo>
                <a:lnTo>
                  <a:pt x="3304639" y="2682289"/>
                </a:lnTo>
                <a:lnTo>
                  <a:pt x="3322435" y="2674214"/>
                </a:lnTo>
                <a:lnTo>
                  <a:pt x="3778241" y="2410501"/>
                </a:lnTo>
                <a:lnTo>
                  <a:pt x="3798863" y="2390605"/>
                </a:lnTo>
                <a:lnTo>
                  <a:pt x="3801580" y="2380284"/>
                </a:lnTo>
                <a:lnTo>
                  <a:pt x="3798058" y="2369124"/>
                </a:lnTo>
                <a:lnTo>
                  <a:pt x="3787491" y="2359593"/>
                </a:lnTo>
                <a:lnTo>
                  <a:pt x="3785105" y="2358308"/>
                </a:lnTo>
                <a:lnTo>
                  <a:pt x="3231824" y="2039655"/>
                </a:lnTo>
                <a:lnTo>
                  <a:pt x="3220811" y="2033957"/>
                </a:lnTo>
                <a:lnTo>
                  <a:pt x="3208684" y="2030488"/>
                </a:lnTo>
                <a:lnTo>
                  <a:pt x="3195625" y="2028885"/>
                </a:lnTo>
                <a:lnTo>
                  <a:pt x="3187890" y="2028666"/>
                </a:lnTo>
                <a:lnTo>
                  <a:pt x="3197429" y="2017112"/>
                </a:lnTo>
                <a:lnTo>
                  <a:pt x="3237315" y="2028666"/>
                </a:lnTo>
                <a:lnTo>
                  <a:pt x="3790596" y="2347320"/>
                </a:lnTo>
                <a:lnTo>
                  <a:pt x="3812561" y="2378547"/>
                </a:lnTo>
                <a:lnTo>
                  <a:pt x="3812563" y="2378910"/>
                </a:lnTo>
                <a:lnTo>
                  <a:pt x="3810436" y="2390319"/>
                </a:lnTo>
                <a:lnTo>
                  <a:pt x="3783732" y="2418742"/>
                </a:lnTo>
                <a:lnTo>
                  <a:pt x="3327927" y="2682455"/>
                </a:lnTo>
                <a:lnTo>
                  <a:pt x="3279617" y="2697889"/>
                </a:lnTo>
                <a:lnTo>
                  <a:pt x="3262027" y="2698937"/>
                </a:lnTo>
                <a:lnTo>
                  <a:pt x="3248082" y="2698181"/>
                </a:lnTo>
                <a:lnTo>
                  <a:pt x="2660694" y="2367922"/>
                </a:lnTo>
                <a:lnTo>
                  <a:pt x="2638730" y="2336695"/>
                </a:lnTo>
                <a:lnTo>
                  <a:pt x="2638727" y="2336332"/>
                </a:lnTo>
                <a:lnTo>
                  <a:pt x="2640854" y="2324923"/>
                </a:lnTo>
                <a:close/>
              </a:path>
              <a:path w="5098977" h="2951662">
                <a:moveTo>
                  <a:pt x="1146648" y="1404439"/>
                </a:moveTo>
                <a:lnTo>
                  <a:pt x="1153008" y="1394654"/>
                </a:lnTo>
                <a:lnTo>
                  <a:pt x="1164225" y="1385866"/>
                </a:lnTo>
                <a:lnTo>
                  <a:pt x="1161479" y="1399601"/>
                </a:lnTo>
                <a:lnTo>
                  <a:pt x="1157360" y="1406469"/>
                </a:lnTo>
                <a:lnTo>
                  <a:pt x="1155988" y="1413336"/>
                </a:lnTo>
                <a:lnTo>
                  <a:pt x="1155988" y="1418830"/>
                </a:lnTo>
                <a:lnTo>
                  <a:pt x="1160106" y="1421577"/>
                </a:lnTo>
                <a:lnTo>
                  <a:pt x="1164225" y="1424324"/>
                </a:lnTo>
                <a:lnTo>
                  <a:pt x="2409452" y="2142667"/>
                </a:lnTo>
                <a:lnTo>
                  <a:pt x="2418662" y="2146217"/>
                </a:lnTo>
                <a:lnTo>
                  <a:pt x="2430766" y="2147993"/>
                </a:lnTo>
                <a:lnTo>
                  <a:pt x="2443762" y="2147488"/>
                </a:lnTo>
                <a:lnTo>
                  <a:pt x="2456665" y="2144774"/>
                </a:lnTo>
                <a:lnTo>
                  <a:pt x="2468487" y="2139920"/>
                </a:lnTo>
                <a:lnTo>
                  <a:pt x="2902326" y="1887195"/>
                </a:lnTo>
                <a:lnTo>
                  <a:pt x="2471325" y="2150309"/>
                </a:lnTo>
                <a:lnTo>
                  <a:pt x="2459842" y="2155401"/>
                </a:lnTo>
                <a:lnTo>
                  <a:pt x="2447274" y="2158257"/>
                </a:lnTo>
                <a:lnTo>
                  <a:pt x="2434164" y="2159149"/>
                </a:lnTo>
                <a:lnTo>
                  <a:pt x="2428250" y="2158890"/>
                </a:lnTo>
                <a:lnTo>
                  <a:pt x="2415288" y="2156562"/>
                </a:lnTo>
                <a:lnTo>
                  <a:pt x="2403960" y="2152281"/>
                </a:lnTo>
                <a:lnTo>
                  <a:pt x="1158733" y="1433938"/>
                </a:lnTo>
                <a:lnTo>
                  <a:pt x="1155988" y="1431191"/>
                </a:lnTo>
                <a:lnTo>
                  <a:pt x="1155988" y="1450421"/>
                </a:lnTo>
                <a:lnTo>
                  <a:pt x="2409452" y="2174258"/>
                </a:lnTo>
                <a:lnTo>
                  <a:pt x="2430766" y="2179583"/>
                </a:lnTo>
                <a:lnTo>
                  <a:pt x="2443762" y="2179079"/>
                </a:lnTo>
                <a:lnTo>
                  <a:pt x="2903699" y="1921533"/>
                </a:lnTo>
                <a:lnTo>
                  <a:pt x="2916055" y="1909171"/>
                </a:lnTo>
                <a:lnTo>
                  <a:pt x="2916055" y="1903677"/>
                </a:lnTo>
                <a:lnTo>
                  <a:pt x="2913309" y="1898183"/>
                </a:lnTo>
                <a:lnTo>
                  <a:pt x="2914682" y="1898183"/>
                </a:lnTo>
                <a:lnTo>
                  <a:pt x="2914682" y="1892689"/>
                </a:lnTo>
                <a:lnTo>
                  <a:pt x="2911936" y="1894062"/>
                </a:lnTo>
                <a:lnTo>
                  <a:pt x="2911936" y="1881701"/>
                </a:lnTo>
                <a:lnTo>
                  <a:pt x="2916055" y="1876207"/>
                </a:lnTo>
                <a:lnTo>
                  <a:pt x="2916055" y="1865219"/>
                </a:lnTo>
                <a:lnTo>
                  <a:pt x="2911936" y="1862472"/>
                </a:lnTo>
                <a:lnTo>
                  <a:pt x="2911936" y="1852858"/>
                </a:lnTo>
                <a:lnTo>
                  <a:pt x="2918800" y="1855605"/>
                </a:lnTo>
                <a:lnTo>
                  <a:pt x="2921546" y="1859725"/>
                </a:lnTo>
                <a:lnTo>
                  <a:pt x="2924292" y="1865219"/>
                </a:lnTo>
                <a:lnTo>
                  <a:pt x="2924292" y="1905050"/>
                </a:lnTo>
                <a:lnTo>
                  <a:pt x="2923697" y="1907589"/>
                </a:lnTo>
                <a:lnTo>
                  <a:pt x="2917472" y="1918222"/>
                </a:lnTo>
                <a:lnTo>
                  <a:pt x="2906444" y="1927027"/>
                </a:lnTo>
                <a:lnTo>
                  <a:pt x="2472605" y="2178378"/>
                </a:lnTo>
                <a:lnTo>
                  <a:pt x="2471325" y="2179153"/>
                </a:lnTo>
                <a:lnTo>
                  <a:pt x="2459842" y="2184245"/>
                </a:lnTo>
                <a:lnTo>
                  <a:pt x="2447274" y="2187101"/>
                </a:lnTo>
                <a:lnTo>
                  <a:pt x="2434164" y="2187993"/>
                </a:lnTo>
                <a:lnTo>
                  <a:pt x="2428250" y="2187734"/>
                </a:lnTo>
                <a:lnTo>
                  <a:pt x="1158733" y="1462782"/>
                </a:lnTo>
                <a:lnTo>
                  <a:pt x="1146377" y="1447673"/>
                </a:lnTo>
                <a:lnTo>
                  <a:pt x="1145004" y="1447673"/>
                </a:lnTo>
                <a:lnTo>
                  <a:pt x="1145004" y="1405095"/>
                </a:lnTo>
                <a:lnTo>
                  <a:pt x="1146648" y="1404439"/>
                </a:lnTo>
                <a:close/>
              </a:path>
              <a:path w="5098977" h="2951662">
                <a:moveTo>
                  <a:pt x="1161479" y="1399601"/>
                </a:moveTo>
                <a:lnTo>
                  <a:pt x="1598064" y="1137261"/>
                </a:lnTo>
                <a:lnTo>
                  <a:pt x="1631769" y="1127218"/>
                </a:lnTo>
                <a:lnTo>
                  <a:pt x="1644504" y="1127475"/>
                </a:lnTo>
                <a:lnTo>
                  <a:pt x="1656382" y="1129893"/>
                </a:lnTo>
                <a:lnTo>
                  <a:pt x="1666709" y="1134514"/>
                </a:lnTo>
                <a:lnTo>
                  <a:pt x="2911936" y="1852858"/>
                </a:lnTo>
                <a:lnTo>
                  <a:pt x="2911936" y="1862472"/>
                </a:lnTo>
                <a:lnTo>
                  <a:pt x="2907817" y="1859725"/>
                </a:lnTo>
                <a:lnTo>
                  <a:pt x="1662590" y="1141382"/>
                </a:lnTo>
                <a:lnTo>
                  <a:pt x="1653380" y="1137832"/>
                </a:lnTo>
                <a:lnTo>
                  <a:pt x="1641276" y="1136056"/>
                </a:lnTo>
                <a:lnTo>
                  <a:pt x="1628280" y="1136561"/>
                </a:lnTo>
                <a:lnTo>
                  <a:pt x="1615377" y="1139275"/>
                </a:lnTo>
                <a:lnTo>
                  <a:pt x="1603555" y="1144129"/>
                </a:lnTo>
                <a:lnTo>
                  <a:pt x="1169717" y="1395480"/>
                </a:lnTo>
                <a:lnTo>
                  <a:pt x="1161479" y="1399601"/>
                </a:lnTo>
                <a:close/>
              </a:path>
              <a:path w="5098977" h="2951662">
                <a:moveTo>
                  <a:pt x="2911936" y="1894062"/>
                </a:moveTo>
                <a:lnTo>
                  <a:pt x="2909190" y="1896809"/>
                </a:lnTo>
                <a:lnTo>
                  <a:pt x="2906444" y="1898183"/>
                </a:lnTo>
                <a:lnTo>
                  <a:pt x="2472605" y="2149534"/>
                </a:lnTo>
                <a:lnTo>
                  <a:pt x="2471325" y="2150309"/>
                </a:lnTo>
                <a:lnTo>
                  <a:pt x="2902326" y="1887195"/>
                </a:lnTo>
                <a:lnTo>
                  <a:pt x="2911936" y="1881701"/>
                </a:lnTo>
                <a:lnTo>
                  <a:pt x="2911936" y="1894062"/>
                </a:lnTo>
                <a:close/>
              </a:path>
              <a:path w="5098977" h="2951662">
                <a:moveTo>
                  <a:pt x="1971494" y="1850111"/>
                </a:moveTo>
                <a:lnTo>
                  <a:pt x="1581589" y="1624856"/>
                </a:lnTo>
                <a:lnTo>
                  <a:pt x="1655726" y="1582277"/>
                </a:lnTo>
                <a:lnTo>
                  <a:pt x="2045631" y="1807532"/>
                </a:lnTo>
                <a:lnTo>
                  <a:pt x="1971494" y="1850111"/>
                </a:lnTo>
                <a:close/>
              </a:path>
              <a:path w="5098977" h="2951662">
                <a:moveTo>
                  <a:pt x="1565114" y="1615241"/>
                </a:moveTo>
                <a:lnTo>
                  <a:pt x="1477248" y="1564422"/>
                </a:lnTo>
                <a:lnTo>
                  <a:pt x="1551385" y="1521843"/>
                </a:lnTo>
                <a:lnTo>
                  <a:pt x="1639251" y="1572663"/>
                </a:lnTo>
                <a:lnTo>
                  <a:pt x="1565114" y="1615241"/>
                </a:lnTo>
                <a:close/>
              </a:path>
              <a:path w="5098977" h="2951662">
                <a:moveTo>
                  <a:pt x="2075836" y="1910545"/>
                </a:moveTo>
                <a:lnTo>
                  <a:pt x="1987970" y="1859725"/>
                </a:lnTo>
                <a:lnTo>
                  <a:pt x="2062106" y="1817146"/>
                </a:lnTo>
                <a:lnTo>
                  <a:pt x="2149972" y="1867966"/>
                </a:lnTo>
                <a:lnTo>
                  <a:pt x="2075836" y="1910545"/>
                </a:lnTo>
                <a:close/>
              </a:path>
              <a:path w="5098977" h="2951662">
                <a:moveTo>
                  <a:pt x="1460773" y="1554807"/>
                </a:moveTo>
                <a:lnTo>
                  <a:pt x="1385263" y="1510855"/>
                </a:lnTo>
                <a:lnTo>
                  <a:pt x="1459400" y="1468276"/>
                </a:lnTo>
                <a:lnTo>
                  <a:pt x="1534910" y="1512228"/>
                </a:lnTo>
                <a:lnTo>
                  <a:pt x="1460773" y="1554807"/>
                </a:lnTo>
                <a:close/>
              </a:path>
              <a:path w="5098977" h="2951662">
                <a:moveTo>
                  <a:pt x="2167820" y="1964112"/>
                </a:moveTo>
                <a:lnTo>
                  <a:pt x="2092310" y="1920160"/>
                </a:lnTo>
                <a:lnTo>
                  <a:pt x="2166447" y="1877581"/>
                </a:lnTo>
                <a:lnTo>
                  <a:pt x="2241957" y="1921533"/>
                </a:lnTo>
                <a:lnTo>
                  <a:pt x="2167820" y="1964112"/>
                </a:lnTo>
                <a:close/>
              </a:path>
              <a:path w="5098977" h="2951662">
                <a:moveTo>
                  <a:pt x="2259805" y="2016305"/>
                </a:moveTo>
                <a:lnTo>
                  <a:pt x="2184295" y="1972352"/>
                </a:lnTo>
                <a:lnTo>
                  <a:pt x="2258432" y="1929774"/>
                </a:lnTo>
                <a:lnTo>
                  <a:pt x="2333942" y="1973726"/>
                </a:lnTo>
                <a:lnTo>
                  <a:pt x="2259805" y="2016305"/>
                </a:lnTo>
                <a:close/>
              </a:path>
              <a:path w="5098977" h="2951662">
                <a:moveTo>
                  <a:pt x="2351790" y="2069871"/>
                </a:moveTo>
                <a:lnTo>
                  <a:pt x="2276280" y="2025919"/>
                </a:lnTo>
                <a:lnTo>
                  <a:pt x="2350417" y="1983341"/>
                </a:lnTo>
                <a:lnTo>
                  <a:pt x="2425927" y="2027293"/>
                </a:lnTo>
                <a:lnTo>
                  <a:pt x="2351790" y="2069871"/>
                </a:lnTo>
                <a:close/>
              </a:path>
              <a:path w="5098977" h="2951662">
                <a:moveTo>
                  <a:pt x="2443775" y="2123438"/>
                </a:moveTo>
                <a:lnTo>
                  <a:pt x="2368265" y="2079486"/>
                </a:lnTo>
                <a:lnTo>
                  <a:pt x="2442402" y="2036907"/>
                </a:lnTo>
                <a:lnTo>
                  <a:pt x="2517912" y="2080859"/>
                </a:lnTo>
                <a:lnTo>
                  <a:pt x="2443775" y="2123438"/>
                </a:lnTo>
                <a:close/>
              </a:path>
              <a:path w="5098977" h="2951662">
                <a:moveTo>
                  <a:pt x="1368788" y="1501240"/>
                </a:moveTo>
                <a:lnTo>
                  <a:pt x="1293278" y="1457288"/>
                </a:lnTo>
                <a:lnTo>
                  <a:pt x="1367415" y="1414709"/>
                </a:lnTo>
                <a:lnTo>
                  <a:pt x="1442925" y="1458662"/>
                </a:lnTo>
                <a:lnTo>
                  <a:pt x="1368788" y="1501240"/>
                </a:lnTo>
                <a:close/>
              </a:path>
              <a:path w="5098977" h="2951662">
                <a:moveTo>
                  <a:pt x="1276803" y="1449047"/>
                </a:moveTo>
                <a:lnTo>
                  <a:pt x="1201293" y="1405095"/>
                </a:lnTo>
                <a:lnTo>
                  <a:pt x="1275430" y="1362516"/>
                </a:lnTo>
                <a:lnTo>
                  <a:pt x="1350940" y="1406468"/>
                </a:lnTo>
                <a:lnTo>
                  <a:pt x="1276803" y="1449047"/>
                </a:lnTo>
                <a:close/>
              </a:path>
              <a:path w="5098977" h="2951662">
                <a:moveTo>
                  <a:pt x="1383890" y="1402348"/>
                </a:moveTo>
                <a:lnTo>
                  <a:pt x="1296024" y="1351528"/>
                </a:lnTo>
                <a:lnTo>
                  <a:pt x="1361924" y="1313070"/>
                </a:lnTo>
                <a:lnTo>
                  <a:pt x="1449790" y="1363890"/>
                </a:lnTo>
                <a:lnTo>
                  <a:pt x="1383890" y="1402348"/>
                </a:lnTo>
                <a:close/>
              </a:path>
              <a:path w="5098977" h="2951662">
                <a:moveTo>
                  <a:pt x="2538505" y="2069871"/>
                </a:moveTo>
                <a:lnTo>
                  <a:pt x="2355909" y="1964111"/>
                </a:lnTo>
                <a:lnTo>
                  <a:pt x="2421808" y="1925653"/>
                </a:lnTo>
                <a:lnTo>
                  <a:pt x="2604405" y="2031413"/>
                </a:lnTo>
                <a:lnTo>
                  <a:pt x="2538505" y="2069871"/>
                </a:lnTo>
                <a:close/>
              </a:path>
              <a:path w="5098977" h="2951662">
                <a:moveTo>
                  <a:pt x="1558249" y="1502614"/>
                </a:moveTo>
                <a:lnTo>
                  <a:pt x="1489604" y="1462782"/>
                </a:lnTo>
                <a:lnTo>
                  <a:pt x="1556876" y="1422951"/>
                </a:lnTo>
                <a:lnTo>
                  <a:pt x="1625522" y="1462782"/>
                </a:lnTo>
                <a:lnTo>
                  <a:pt x="1558249" y="1502614"/>
                </a:lnTo>
                <a:close/>
              </a:path>
              <a:path w="5098977" h="2951662">
                <a:moveTo>
                  <a:pt x="1471756" y="1453167"/>
                </a:moveTo>
                <a:lnTo>
                  <a:pt x="1403111" y="1413336"/>
                </a:lnTo>
                <a:lnTo>
                  <a:pt x="1470383" y="1373504"/>
                </a:lnTo>
                <a:lnTo>
                  <a:pt x="1539029" y="1413336"/>
                </a:lnTo>
                <a:lnTo>
                  <a:pt x="1471756" y="1453167"/>
                </a:lnTo>
                <a:close/>
              </a:path>
              <a:path w="5098977" h="2951662">
                <a:moveTo>
                  <a:pt x="1644743" y="1552060"/>
                </a:moveTo>
                <a:lnTo>
                  <a:pt x="1576097" y="1512228"/>
                </a:lnTo>
                <a:lnTo>
                  <a:pt x="1643370" y="1472397"/>
                </a:lnTo>
                <a:lnTo>
                  <a:pt x="1712015" y="1512228"/>
                </a:lnTo>
                <a:lnTo>
                  <a:pt x="1644743" y="1552060"/>
                </a:lnTo>
                <a:close/>
              </a:path>
              <a:path w="5098977" h="2951662">
                <a:moveTo>
                  <a:pt x="1731236" y="1601506"/>
                </a:moveTo>
                <a:lnTo>
                  <a:pt x="1662590" y="1561675"/>
                </a:lnTo>
                <a:lnTo>
                  <a:pt x="1729863" y="1521843"/>
                </a:lnTo>
                <a:lnTo>
                  <a:pt x="1798508" y="1561675"/>
                </a:lnTo>
                <a:lnTo>
                  <a:pt x="1731236" y="1601506"/>
                </a:lnTo>
                <a:close/>
              </a:path>
              <a:path w="5098977" h="2951662">
                <a:moveTo>
                  <a:pt x="1817729" y="1652326"/>
                </a:moveTo>
                <a:lnTo>
                  <a:pt x="1749084" y="1612494"/>
                </a:lnTo>
                <a:lnTo>
                  <a:pt x="1816356" y="1572663"/>
                </a:lnTo>
                <a:lnTo>
                  <a:pt x="1885001" y="1612494"/>
                </a:lnTo>
                <a:lnTo>
                  <a:pt x="1817729" y="1652326"/>
                </a:lnTo>
                <a:close/>
              </a:path>
              <a:path w="5098977" h="2951662">
                <a:moveTo>
                  <a:pt x="1904222" y="1701772"/>
                </a:moveTo>
                <a:lnTo>
                  <a:pt x="1835577" y="1661941"/>
                </a:lnTo>
                <a:lnTo>
                  <a:pt x="1902849" y="1622109"/>
                </a:lnTo>
                <a:lnTo>
                  <a:pt x="1971494" y="1661941"/>
                </a:lnTo>
                <a:lnTo>
                  <a:pt x="1904222" y="1701772"/>
                </a:lnTo>
                <a:close/>
              </a:path>
              <a:path w="5098977" h="2951662">
                <a:moveTo>
                  <a:pt x="1990715" y="1752592"/>
                </a:moveTo>
                <a:lnTo>
                  <a:pt x="1922070" y="1712760"/>
                </a:lnTo>
                <a:lnTo>
                  <a:pt x="1989342" y="1672929"/>
                </a:lnTo>
                <a:lnTo>
                  <a:pt x="2057987" y="1712760"/>
                </a:lnTo>
                <a:lnTo>
                  <a:pt x="1990715" y="1752592"/>
                </a:lnTo>
                <a:close/>
              </a:path>
              <a:path w="5098977" h="2951662">
                <a:moveTo>
                  <a:pt x="2078581" y="1802038"/>
                </a:moveTo>
                <a:lnTo>
                  <a:pt x="2009936" y="1762206"/>
                </a:lnTo>
                <a:lnTo>
                  <a:pt x="2077208" y="1722375"/>
                </a:lnTo>
                <a:lnTo>
                  <a:pt x="2145854" y="1762206"/>
                </a:lnTo>
                <a:lnTo>
                  <a:pt x="2078581" y="1802038"/>
                </a:lnTo>
                <a:close/>
              </a:path>
              <a:path w="5098977" h="2951662">
                <a:moveTo>
                  <a:pt x="2165074" y="1852858"/>
                </a:moveTo>
                <a:lnTo>
                  <a:pt x="2096429" y="1813026"/>
                </a:lnTo>
                <a:lnTo>
                  <a:pt x="2163701" y="1773195"/>
                </a:lnTo>
                <a:lnTo>
                  <a:pt x="2232347" y="1813026"/>
                </a:lnTo>
                <a:lnTo>
                  <a:pt x="2165074" y="1852858"/>
                </a:lnTo>
                <a:close/>
              </a:path>
              <a:path w="5098977" h="2951662">
                <a:moveTo>
                  <a:pt x="2251568" y="1902304"/>
                </a:moveTo>
                <a:lnTo>
                  <a:pt x="2182922" y="1862472"/>
                </a:lnTo>
                <a:lnTo>
                  <a:pt x="2250195" y="1822641"/>
                </a:lnTo>
                <a:lnTo>
                  <a:pt x="2318840" y="1862472"/>
                </a:lnTo>
                <a:lnTo>
                  <a:pt x="2251568" y="1902304"/>
                </a:lnTo>
                <a:close/>
              </a:path>
              <a:path w="5098977" h="2951662">
                <a:moveTo>
                  <a:pt x="2338061" y="1953123"/>
                </a:moveTo>
                <a:lnTo>
                  <a:pt x="2269415" y="1913292"/>
                </a:lnTo>
                <a:lnTo>
                  <a:pt x="2336688" y="1873460"/>
                </a:lnTo>
                <a:lnTo>
                  <a:pt x="2405333" y="1913292"/>
                </a:lnTo>
                <a:lnTo>
                  <a:pt x="2338061" y="1953123"/>
                </a:lnTo>
                <a:close/>
              </a:path>
              <a:path w="5098977" h="2951662">
                <a:moveTo>
                  <a:pt x="2627744" y="2016305"/>
                </a:moveTo>
                <a:lnTo>
                  <a:pt x="2489081" y="1936641"/>
                </a:lnTo>
                <a:lnTo>
                  <a:pt x="2554980" y="1898183"/>
                </a:lnTo>
                <a:lnTo>
                  <a:pt x="2693644" y="1977847"/>
                </a:lnTo>
                <a:lnTo>
                  <a:pt x="2627744" y="2016305"/>
                </a:lnTo>
                <a:close/>
              </a:path>
              <a:path w="5098977" h="2951662">
                <a:moveTo>
                  <a:pt x="1523927" y="1378999"/>
                </a:moveTo>
                <a:lnTo>
                  <a:pt x="1385263" y="1299335"/>
                </a:lnTo>
                <a:lnTo>
                  <a:pt x="1451163" y="1260877"/>
                </a:lnTo>
                <a:lnTo>
                  <a:pt x="1589826" y="1340540"/>
                </a:lnTo>
                <a:lnTo>
                  <a:pt x="1523927" y="1378999"/>
                </a:lnTo>
                <a:close/>
              </a:path>
              <a:path w="5098977" h="2951662">
                <a:moveTo>
                  <a:pt x="1696913" y="1480637"/>
                </a:moveTo>
                <a:lnTo>
                  <a:pt x="1628268" y="1440806"/>
                </a:lnTo>
                <a:lnTo>
                  <a:pt x="1695540" y="1400974"/>
                </a:lnTo>
                <a:lnTo>
                  <a:pt x="1764185" y="1440806"/>
                </a:lnTo>
                <a:lnTo>
                  <a:pt x="1696913" y="1480637"/>
                </a:lnTo>
                <a:close/>
              </a:path>
              <a:path w="5098977" h="2951662">
                <a:moveTo>
                  <a:pt x="1609047" y="1429818"/>
                </a:moveTo>
                <a:lnTo>
                  <a:pt x="1540401" y="1389986"/>
                </a:lnTo>
                <a:lnTo>
                  <a:pt x="1607674" y="1350155"/>
                </a:lnTo>
                <a:lnTo>
                  <a:pt x="1676319" y="1389986"/>
                </a:lnTo>
                <a:lnTo>
                  <a:pt x="1609047" y="1429818"/>
                </a:lnTo>
                <a:close/>
              </a:path>
              <a:path w="5098977" h="2951662">
                <a:moveTo>
                  <a:pt x="1782033" y="1530084"/>
                </a:moveTo>
                <a:lnTo>
                  <a:pt x="1713388" y="1490252"/>
                </a:lnTo>
                <a:lnTo>
                  <a:pt x="1780660" y="1450421"/>
                </a:lnTo>
                <a:lnTo>
                  <a:pt x="1849306" y="1490252"/>
                </a:lnTo>
                <a:lnTo>
                  <a:pt x="1782033" y="1530084"/>
                </a:lnTo>
                <a:close/>
              </a:path>
              <a:path w="5098977" h="2951662">
                <a:moveTo>
                  <a:pt x="1868526" y="1579530"/>
                </a:moveTo>
                <a:lnTo>
                  <a:pt x="1799881" y="1539698"/>
                </a:lnTo>
                <a:lnTo>
                  <a:pt x="1867154" y="1499867"/>
                </a:lnTo>
                <a:lnTo>
                  <a:pt x="1935799" y="1539698"/>
                </a:lnTo>
                <a:lnTo>
                  <a:pt x="1868526" y="1579530"/>
                </a:lnTo>
                <a:close/>
              </a:path>
              <a:path w="5098977" h="2951662">
                <a:moveTo>
                  <a:pt x="1955020" y="1628976"/>
                </a:moveTo>
                <a:lnTo>
                  <a:pt x="1886374" y="1589144"/>
                </a:lnTo>
                <a:lnTo>
                  <a:pt x="1953647" y="1549313"/>
                </a:lnTo>
                <a:lnTo>
                  <a:pt x="2022292" y="1589144"/>
                </a:lnTo>
                <a:lnTo>
                  <a:pt x="1955020" y="1628976"/>
                </a:lnTo>
                <a:close/>
              </a:path>
              <a:path w="5098977" h="2951662">
                <a:moveTo>
                  <a:pt x="2041513" y="1678422"/>
                </a:moveTo>
                <a:lnTo>
                  <a:pt x="1972868" y="1638591"/>
                </a:lnTo>
                <a:lnTo>
                  <a:pt x="2040140" y="1598759"/>
                </a:lnTo>
                <a:lnTo>
                  <a:pt x="2108785" y="1638591"/>
                </a:lnTo>
                <a:lnTo>
                  <a:pt x="2041513" y="1678422"/>
                </a:lnTo>
                <a:close/>
              </a:path>
              <a:path w="5098977" h="2951662">
                <a:moveTo>
                  <a:pt x="2126633" y="1729242"/>
                </a:moveTo>
                <a:lnTo>
                  <a:pt x="2057988" y="1689410"/>
                </a:lnTo>
                <a:lnTo>
                  <a:pt x="2125260" y="1649579"/>
                </a:lnTo>
                <a:lnTo>
                  <a:pt x="2193905" y="1689410"/>
                </a:lnTo>
                <a:lnTo>
                  <a:pt x="2126633" y="1729242"/>
                </a:lnTo>
                <a:close/>
              </a:path>
              <a:path w="5098977" h="2951662">
                <a:moveTo>
                  <a:pt x="2213126" y="1778688"/>
                </a:moveTo>
                <a:lnTo>
                  <a:pt x="2144481" y="1738857"/>
                </a:lnTo>
                <a:lnTo>
                  <a:pt x="2211753" y="1699025"/>
                </a:lnTo>
                <a:lnTo>
                  <a:pt x="2280399" y="1738857"/>
                </a:lnTo>
                <a:lnTo>
                  <a:pt x="2213126" y="1778688"/>
                </a:lnTo>
                <a:close/>
              </a:path>
              <a:path w="5098977" h="2951662">
                <a:moveTo>
                  <a:pt x="2299619" y="1828134"/>
                </a:moveTo>
                <a:lnTo>
                  <a:pt x="2230974" y="1788303"/>
                </a:lnTo>
                <a:lnTo>
                  <a:pt x="2298247" y="1748471"/>
                </a:lnTo>
                <a:lnTo>
                  <a:pt x="2366892" y="1788303"/>
                </a:lnTo>
                <a:lnTo>
                  <a:pt x="2299619" y="1828134"/>
                </a:lnTo>
                <a:close/>
              </a:path>
              <a:path w="5098977" h="2951662">
                <a:moveTo>
                  <a:pt x="2384739" y="1877581"/>
                </a:moveTo>
                <a:lnTo>
                  <a:pt x="2316094" y="1837749"/>
                </a:lnTo>
                <a:lnTo>
                  <a:pt x="2383367" y="1797917"/>
                </a:lnTo>
                <a:lnTo>
                  <a:pt x="2452012" y="1837749"/>
                </a:lnTo>
                <a:lnTo>
                  <a:pt x="2384739" y="1877581"/>
                </a:lnTo>
                <a:close/>
              </a:path>
              <a:path w="5098977" h="2951662">
                <a:moveTo>
                  <a:pt x="2469860" y="1927027"/>
                </a:moveTo>
                <a:lnTo>
                  <a:pt x="2401215" y="1887195"/>
                </a:lnTo>
                <a:lnTo>
                  <a:pt x="2468487" y="1847364"/>
                </a:lnTo>
                <a:lnTo>
                  <a:pt x="2537132" y="1887195"/>
                </a:lnTo>
                <a:lnTo>
                  <a:pt x="2469860" y="1927027"/>
                </a:lnTo>
                <a:close/>
              </a:path>
              <a:path w="5098977" h="2951662">
                <a:moveTo>
                  <a:pt x="1581589" y="1310323"/>
                </a:moveTo>
                <a:lnTo>
                  <a:pt x="1474502" y="1248516"/>
                </a:lnTo>
                <a:lnTo>
                  <a:pt x="1540401" y="1210057"/>
                </a:lnTo>
                <a:lnTo>
                  <a:pt x="1647488" y="1271865"/>
                </a:lnTo>
                <a:lnTo>
                  <a:pt x="1581589" y="1310323"/>
                </a:lnTo>
                <a:close/>
              </a:path>
              <a:path w="5098977" h="2951662">
                <a:moveTo>
                  <a:pt x="1754575" y="1411962"/>
                </a:moveTo>
                <a:lnTo>
                  <a:pt x="1685930" y="1372131"/>
                </a:lnTo>
                <a:lnTo>
                  <a:pt x="1754575" y="1332299"/>
                </a:lnTo>
                <a:lnTo>
                  <a:pt x="1823220" y="1372131"/>
                </a:lnTo>
                <a:lnTo>
                  <a:pt x="1754575" y="1411962"/>
                </a:lnTo>
                <a:close/>
              </a:path>
              <a:path w="5098977" h="2951662">
                <a:moveTo>
                  <a:pt x="1668082" y="1362516"/>
                </a:moveTo>
                <a:lnTo>
                  <a:pt x="1599437" y="1322685"/>
                </a:lnTo>
                <a:lnTo>
                  <a:pt x="1666709" y="1282853"/>
                </a:lnTo>
                <a:lnTo>
                  <a:pt x="1735354" y="1322685"/>
                </a:lnTo>
                <a:lnTo>
                  <a:pt x="1668082" y="1362516"/>
                </a:lnTo>
                <a:close/>
              </a:path>
              <a:path w="5098977" h="2951662">
                <a:moveTo>
                  <a:pt x="1843814" y="1462782"/>
                </a:moveTo>
                <a:lnTo>
                  <a:pt x="1775169" y="1422950"/>
                </a:lnTo>
                <a:lnTo>
                  <a:pt x="1842441" y="1383119"/>
                </a:lnTo>
                <a:lnTo>
                  <a:pt x="1911086" y="1422950"/>
                </a:lnTo>
                <a:lnTo>
                  <a:pt x="1843814" y="1462782"/>
                </a:lnTo>
                <a:close/>
              </a:path>
              <a:path w="5098977" h="2951662">
                <a:moveTo>
                  <a:pt x="1930307" y="1513602"/>
                </a:moveTo>
                <a:lnTo>
                  <a:pt x="1861662" y="1473770"/>
                </a:lnTo>
                <a:lnTo>
                  <a:pt x="1928934" y="1433939"/>
                </a:lnTo>
                <a:lnTo>
                  <a:pt x="1997580" y="1473770"/>
                </a:lnTo>
                <a:lnTo>
                  <a:pt x="1930307" y="1513602"/>
                </a:lnTo>
                <a:close/>
              </a:path>
              <a:path w="5098977" h="2951662">
                <a:moveTo>
                  <a:pt x="2018173" y="1563048"/>
                </a:moveTo>
                <a:lnTo>
                  <a:pt x="1949528" y="1523216"/>
                </a:lnTo>
                <a:lnTo>
                  <a:pt x="2016801" y="1483385"/>
                </a:lnTo>
                <a:lnTo>
                  <a:pt x="2085446" y="1523216"/>
                </a:lnTo>
                <a:lnTo>
                  <a:pt x="2018173" y="1563048"/>
                </a:lnTo>
                <a:close/>
              </a:path>
              <a:path w="5098977" h="2951662">
                <a:moveTo>
                  <a:pt x="2104666" y="1613867"/>
                </a:moveTo>
                <a:lnTo>
                  <a:pt x="2036021" y="1574036"/>
                </a:lnTo>
                <a:lnTo>
                  <a:pt x="2103293" y="1534204"/>
                </a:lnTo>
                <a:lnTo>
                  <a:pt x="2171939" y="1574036"/>
                </a:lnTo>
                <a:lnTo>
                  <a:pt x="2104666" y="1613867"/>
                </a:lnTo>
                <a:close/>
              </a:path>
              <a:path w="5098977" h="2951662">
                <a:moveTo>
                  <a:pt x="2192533" y="1664687"/>
                </a:moveTo>
                <a:lnTo>
                  <a:pt x="2123887" y="1624856"/>
                </a:lnTo>
                <a:lnTo>
                  <a:pt x="2191160" y="1585024"/>
                </a:lnTo>
                <a:lnTo>
                  <a:pt x="2259805" y="1624856"/>
                </a:lnTo>
                <a:lnTo>
                  <a:pt x="2192533" y="1664687"/>
                </a:lnTo>
                <a:close/>
              </a:path>
              <a:path w="5098977" h="2951662">
                <a:moveTo>
                  <a:pt x="2279026" y="1714133"/>
                </a:moveTo>
                <a:lnTo>
                  <a:pt x="2210380" y="1674302"/>
                </a:lnTo>
                <a:lnTo>
                  <a:pt x="2277653" y="1634470"/>
                </a:lnTo>
                <a:lnTo>
                  <a:pt x="2346298" y="1674302"/>
                </a:lnTo>
                <a:lnTo>
                  <a:pt x="2279026" y="1714133"/>
                </a:lnTo>
                <a:close/>
              </a:path>
              <a:path w="5098977" h="2951662">
                <a:moveTo>
                  <a:pt x="2366892" y="1764953"/>
                </a:moveTo>
                <a:lnTo>
                  <a:pt x="2298247" y="1725121"/>
                </a:lnTo>
                <a:lnTo>
                  <a:pt x="2365519" y="1685290"/>
                </a:lnTo>
                <a:lnTo>
                  <a:pt x="2434164" y="1725121"/>
                </a:lnTo>
                <a:lnTo>
                  <a:pt x="2366892" y="1764953"/>
                </a:lnTo>
                <a:close/>
              </a:path>
              <a:path w="5098977" h="2951662">
                <a:moveTo>
                  <a:pt x="2453385" y="1815773"/>
                </a:moveTo>
                <a:lnTo>
                  <a:pt x="2384740" y="1775941"/>
                </a:lnTo>
                <a:lnTo>
                  <a:pt x="2452012" y="1736110"/>
                </a:lnTo>
                <a:lnTo>
                  <a:pt x="2520657" y="1775941"/>
                </a:lnTo>
                <a:lnTo>
                  <a:pt x="2453385" y="1815773"/>
                </a:lnTo>
                <a:close/>
              </a:path>
              <a:path w="5098977" h="2951662">
                <a:moveTo>
                  <a:pt x="2541251" y="1865219"/>
                </a:moveTo>
                <a:lnTo>
                  <a:pt x="2472606" y="1825387"/>
                </a:lnTo>
                <a:lnTo>
                  <a:pt x="2539878" y="1785556"/>
                </a:lnTo>
                <a:lnTo>
                  <a:pt x="2608523" y="1825387"/>
                </a:lnTo>
                <a:lnTo>
                  <a:pt x="2541251" y="1865219"/>
                </a:lnTo>
                <a:close/>
              </a:path>
              <a:path w="5098977" h="2951662">
                <a:moveTo>
                  <a:pt x="2627744" y="1914665"/>
                </a:moveTo>
                <a:lnTo>
                  <a:pt x="2559099" y="1874834"/>
                </a:lnTo>
                <a:lnTo>
                  <a:pt x="2626371" y="1835002"/>
                </a:lnTo>
                <a:lnTo>
                  <a:pt x="2695017" y="1874834"/>
                </a:lnTo>
                <a:lnTo>
                  <a:pt x="2627744" y="1914665"/>
                </a:lnTo>
                <a:close/>
              </a:path>
              <a:path w="5098977" h="2951662">
                <a:moveTo>
                  <a:pt x="2715610" y="1966858"/>
                </a:moveTo>
                <a:lnTo>
                  <a:pt x="2646965" y="1927027"/>
                </a:lnTo>
                <a:lnTo>
                  <a:pt x="2714237" y="1887195"/>
                </a:lnTo>
                <a:lnTo>
                  <a:pt x="2782883" y="1927027"/>
                </a:lnTo>
                <a:lnTo>
                  <a:pt x="2715610" y="1966858"/>
                </a:lnTo>
                <a:close/>
              </a:path>
              <a:path w="5098977" h="2951662">
                <a:moveTo>
                  <a:pt x="1821847" y="1351528"/>
                </a:moveTo>
                <a:lnTo>
                  <a:pt x="1753202" y="1311697"/>
                </a:lnTo>
                <a:lnTo>
                  <a:pt x="1820474" y="1271865"/>
                </a:lnTo>
                <a:lnTo>
                  <a:pt x="1889120" y="1311697"/>
                </a:lnTo>
                <a:lnTo>
                  <a:pt x="1821847" y="1351528"/>
                </a:lnTo>
                <a:close/>
              </a:path>
              <a:path w="5098977" h="2951662">
                <a:moveTo>
                  <a:pt x="1735354" y="1300708"/>
                </a:moveTo>
                <a:lnTo>
                  <a:pt x="1666709" y="1260877"/>
                </a:lnTo>
                <a:lnTo>
                  <a:pt x="1733982" y="1221045"/>
                </a:lnTo>
                <a:lnTo>
                  <a:pt x="1802627" y="1260877"/>
                </a:lnTo>
                <a:lnTo>
                  <a:pt x="1735354" y="1300708"/>
                </a:lnTo>
                <a:close/>
              </a:path>
              <a:path w="5098977" h="2951662">
                <a:moveTo>
                  <a:pt x="1647488" y="1249889"/>
                </a:moveTo>
                <a:lnTo>
                  <a:pt x="1559622" y="1199069"/>
                </a:lnTo>
                <a:lnTo>
                  <a:pt x="1626895" y="1159238"/>
                </a:lnTo>
                <a:lnTo>
                  <a:pt x="1714761" y="1210057"/>
                </a:lnTo>
                <a:lnTo>
                  <a:pt x="1647488" y="1249889"/>
                </a:lnTo>
                <a:close/>
              </a:path>
              <a:path w="5098977" h="2951662">
                <a:moveTo>
                  <a:pt x="1909714" y="1400974"/>
                </a:moveTo>
                <a:lnTo>
                  <a:pt x="1841068" y="1361143"/>
                </a:lnTo>
                <a:lnTo>
                  <a:pt x="1908341" y="1321311"/>
                </a:lnTo>
                <a:lnTo>
                  <a:pt x="1976986" y="1361143"/>
                </a:lnTo>
                <a:lnTo>
                  <a:pt x="1909714" y="1400974"/>
                </a:lnTo>
                <a:close/>
              </a:path>
              <a:path w="5098977" h="2951662">
                <a:moveTo>
                  <a:pt x="1996207" y="1451794"/>
                </a:moveTo>
                <a:lnTo>
                  <a:pt x="1927562" y="1411962"/>
                </a:lnTo>
                <a:lnTo>
                  <a:pt x="1994834" y="1372131"/>
                </a:lnTo>
                <a:lnTo>
                  <a:pt x="2063479" y="1411962"/>
                </a:lnTo>
                <a:lnTo>
                  <a:pt x="1996207" y="1451794"/>
                </a:lnTo>
                <a:close/>
              </a:path>
              <a:path w="5098977" h="2951662">
                <a:moveTo>
                  <a:pt x="2084073" y="1502614"/>
                </a:moveTo>
                <a:lnTo>
                  <a:pt x="2015427" y="1462782"/>
                </a:lnTo>
                <a:lnTo>
                  <a:pt x="2082700" y="1422951"/>
                </a:lnTo>
                <a:lnTo>
                  <a:pt x="2151345" y="1462782"/>
                </a:lnTo>
                <a:lnTo>
                  <a:pt x="2084073" y="1502614"/>
                </a:lnTo>
                <a:close/>
              </a:path>
              <a:path w="5098977" h="2951662">
                <a:moveTo>
                  <a:pt x="2170566" y="1552060"/>
                </a:moveTo>
                <a:lnTo>
                  <a:pt x="2101921" y="1512228"/>
                </a:lnTo>
                <a:lnTo>
                  <a:pt x="2169193" y="1472397"/>
                </a:lnTo>
                <a:lnTo>
                  <a:pt x="2237838" y="1512228"/>
                </a:lnTo>
                <a:lnTo>
                  <a:pt x="2170566" y="1552060"/>
                </a:lnTo>
                <a:close/>
              </a:path>
              <a:path w="5098977" h="2951662">
                <a:moveTo>
                  <a:pt x="2258432" y="1602880"/>
                </a:moveTo>
                <a:lnTo>
                  <a:pt x="2189787" y="1563048"/>
                </a:lnTo>
                <a:lnTo>
                  <a:pt x="2257059" y="1523217"/>
                </a:lnTo>
                <a:lnTo>
                  <a:pt x="2325704" y="1563048"/>
                </a:lnTo>
                <a:lnTo>
                  <a:pt x="2258432" y="1602880"/>
                </a:lnTo>
                <a:close/>
              </a:path>
              <a:path w="5098977" h="2951662">
                <a:moveTo>
                  <a:pt x="2346298" y="1653699"/>
                </a:moveTo>
                <a:lnTo>
                  <a:pt x="2277653" y="1613868"/>
                </a:lnTo>
                <a:lnTo>
                  <a:pt x="2344925" y="1574036"/>
                </a:lnTo>
                <a:lnTo>
                  <a:pt x="2413571" y="1613868"/>
                </a:lnTo>
                <a:lnTo>
                  <a:pt x="2346298" y="1653699"/>
                </a:lnTo>
                <a:close/>
              </a:path>
              <a:path w="5098977" h="2951662">
                <a:moveTo>
                  <a:pt x="2432791" y="1703146"/>
                </a:moveTo>
                <a:lnTo>
                  <a:pt x="2364146" y="1663314"/>
                </a:lnTo>
                <a:lnTo>
                  <a:pt x="2431418" y="1623482"/>
                </a:lnTo>
                <a:lnTo>
                  <a:pt x="2500064" y="1663314"/>
                </a:lnTo>
                <a:lnTo>
                  <a:pt x="2432791" y="1703146"/>
                </a:lnTo>
                <a:close/>
              </a:path>
              <a:path w="5098977" h="2951662">
                <a:moveTo>
                  <a:pt x="2520657" y="1753965"/>
                </a:moveTo>
                <a:lnTo>
                  <a:pt x="2452012" y="1714134"/>
                </a:lnTo>
                <a:lnTo>
                  <a:pt x="2519284" y="1674302"/>
                </a:lnTo>
                <a:lnTo>
                  <a:pt x="2587930" y="1714134"/>
                </a:lnTo>
                <a:lnTo>
                  <a:pt x="2520657" y="1753965"/>
                </a:lnTo>
                <a:close/>
              </a:path>
              <a:path w="5098977" h="2951662">
                <a:moveTo>
                  <a:pt x="2607151" y="1804785"/>
                </a:moveTo>
                <a:lnTo>
                  <a:pt x="2538505" y="1764953"/>
                </a:lnTo>
                <a:lnTo>
                  <a:pt x="2605778" y="1725122"/>
                </a:lnTo>
                <a:lnTo>
                  <a:pt x="2674423" y="1764953"/>
                </a:lnTo>
                <a:lnTo>
                  <a:pt x="2607151" y="1804785"/>
                </a:lnTo>
                <a:close/>
              </a:path>
              <a:path w="5098977" h="2951662">
                <a:moveTo>
                  <a:pt x="2695017" y="1854231"/>
                </a:moveTo>
                <a:lnTo>
                  <a:pt x="2626371" y="1814399"/>
                </a:lnTo>
                <a:lnTo>
                  <a:pt x="2693644" y="1774568"/>
                </a:lnTo>
                <a:lnTo>
                  <a:pt x="2762289" y="1814399"/>
                </a:lnTo>
                <a:lnTo>
                  <a:pt x="2695017" y="1854231"/>
                </a:lnTo>
                <a:close/>
              </a:path>
              <a:path w="5098977" h="2951662">
                <a:moveTo>
                  <a:pt x="2800730" y="1916039"/>
                </a:moveTo>
                <a:lnTo>
                  <a:pt x="2712864" y="1865219"/>
                </a:lnTo>
                <a:lnTo>
                  <a:pt x="2780137" y="1825388"/>
                </a:lnTo>
                <a:lnTo>
                  <a:pt x="2868003" y="1876207"/>
                </a:lnTo>
                <a:lnTo>
                  <a:pt x="2800730" y="1916039"/>
                </a:lnTo>
                <a:close/>
              </a:path>
              <a:path w="5098977" h="2951662">
                <a:moveTo>
                  <a:pt x="3494049" y="2729154"/>
                </a:moveTo>
                <a:lnTo>
                  <a:pt x="3487184" y="2733274"/>
                </a:lnTo>
                <a:lnTo>
                  <a:pt x="3488557" y="2720913"/>
                </a:lnTo>
                <a:lnTo>
                  <a:pt x="3892192" y="2487417"/>
                </a:lnTo>
                <a:lnTo>
                  <a:pt x="3897684" y="2495658"/>
                </a:lnTo>
                <a:lnTo>
                  <a:pt x="3494049" y="2729154"/>
                </a:lnTo>
                <a:close/>
              </a:path>
              <a:path w="5098977" h="2951662">
                <a:moveTo>
                  <a:pt x="3754902" y="2904962"/>
                </a:moveTo>
                <a:lnTo>
                  <a:pt x="3755845" y="2905461"/>
                </a:lnTo>
                <a:lnTo>
                  <a:pt x="3766625" y="2908740"/>
                </a:lnTo>
                <a:lnTo>
                  <a:pt x="3779253" y="2909213"/>
                </a:lnTo>
                <a:lnTo>
                  <a:pt x="3792298" y="2906998"/>
                </a:lnTo>
                <a:lnTo>
                  <a:pt x="3804326" y="2902215"/>
                </a:lnTo>
                <a:lnTo>
                  <a:pt x="4207961" y="2668719"/>
                </a:lnTo>
                <a:lnTo>
                  <a:pt x="4214826" y="2664599"/>
                </a:lnTo>
                <a:lnTo>
                  <a:pt x="4218944" y="2659105"/>
                </a:lnTo>
                <a:lnTo>
                  <a:pt x="4218944" y="2650864"/>
                </a:lnTo>
                <a:lnTo>
                  <a:pt x="4214826" y="2646743"/>
                </a:lnTo>
                <a:lnTo>
                  <a:pt x="4212080" y="2645370"/>
                </a:lnTo>
                <a:lnTo>
                  <a:pt x="3948481" y="2492911"/>
                </a:lnTo>
                <a:lnTo>
                  <a:pt x="3941617" y="2490164"/>
                </a:lnTo>
                <a:lnTo>
                  <a:pt x="3934752" y="2488790"/>
                </a:lnTo>
                <a:lnTo>
                  <a:pt x="3926515" y="2488790"/>
                </a:lnTo>
                <a:lnTo>
                  <a:pt x="3922320" y="2488955"/>
                </a:lnTo>
                <a:lnTo>
                  <a:pt x="3909461" y="2491225"/>
                </a:lnTo>
                <a:lnTo>
                  <a:pt x="3897684" y="2495658"/>
                </a:lnTo>
                <a:lnTo>
                  <a:pt x="3892192" y="2487417"/>
                </a:lnTo>
                <a:lnTo>
                  <a:pt x="3892846" y="2487021"/>
                </a:lnTo>
                <a:lnTo>
                  <a:pt x="3904343" y="2481785"/>
                </a:lnTo>
                <a:lnTo>
                  <a:pt x="3916893" y="2478868"/>
                </a:lnTo>
                <a:lnTo>
                  <a:pt x="3929670" y="2478335"/>
                </a:lnTo>
                <a:lnTo>
                  <a:pt x="3941847" y="2480247"/>
                </a:lnTo>
                <a:lnTo>
                  <a:pt x="3952600" y="2484670"/>
                </a:lnTo>
                <a:lnTo>
                  <a:pt x="4216198" y="2637129"/>
                </a:lnTo>
                <a:lnTo>
                  <a:pt x="4224436" y="2641249"/>
                </a:lnTo>
                <a:lnTo>
                  <a:pt x="4228554" y="2648117"/>
                </a:lnTo>
                <a:lnTo>
                  <a:pt x="4228554" y="2692070"/>
                </a:lnTo>
                <a:lnTo>
                  <a:pt x="4227181" y="2692070"/>
                </a:lnTo>
                <a:lnTo>
                  <a:pt x="4225808" y="2698938"/>
                </a:lnTo>
                <a:lnTo>
                  <a:pt x="4220317" y="2705805"/>
                </a:lnTo>
                <a:lnTo>
                  <a:pt x="4212079" y="2709925"/>
                </a:lnTo>
                <a:lnTo>
                  <a:pt x="3808445" y="2943421"/>
                </a:lnTo>
                <a:lnTo>
                  <a:pt x="3799773" y="2947395"/>
                </a:lnTo>
                <a:lnTo>
                  <a:pt x="3787331" y="2950596"/>
                </a:lnTo>
                <a:lnTo>
                  <a:pt x="3774122" y="2951662"/>
                </a:lnTo>
                <a:lnTo>
                  <a:pt x="3772440" y="2951635"/>
                </a:lnTo>
                <a:lnTo>
                  <a:pt x="3759272" y="2949558"/>
                </a:lnTo>
                <a:lnTo>
                  <a:pt x="3748037" y="2944795"/>
                </a:lnTo>
                <a:lnTo>
                  <a:pt x="3484438" y="2792336"/>
                </a:lnTo>
                <a:lnTo>
                  <a:pt x="3473455" y="2782721"/>
                </a:lnTo>
                <a:lnTo>
                  <a:pt x="3472082" y="2777227"/>
                </a:lnTo>
                <a:lnTo>
                  <a:pt x="3472082" y="2741516"/>
                </a:lnTo>
                <a:lnTo>
                  <a:pt x="3472252" y="2740603"/>
                </a:lnTo>
                <a:lnTo>
                  <a:pt x="3477541" y="2729803"/>
                </a:lnTo>
                <a:lnTo>
                  <a:pt x="3488557" y="2720913"/>
                </a:lnTo>
                <a:lnTo>
                  <a:pt x="3487184" y="2733274"/>
                </a:lnTo>
                <a:lnTo>
                  <a:pt x="3483065" y="2737395"/>
                </a:lnTo>
                <a:lnTo>
                  <a:pt x="3484439" y="2742889"/>
                </a:lnTo>
                <a:lnTo>
                  <a:pt x="3484439" y="2747009"/>
                </a:lnTo>
                <a:lnTo>
                  <a:pt x="3488557" y="2751130"/>
                </a:lnTo>
                <a:lnTo>
                  <a:pt x="3485811" y="2762118"/>
                </a:lnTo>
                <a:lnTo>
                  <a:pt x="3484438" y="2760745"/>
                </a:lnTo>
                <a:lnTo>
                  <a:pt x="3484438" y="2766239"/>
                </a:lnTo>
                <a:lnTo>
                  <a:pt x="3485811" y="2766239"/>
                </a:lnTo>
                <a:lnTo>
                  <a:pt x="3484438" y="2771733"/>
                </a:lnTo>
                <a:lnTo>
                  <a:pt x="3483065" y="2777227"/>
                </a:lnTo>
                <a:lnTo>
                  <a:pt x="3487184" y="2781347"/>
                </a:lnTo>
                <a:lnTo>
                  <a:pt x="3491303" y="2782721"/>
                </a:lnTo>
                <a:lnTo>
                  <a:pt x="3754901" y="2935180"/>
                </a:lnTo>
                <a:lnTo>
                  <a:pt x="3755844" y="2935679"/>
                </a:lnTo>
                <a:lnTo>
                  <a:pt x="3766625" y="2938957"/>
                </a:lnTo>
                <a:lnTo>
                  <a:pt x="3779253" y="2939430"/>
                </a:lnTo>
                <a:lnTo>
                  <a:pt x="3792297" y="2937215"/>
                </a:lnTo>
                <a:lnTo>
                  <a:pt x="4207961" y="2698937"/>
                </a:lnTo>
                <a:lnTo>
                  <a:pt x="4218944" y="2686576"/>
                </a:lnTo>
                <a:lnTo>
                  <a:pt x="4218944" y="2675588"/>
                </a:lnTo>
                <a:lnTo>
                  <a:pt x="4216198" y="2678335"/>
                </a:lnTo>
                <a:lnTo>
                  <a:pt x="4213452" y="2679708"/>
                </a:lnTo>
                <a:lnTo>
                  <a:pt x="3809817" y="2913204"/>
                </a:lnTo>
                <a:lnTo>
                  <a:pt x="3801146" y="2917178"/>
                </a:lnTo>
                <a:lnTo>
                  <a:pt x="3788704" y="2920378"/>
                </a:lnTo>
                <a:lnTo>
                  <a:pt x="3775495" y="2921445"/>
                </a:lnTo>
                <a:lnTo>
                  <a:pt x="3773813" y="2921417"/>
                </a:lnTo>
                <a:lnTo>
                  <a:pt x="3760645" y="2919341"/>
                </a:lnTo>
                <a:lnTo>
                  <a:pt x="3754902" y="2904962"/>
                </a:lnTo>
                <a:close/>
              </a:path>
              <a:path w="5098977" h="2951662">
                <a:moveTo>
                  <a:pt x="3749410" y="2914578"/>
                </a:moveTo>
                <a:lnTo>
                  <a:pt x="3485811" y="2762118"/>
                </a:lnTo>
                <a:lnTo>
                  <a:pt x="3488557" y="2751130"/>
                </a:lnTo>
                <a:lnTo>
                  <a:pt x="3491303" y="2752503"/>
                </a:lnTo>
                <a:lnTo>
                  <a:pt x="3754902" y="2904962"/>
                </a:lnTo>
                <a:lnTo>
                  <a:pt x="3760645" y="2919341"/>
                </a:lnTo>
                <a:lnTo>
                  <a:pt x="3749410" y="2914578"/>
                </a:lnTo>
                <a:close/>
              </a:path>
              <a:path w="5098977" h="2951662">
                <a:moveTo>
                  <a:pt x="4077534" y="2726407"/>
                </a:moveTo>
                <a:lnTo>
                  <a:pt x="3802953" y="2567080"/>
                </a:lnTo>
                <a:lnTo>
                  <a:pt x="3888073" y="2517634"/>
                </a:lnTo>
                <a:lnTo>
                  <a:pt x="4162654" y="2676961"/>
                </a:lnTo>
                <a:lnTo>
                  <a:pt x="4077534" y="2726407"/>
                </a:lnTo>
                <a:lnTo>
                  <a:pt x="3823546" y="2567080"/>
                </a:lnTo>
                <a:lnTo>
                  <a:pt x="4077534" y="2714045"/>
                </a:lnTo>
                <a:lnTo>
                  <a:pt x="4142061" y="2676961"/>
                </a:lnTo>
                <a:lnTo>
                  <a:pt x="3888073" y="2529995"/>
                </a:lnTo>
                <a:lnTo>
                  <a:pt x="3823546" y="2567080"/>
                </a:lnTo>
                <a:lnTo>
                  <a:pt x="4077534" y="2726407"/>
                </a:lnTo>
                <a:close/>
              </a:path>
              <a:path w="5098977" h="2951662">
                <a:moveTo>
                  <a:pt x="4080280" y="2620647"/>
                </a:moveTo>
                <a:lnTo>
                  <a:pt x="4073415" y="2616526"/>
                </a:lnTo>
                <a:lnTo>
                  <a:pt x="4074788" y="2611032"/>
                </a:lnTo>
                <a:lnTo>
                  <a:pt x="4081653" y="2606912"/>
                </a:lnTo>
                <a:lnTo>
                  <a:pt x="4088518" y="2602791"/>
                </a:lnTo>
                <a:lnTo>
                  <a:pt x="4099501" y="2602791"/>
                </a:lnTo>
                <a:lnTo>
                  <a:pt x="4104993" y="2605538"/>
                </a:lnTo>
                <a:lnTo>
                  <a:pt x="4179130" y="2648117"/>
                </a:lnTo>
                <a:lnTo>
                  <a:pt x="4184621" y="2652237"/>
                </a:lnTo>
                <a:lnTo>
                  <a:pt x="4184621" y="2657732"/>
                </a:lnTo>
                <a:lnTo>
                  <a:pt x="4177756" y="2661852"/>
                </a:lnTo>
                <a:lnTo>
                  <a:pt x="4170892" y="2665972"/>
                </a:lnTo>
                <a:lnTo>
                  <a:pt x="4159909" y="2665972"/>
                </a:lnTo>
                <a:lnTo>
                  <a:pt x="4154417" y="2663226"/>
                </a:lnTo>
                <a:lnTo>
                  <a:pt x="4080280" y="2620647"/>
                </a:lnTo>
                <a:close/>
              </a:path>
              <a:path w="5098977" h="2951662">
                <a:moveTo>
                  <a:pt x="3778240" y="2648117"/>
                </a:moveTo>
                <a:lnTo>
                  <a:pt x="3726070" y="2617900"/>
                </a:lnTo>
                <a:lnTo>
                  <a:pt x="3776868" y="2587682"/>
                </a:lnTo>
                <a:lnTo>
                  <a:pt x="3829038" y="2617900"/>
                </a:lnTo>
                <a:lnTo>
                  <a:pt x="3778240" y="2648117"/>
                </a:lnTo>
                <a:close/>
              </a:path>
              <a:path w="5098977" h="2951662">
                <a:moveTo>
                  <a:pt x="3851004" y="2689322"/>
                </a:moveTo>
                <a:lnTo>
                  <a:pt x="3798834" y="2659105"/>
                </a:lnTo>
                <a:lnTo>
                  <a:pt x="3849632" y="2628888"/>
                </a:lnTo>
                <a:lnTo>
                  <a:pt x="3901802" y="2659105"/>
                </a:lnTo>
                <a:lnTo>
                  <a:pt x="3851004" y="2689322"/>
                </a:lnTo>
                <a:close/>
              </a:path>
              <a:path w="5098977" h="2951662">
                <a:moveTo>
                  <a:pt x="3921023" y="2729154"/>
                </a:moveTo>
                <a:lnTo>
                  <a:pt x="3868852" y="2698936"/>
                </a:lnTo>
                <a:lnTo>
                  <a:pt x="3919650" y="2668719"/>
                </a:lnTo>
                <a:lnTo>
                  <a:pt x="3971820" y="2698936"/>
                </a:lnTo>
                <a:lnTo>
                  <a:pt x="3921023" y="2729154"/>
                </a:lnTo>
                <a:close/>
              </a:path>
              <a:path w="5098977" h="2951662">
                <a:moveTo>
                  <a:pt x="3992414" y="2771733"/>
                </a:moveTo>
                <a:lnTo>
                  <a:pt x="3940243" y="2741516"/>
                </a:lnTo>
                <a:lnTo>
                  <a:pt x="3991041" y="2711298"/>
                </a:lnTo>
                <a:lnTo>
                  <a:pt x="4043211" y="2741516"/>
                </a:lnTo>
                <a:lnTo>
                  <a:pt x="3992414" y="2771733"/>
                </a:lnTo>
                <a:close/>
              </a:path>
              <a:path w="5098977" h="2951662">
                <a:moveTo>
                  <a:pt x="3709595" y="2687948"/>
                </a:moveTo>
                <a:lnTo>
                  <a:pt x="3657425" y="2657731"/>
                </a:lnTo>
                <a:lnTo>
                  <a:pt x="3708222" y="2627514"/>
                </a:lnTo>
                <a:lnTo>
                  <a:pt x="3760393" y="2657731"/>
                </a:lnTo>
                <a:lnTo>
                  <a:pt x="3709595" y="2687948"/>
                </a:lnTo>
                <a:close/>
              </a:path>
              <a:path w="5098977" h="2951662">
                <a:moveTo>
                  <a:pt x="3782359" y="2729154"/>
                </a:moveTo>
                <a:lnTo>
                  <a:pt x="3730189" y="2698937"/>
                </a:lnTo>
                <a:lnTo>
                  <a:pt x="3780986" y="2668719"/>
                </a:lnTo>
                <a:lnTo>
                  <a:pt x="3833157" y="2698937"/>
                </a:lnTo>
                <a:lnTo>
                  <a:pt x="3782359" y="2729154"/>
                </a:lnTo>
                <a:close/>
              </a:path>
              <a:path w="5098977" h="2951662">
                <a:moveTo>
                  <a:pt x="3852377" y="2768985"/>
                </a:moveTo>
                <a:lnTo>
                  <a:pt x="3800207" y="2738768"/>
                </a:lnTo>
                <a:lnTo>
                  <a:pt x="3851005" y="2708551"/>
                </a:lnTo>
                <a:lnTo>
                  <a:pt x="3903175" y="2738768"/>
                </a:lnTo>
                <a:lnTo>
                  <a:pt x="3852377" y="2768985"/>
                </a:lnTo>
                <a:close/>
              </a:path>
              <a:path w="5098977" h="2951662">
                <a:moveTo>
                  <a:pt x="3923768" y="2811564"/>
                </a:moveTo>
                <a:lnTo>
                  <a:pt x="3871598" y="2781347"/>
                </a:lnTo>
                <a:lnTo>
                  <a:pt x="3922396" y="2751130"/>
                </a:lnTo>
                <a:lnTo>
                  <a:pt x="3974566" y="2781347"/>
                </a:lnTo>
                <a:lnTo>
                  <a:pt x="3923768" y="2811564"/>
                </a:lnTo>
                <a:close/>
              </a:path>
              <a:path w="5098977" h="2951662">
                <a:moveTo>
                  <a:pt x="3640950" y="2726407"/>
                </a:moveTo>
                <a:lnTo>
                  <a:pt x="3588779" y="2696190"/>
                </a:lnTo>
                <a:lnTo>
                  <a:pt x="3639577" y="2665972"/>
                </a:lnTo>
                <a:lnTo>
                  <a:pt x="3691747" y="2696190"/>
                </a:lnTo>
                <a:lnTo>
                  <a:pt x="3640950" y="2726407"/>
                </a:lnTo>
                <a:close/>
              </a:path>
              <a:path w="5098977" h="2951662">
                <a:moveTo>
                  <a:pt x="3713714" y="2768986"/>
                </a:moveTo>
                <a:lnTo>
                  <a:pt x="3661543" y="2738768"/>
                </a:lnTo>
                <a:lnTo>
                  <a:pt x="3712341" y="2708551"/>
                </a:lnTo>
                <a:lnTo>
                  <a:pt x="3764511" y="2738768"/>
                </a:lnTo>
                <a:lnTo>
                  <a:pt x="3713714" y="2768986"/>
                </a:lnTo>
                <a:close/>
              </a:path>
              <a:path w="5098977" h="2951662">
                <a:moveTo>
                  <a:pt x="3783732" y="2810191"/>
                </a:moveTo>
                <a:lnTo>
                  <a:pt x="3731562" y="2779974"/>
                </a:lnTo>
                <a:lnTo>
                  <a:pt x="3782359" y="2749756"/>
                </a:lnTo>
                <a:lnTo>
                  <a:pt x="3834530" y="2779974"/>
                </a:lnTo>
                <a:lnTo>
                  <a:pt x="3783732" y="2810191"/>
                </a:lnTo>
                <a:close/>
              </a:path>
              <a:path w="5098977" h="2951662">
                <a:moveTo>
                  <a:pt x="3643696" y="2807444"/>
                </a:moveTo>
                <a:lnTo>
                  <a:pt x="3521507" y="2736021"/>
                </a:lnTo>
                <a:lnTo>
                  <a:pt x="3572305" y="2705804"/>
                </a:lnTo>
                <a:lnTo>
                  <a:pt x="3694493" y="2777226"/>
                </a:lnTo>
                <a:lnTo>
                  <a:pt x="3643696" y="2807444"/>
                </a:lnTo>
                <a:close/>
              </a:path>
              <a:path w="5098977" h="2951662">
                <a:moveTo>
                  <a:pt x="3715087" y="2848649"/>
                </a:moveTo>
                <a:lnTo>
                  <a:pt x="3662916" y="2818431"/>
                </a:lnTo>
                <a:lnTo>
                  <a:pt x="3713714" y="2788214"/>
                </a:lnTo>
                <a:lnTo>
                  <a:pt x="3765884" y="2818431"/>
                </a:lnTo>
                <a:lnTo>
                  <a:pt x="3715087" y="2848649"/>
                </a:lnTo>
                <a:close/>
              </a:path>
              <a:path w="5098977" h="2951662">
                <a:moveTo>
                  <a:pt x="3786477" y="2888480"/>
                </a:moveTo>
                <a:lnTo>
                  <a:pt x="3734307" y="2858263"/>
                </a:lnTo>
                <a:lnTo>
                  <a:pt x="3853750" y="2789588"/>
                </a:lnTo>
                <a:lnTo>
                  <a:pt x="3905921" y="2819805"/>
                </a:lnTo>
                <a:lnTo>
                  <a:pt x="3786477" y="2888480"/>
                </a:lnTo>
                <a:close/>
              </a:path>
              <a:path w="5098977" h="2951662">
                <a:moveTo>
                  <a:pt x="3197429" y="2017112"/>
                </a:moveTo>
                <a:lnTo>
                  <a:pt x="3187890" y="2028666"/>
                </a:lnTo>
                <a:lnTo>
                  <a:pt x="3175039" y="2029370"/>
                </a:lnTo>
                <a:lnTo>
                  <a:pt x="3162338" y="2031430"/>
                </a:lnTo>
                <a:lnTo>
                  <a:pt x="3137978" y="2039325"/>
                </a:lnTo>
                <a:lnTo>
                  <a:pt x="2673050" y="2307488"/>
                </a:lnTo>
                <a:lnTo>
                  <a:pt x="2652429" y="2327384"/>
                </a:lnTo>
                <a:lnTo>
                  <a:pt x="2649711" y="2337705"/>
                </a:lnTo>
                <a:lnTo>
                  <a:pt x="2656594" y="2304324"/>
                </a:lnTo>
                <a:lnTo>
                  <a:pt x="3123364" y="2032787"/>
                </a:lnTo>
                <a:lnTo>
                  <a:pt x="3146176" y="2022876"/>
                </a:lnTo>
                <a:lnTo>
                  <a:pt x="3171581" y="2017574"/>
                </a:lnTo>
                <a:lnTo>
                  <a:pt x="3184584" y="2016724"/>
                </a:lnTo>
                <a:lnTo>
                  <a:pt x="3197429" y="2017112"/>
                </a:lnTo>
                <a:close/>
              </a:path>
              <a:path w="5098977" h="2951662">
                <a:moveTo>
                  <a:pt x="3035498" y="2297873"/>
                </a:moveTo>
                <a:lnTo>
                  <a:pt x="3039616" y="2301994"/>
                </a:lnTo>
                <a:lnTo>
                  <a:pt x="3034793" y="2309144"/>
                </a:lnTo>
                <a:lnTo>
                  <a:pt x="3029152" y="2320521"/>
                </a:lnTo>
                <a:lnTo>
                  <a:pt x="3025679" y="2332387"/>
                </a:lnTo>
                <a:lnTo>
                  <a:pt x="3024536" y="2344579"/>
                </a:lnTo>
                <a:lnTo>
                  <a:pt x="3025887" y="2356934"/>
                </a:lnTo>
                <a:lnTo>
                  <a:pt x="3029356" y="2396361"/>
                </a:lnTo>
                <a:lnTo>
                  <a:pt x="3022199" y="2385666"/>
                </a:lnTo>
                <a:lnTo>
                  <a:pt x="3016886" y="2373859"/>
                </a:lnTo>
                <a:lnTo>
                  <a:pt x="3013530" y="2361054"/>
                </a:lnTo>
                <a:lnTo>
                  <a:pt x="3012917" y="2357060"/>
                </a:lnTo>
                <a:lnTo>
                  <a:pt x="3012215" y="2344127"/>
                </a:lnTo>
                <a:lnTo>
                  <a:pt x="3013490" y="2331632"/>
                </a:lnTo>
                <a:lnTo>
                  <a:pt x="3016688" y="2319684"/>
                </a:lnTo>
                <a:lnTo>
                  <a:pt x="3021754" y="2308394"/>
                </a:lnTo>
                <a:lnTo>
                  <a:pt x="3028632" y="2297873"/>
                </a:lnTo>
                <a:lnTo>
                  <a:pt x="3028632" y="2296499"/>
                </a:lnTo>
                <a:lnTo>
                  <a:pt x="3035069" y="2288669"/>
                </a:lnTo>
                <a:lnTo>
                  <a:pt x="3044061" y="2278235"/>
                </a:lnTo>
                <a:lnTo>
                  <a:pt x="3053215" y="2268196"/>
                </a:lnTo>
                <a:lnTo>
                  <a:pt x="3062522" y="2258572"/>
                </a:lnTo>
                <a:lnTo>
                  <a:pt x="3071969" y="2249383"/>
                </a:lnTo>
                <a:lnTo>
                  <a:pt x="3081549" y="2240651"/>
                </a:lnTo>
                <a:lnTo>
                  <a:pt x="3091249" y="2232395"/>
                </a:lnTo>
                <a:lnTo>
                  <a:pt x="3101060" y="2224637"/>
                </a:lnTo>
                <a:lnTo>
                  <a:pt x="3110972" y="2217395"/>
                </a:lnTo>
                <a:lnTo>
                  <a:pt x="3120975" y="2210692"/>
                </a:lnTo>
                <a:lnTo>
                  <a:pt x="3131058" y="2204547"/>
                </a:lnTo>
                <a:lnTo>
                  <a:pt x="3141211" y="2198980"/>
                </a:lnTo>
                <a:lnTo>
                  <a:pt x="3149448" y="2194860"/>
                </a:lnTo>
                <a:lnTo>
                  <a:pt x="3145031" y="2206963"/>
                </a:lnTo>
                <a:lnTo>
                  <a:pt x="3134802" y="2212956"/>
                </a:lnTo>
                <a:lnTo>
                  <a:pt x="3124659" y="2219497"/>
                </a:lnTo>
                <a:lnTo>
                  <a:pt x="3114616" y="2226571"/>
                </a:lnTo>
                <a:lnTo>
                  <a:pt x="3104688" y="2234163"/>
                </a:lnTo>
                <a:lnTo>
                  <a:pt x="3094889" y="2242260"/>
                </a:lnTo>
                <a:lnTo>
                  <a:pt x="3085233" y="2250846"/>
                </a:lnTo>
                <a:lnTo>
                  <a:pt x="3075736" y="2259908"/>
                </a:lnTo>
                <a:lnTo>
                  <a:pt x="3066411" y="2269431"/>
                </a:lnTo>
                <a:lnTo>
                  <a:pt x="3057273" y="2279400"/>
                </a:lnTo>
                <a:lnTo>
                  <a:pt x="3048337" y="2289801"/>
                </a:lnTo>
                <a:lnTo>
                  <a:pt x="3039616" y="2300620"/>
                </a:lnTo>
                <a:lnTo>
                  <a:pt x="3035498" y="2297873"/>
                </a:lnTo>
                <a:close/>
              </a:path>
              <a:path w="5098977" h="2951662">
                <a:moveTo>
                  <a:pt x="3363623" y="2259415"/>
                </a:moveTo>
                <a:lnTo>
                  <a:pt x="3367742" y="2259415"/>
                </a:lnTo>
                <a:lnTo>
                  <a:pt x="3364996" y="2273150"/>
                </a:lnTo>
                <a:lnTo>
                  <a:pt x="3360877" y="2273150"/>
                </a:lnTo>
                <a:lnTo>
                  <a:pt x="3360877" y="2259415"/>
                </a:lnTo>
                <a:lnTo>
                  <a:pt x="3363623" y="2259415"/>
                </a:lnTo>
                <a:close/>
              </a:path>
              <a:path w="5098977" h="2951662">
                <a:moveTo>
                  <a:pt x="3117872" y="2433850"/>
                </a:moveTo>
                <a:lnTo>
                  <a:pt x="3126445" y="2435778"/>
                </a:lnTo>
                <a:lnTo>
                  <a:pt x="3138869" y="2437496"/>
                </a:lnTo>
                <a:lnTo>
                  <a:pt x="3151309" y="2437960"/>
                </a:lnTo>
                <a:lnTo>
                  <a:pt x="3148075" y="2450332"/>
                </a:lnTo>
                <a:lnTo>
                  <a:pt x="3140384" y="2450088"/>
                </a:lnTo>
                <a:lnTo>
                  <a:pt x="3127742" y="2448663"/>
                </a:lnTo>
                <a:lnTo>
                  <a:pt x="3115140" y="2446005"/>
                </a:lnTo>
                <a:lnTo>
                  <a:pt x="3117872" y="2433850"/>
                </a:lnTo>
                <a:close/>
              </a:path>
              <a:path w="5098977" h="2951662">
                <a:moveTo>
                  <a:pt x="3075311" y="2429729"/>
                </a:moveTo>
                <a:lnTo>
                  <a:pt x="3071193" y="2428356"/>
                </a:lnTo>
                <a:lnTo>
                  <a:pt x="3067074" y="2425609"/>
                </a:lnTo>
                <a:lnTo>
                  <a:pt x="3051972" y="2415994"/>
                </a:lnTo>
                <a:lnTo>
                  <a:pt x="3048756" y="2413972"/>
                </a:lnTo>
                <a:lnTo>
                  <a:pt x="3038245" y="2405834"/>
                </a:lnTo>
                <a:lnTo>
                  <a:pt x="3029356" y="2396361"/>
                </a:lnTo>
                <a:lnTo>
                  <a:pt x="3025887" y="2356934"/>
                </a:lnTo>
                <a:lnTo>
                  <a:pt x="3027411" y="2364720"/>
                </a:lnTo>
                <a:lnTo>
                  <a:pt x="3032026" y="2377120"/>
                </a:lnTo>
                <a:lnTo>
                  <a:pt x="3038972" y="2388195"/>
                </a:lnTo>
                <a:lnTo>
                  <a:pt x="3047994" y="2397604"/>
                </a:lnTo>
                <a:lnTo>
                  <a:pt x="3058837" y="2405006"/>
                </a:lnTo>
                <a:lnTo>
                  <a:pt x="3075312" y="2410500"/>
                </a:lnTo>
                <a:lnTo>
                  <a:pt x="3082128" y="2414143"/>
                </a:lnTo>
                <a:lnTo>
                  <a:pt x="3093802" y="2418309"/>
                </a:lnTo>
                <a:lnTo>
                  <a:pt x="3105776" y="2420264"/>
                </a:lnTo>
                <a:lnTo>
                  <a:pt x="3117753" y="2420085"/>
                </a:lnTo>
                <a:lnTo>
                  <a:pt x="3129437" y="2417850"/>
                </a:lnTo>
                <a:lnTo>
                  <a:pt x="3140531" y="2413636"/>
                </a:lnTo>
                <a:lnTo>
                  <a:pt x="3150736" y="2407521"/>
                </a:lnTo>
                <a:lnTo>
                  <a:pt x="3159757" y="2399582"/>
                </a:lnTo>
                <a:lnTo>
                  <a:pt x="3167297" y="2389898"/>
                </a:lnTo>
                <a:lnTo>
                  <a:pt x="3170043" y="2385777"/>
                </a:lnTo>
                <a:lnTo>
                  <a:pt x="3172788" y="2381657"/>
                </a:lnTo>
                <a:lnTo>
                  <a:pt x="3175534" y="2377536"/>
                </a:lnTo>
                <a:lnTo>
                  <a:pt x="3179653" y="2372042"/>
                </a:lnTo>
                <a:lnTo>
                  <a:pt x="3183772" y="2367922"/>
                </a:lnTo>
                <a:lnTo>
                  <a:pt x="3187890" y="2362428"/>
                </a:lnTo>
                <a:lnTo>
                  <a:pt x="3190636" y="2359680"/>
                </a:lnTo>
                <a:lnTo>
                  <a:pt x="3192009" y="2358307"/>
                </a:lnTo>
                <a:lnTo>
                  <a:pt x="3194755" y="2355560"/>
                </a:lnTo>
                <a:lnTo>
                  <a:pt x="3197501" y="2354187"/>
                </a:lnTo>
                <a:lnTo>
                  <a:pt x="3198873" y="2351440"/>
                </a:lnTo>
                <a:lnTo>
                  <a:pt x="3201619" y="2348693"/>
                </a:lnTo>
                <a:lnTo>
                  <a:pt x="3204365" y="2345945"/>
                </a:lnTo>
                <a:lnTo>
                  <a:pt x="3207111" y="2343199"/>
                </a:lnTo>
                <a:lnTo>
                  <a:pt x="3209857" y="2340452"/>
                </a:lnTo>
                <a:lnTo>
                  <a:pt x="3211230" y="2339078"/>
                </a:lnTo>
                <a:lnTo>
                  <a:pt x="3213975" y="2336331"/>
                </a:lnTo>
                <a:lnTo>
                  <a:pt x="3215348" y="2334958"/>
                </a:lnTo>
                <a:lnTo>
                  <a:pt x="3218094" y="2333584"/>
                </a:lnTo>
                <a:lnTo>
                  <a:pt x="3220840" y="2330837"/>
                </a:lnTo>
                <a:lnTo>
                  <a:pt x="3223586" y="2328090"/>
                </a:lnTo>
                <a:lnTo>
                  <a:pt x="3224959" y="2326716"/>
                </a:lnTo>
                <a:lnTo>
                  <a:pt x="3227704" y="2323970"/>
                </a:lnTo>
                <a:lnTo>
                  <a:pt x="3229077" y="2322596"/>
                </a:lnTo>
                <a:lnTo>
                  <a:pt x="3230450" y="2319849"/>
                </a:lnTo>
                <a:lnTo>
                  <a:pt x="3233196" y="2318476"/>
                </a:lnTo>
                <a:lnTo>
                  <a:pt x="3235942" y="2315729"/>
                </a:lnTo>
                <a:lnTo>
                  <a:pt x="3238688" y="2314355"/>
                </a:lnTo>
                <a:lnTo>
                  <a:pt x="3240061" y="2311608"/>
                </a:lnTo>
                <a:lnTo>
                  <a:pt x="3242806" y="2310235"/>
                </a:lnTo>
                <a:lnTo>
                  <a:pt x="3245553" y="2307488"/>
                </a:lnTo>
                <a:lnTo>
                  <a:pt x="3246925" y="2306114"/>
                </a:lnTo>
                <a:lnTo>
                  <a:pt x="3249671" y="2304741"/>
                </a:lnTo>
                <a:lnTo>
                  <a:pt x="3252417" y="2303367"/>
                </a:lnTo>
                <a:lnTo>
                  <a:pt x="3255163" y="2300620"/>
                </a:lnTo>
                <a:lnTo>
                  <a:pt x="3257909" y="2299247"/>
                </a:lnTo>
                <a:lnTo>
                  <a:pt x="3259282" y="2297874"/>
                </a:lnTo>
                <a:lnTo>
                  <a:pt x="3262027" y="2296500"/>
                </a:lnTo>
                <a:lnTo>
                  <a:pt x="3263400" y="2295126"/>
                </a:lnTo>
                <a:lnTo>
                  <a:pt x="3267519" y="2293753"/>
                </a:lnTo>
                <a:lnTo>
                  <a:pt x="3270265" y="2291006"/>
                </a:lnTo>
                <a:lnTo>
                  <a:pt x="3273011" y="2289632"/>
                </a:lnTo>
                <a:lnTo>
                  <a:pt x="3274383" y="2288259"/>
                </a:lnTo>
                <a:lnTo>
                  <a:pt x="3277129" y="2286885"/>
                </a:lnTo>
                <a:lnTo>
                  <a:pt x="3281248" y="2285512"/>
                </a:lnTo>
                <a:lnTo>
                  <a:pt x="3283994" y="2282765"/>
                </a:lnTo>
                <a:lnTo>
                  <a:pt x="3288112" y="2281391"/>
                </a:lnTo>
                <a:lnTo>
                  <a:pt x="3289485" y="2280018"/>
                </a:lnTo>
                <a:lnTo>
                  <a:pt x="3255163" y="2259415"/>
                </a:lnTo>
                <a:lnTo>
                  <a:pt x="3216721" y="2237439"/>
                </a:lnTo>
                <a:lnTo>
                  <a:pt x="3154941" y="2201728"/>
                </a:lnTo>
                <a:lnTo>
                  <a:pt x="3145031" y="2206963"/>
                </a:lnTo>
                <a:lnTo>
                  <a:pt x="3149448" y="2194860"/>
                </a:lnTo>
                <a:lnTo>
                  <a:pt x="3152194" y="2193486"/>
                </a:lnTo>
                <a:lnTo>
                  <a:pt x="3155622" y="2191881"/>
                </a:lnTo>
                <a:lnTo>
                  <a:pt x="3164552" y="2200355"/>
                </a:lnTo>
                <a:lnTo>
                  <a:pt x="3226333" y="2236066"/>
                </a:lnTo>
                <a:lnTo>
                  <a:pt x="3227706" y="2234693"/>
                </a:lnTo>
                <a:lnTo>
                  <a:pt x="3230451" y="2234693"/>
                </a:lnTo>
                <a:lnTo>
                  <a:pt x="3233197" y="2231945"/>
                </a:lnTo>
                <a:lnTo>
                  <a:pt x="3235943" y="2231945"/>
                </a:lnTo>
                <a:lnTo>
                  <a:pt x="3237316" y="2230572"/>
                </a:lnTo>
                <a:lnTo>
                  <a:pt x="3240062" y="2229198"/>
                </a:lnTo>
                <a:lnTo>
                  <a:pt x="3241434" y="2229198"/>
                </a:lnTo>
                <a:lnTo>
                  <a:pt x="3244180" y="2227825"/>
                </a:lnTo>
                <a:lnTo>
                  <a:pt x="3245553" y="2227825"/>
                </a:lnTo>
                <a:lnTo>
                  <a:pt x="3248299" y="2226451"/>
                </a:lnTo>
                <a:lnTo>
                  <a:pt x="3251045" y="2226451"/>
                </a:lnTo>
                <a:lnTo>
                  <a:pt x="3253790" y="2225078"/>
                </a:lnTo>
                <a:lnTo>
                  <a:pt x="3255163" y="2225078"/>
                </a:lnTo>
                <a:lnTo>
                  <a:pt x="3259282" y="2223704"/>
                </a:lnTo>
                <a:lnTo>
                  <a:pt x="3263401" y="2222331"/>
                </a:lnTo>
                <a:lnTo>
                  <a:pt x="3267519" y="2220957"/>
                </a:lnTo>
                <a:lnTo>
                  <a:pt x="3268892" y="2219584"/>
                </a:lnTo>
                <a:lnTo>
                  <a:pt x="3274384" y="2219584"/>
                </a:lnTo>
                <a:lnTo>
                  <a:pt x="3275757" y="2218210"/>
                </a:lnTo>
                <a:lnTo>
                  <a:pt x="3278503" y="2218210"/>
                </a:lnTo>
                <a:lnTo>
                  <a:pt x="3281248" y="2216836"/>
                </a:lnTo>
                <a:lnTo>
                  <a:pt x="3283994" y="2215463"/>
                </a:lnTo>
                <a:lnTo>
                  <a:pt x="3311452" y="2215463"/>
                </a:lnTo>
                <a:lnTo>
                  <a:pt x="3263400" y="2187993"/>
                </a:lnTo>
                <a:lnTo>
                  <a:pt x="3266146" y="2179752"/>
                </a:lnTo>
                <a:lnTo>
                  <a:pt x="3267519" y="2179752"/>
                </a:lnTo>
                <a:lnTo>
                  <a:pt x="3337537" y="2220957"/>
                </a:lnTo>
                <a:lnTo>
                  <a:pt x="3344402" y="2225077"/>
                </a:lnTo>
                <a:lnTo>
                  <a:pt x="3359504" y="2233318"/>
                </a:lnTo>
                <a:lnTo>
                  <a:pt x="3417165" y="2274523"/>
                </a:lnTo>
                <a:lnTo>
                  <a:pt x="3418538" y="2278644"/>
                </a:lnTo>
                <a:lnTo>
                  <a:pt x="3419911" y="2282764"/>
                </a:lnTo>
                <a:lnTo>
                  <a:pt x="3419911" y="2288258"/>
                </a:lnTo>
                <a:lnTo>
                  <a:pt x="3416596" y="2305912"/>
                </a:lnTo>
                <a:lnTo>
                  <a:pt x="3409802" y="2317180"/>
                </a:lnTo>
                <a:lnTo>
                  <a:pt x="3399317" y="2325343"/>
                </a:lnTo>
                <a:lnTo>
                  <a:pt x="3215348" y="2432476"/>
                </a:lnTo>
                <a:lnTo>
                  <a:pt x="3198112" y="2441018"/>
                </a:lnTo>
                <a:lnTo>
                  <a:pt x="3185953" y="2445168"/>
                </a:lnTo>
                <a:lnTo>
                  <a:pt x="3173494" y="2448070"/>
                </a:lnTo>
                <a:lnTo>
                  <a:pt x="3160835" y="2449775"/>
                </a:lnTo>
                <a:lnTo>
                  <a:pt x="3148075" y="2450332"/>
                </a:lnTo>
                <a:lnTo>
                  <a:pt x="3151309" y="2437960"/>
                </a:lnTo>
                <a:lnTo>
                  <a:pt x="3163694" y="2437172"/>
                </a:lnTo>
                <a:lnTo>
                  <a:pt x="3175951" y="2435130"/>
                </a:lnTo>
                <a:lnTo>
                  <a:pt x="3188008" y="2431836"/>
                </a:lnTo>
                <a:lnTo>
                  <a:pt x="3199791" y="2427289"/>
                </a:lnTo>
                <a:lnTo>
                  <a:pt x="3211230" y="2421489"/>
                </a:lnTo>
                <a:lnTo>
                  <a:pt x="3395199" y="2314355"/>
                </a:lnTo>
                <a:lnTo>
                  <a:pt x="3409085" y="2299612"/>
                </a:lnTo>
                <a:lnTo>
                  <a:pt x="3411674" y="2286885"/>
                </a:lnTo>
                <a:lnTo>
                  <a:pt x="3411674" y="2274523"/>
                </a:lnTo>
                <a:lnTo>
                  <a:pt x="3402063" y="2275897"/>
                </a:lnTo>
                <a:lnTo>
                  <a:pt x="3384216" y="2273150"/>
                </a:lnTo>
                <a:lnTo>
                  <a:pt x="3364996" y="2273150"/>
                </a:lnTo>
                <a:lnTo>
                  <a:pt x="3367742" y="2259415"/>
                </a:lnTo>
                <a:lnTo>
                  <a:pt x="3382843" y="2259415"/>
                </a:lnTo>
                <a:lnTo>
                  <a:pt x="3333418" y="2230572"/>
                </a:lnTo>
                <a:lnTo>
                  <a:pt x="3326553" y="2233318"/>
                </a:lnTo>
                <a:lnTo>
                  <a:pt x="3314197" y="2231945"/>
                </a:lnTo>
                <a:lnTo>
                  <a:pt x="3278501" y="2231945"/>
                </a:lnTo>
                <a:lnTo>
                  <a:pt x="3275755" y="2233318"/>
                </a:lnTo>
                <a:lnTo>
                  <a:pt x="3274382" y="2233318"/>
                </a:lnTo>
                <a:lnTo>
                  <a:pt x="3271637" y="2234692"/>
                </a:lnTo>
                <a:lnTo>
                  <a:pt x="3268891" y="2234692"/>
                </a:lnTo>
                <a:lnTo>
                  <a:pt x="3266145" y="2236065"/>
                </a:lnTo>
                <a:lnTo>
                  <a:pt x="3262027" y="2236065"/>
                </a:lnTo>
                <a:lnTo>
                  <a:pt x="3260654" y="2237439"/>
                </a:lnTo>
                <a:lnTo>
                  <a:pt x="3257908" y="2237439"/>
                </a:lnTo>
                <a:lnTo>
                  <a:pt x="3255162" y="2238813"/>
                </a:lnTo>
                <a:lnTo>
                  <a:pt x="3251044" y="2238813"/>
                </a:lnTo>
                <a:lnTo>
                  <a:pt x="3249671" y="2240186"/>
                </a:lnTo>
                <a:lnTo>
                  <a:pt x="3246925" y="2241560"/>
                </a:lnTo>
                <a:lnTo>
                  <a:pt x="3244179" y="2241560"/>
                </a:lnTo>
                <a:lnTo>
                  <a:pt x="3242806" y="2242933"/>
                </a:lnTo>
                <a:lnTo>
                  <a:pt x="3238688" y="2242933"/>
                </a:lnTo>
                <a:lnTo>
                  <a:pt x="3235942" y="2244307"/>
                </a:lnTo>
                <a:lnTo>
                  <a:pt x="3297722" y="2280018"/>
                </a:lnTo>
                <a:lnTo>
                  <a:pt x="3300468" y="2278645"/>
                </a:lnTo>
                <a:lnTo>
                  <a:pt x="3305565" y="2276467"/>
                </a:lnTo>
                <a:lnTo>
                  <a:pt x="3317432" y="2271651"/>
                </a:lnTo>
                <a:lnTo>
                  <a:pt x="3329300" y="2267657"/>
                </a:lnTo>
                <a:lnTo>
                  <a:pt x="3332045" y="2266283"/>
                </a:lnTo>
                <a:lnTo>
                  <a:pt x="3334792" y="2264910"/>
                </a:lnTo>
                <a:lnTo>
                  <a:pt x="3337537" y="2263536"/>
                </a:lnTo>
                <a:lnTo>
                  <a:pt x="3340283" y="2263536"/>
                </a:lnTo>
                <a:lnTo>
                  <a:pt x="3340283" y="2262162"/>
                </a:lnTo>
                <a:lnTo>
                  <a:pt x="3345775" y="2262162"/>
                </a:lnTo>
                <a:lnTo>
                  <a:pt x="3348521" y="2260789"/>
                </a:lnTo>
                <a:lnTo>
                  <a:pt x="3355385" y="2260789"/>
                </a:lnTo>
                <a:lnTo>
                  <a:pt x="3358131" y="2259415"/>
                </a:lnTo>
                <a:lnTo>
                  <a:pt x="3360877" y="2259415"/>
                </a:lnTo>
                <a:lnTo>
                  <a:pt x="3360877" y="2273150"/>
                </a:lnTo>
                <a:lnTo>
                  <a:pt x="3349894" y="2273150"/>
                </a:lnTo>
                <a:lnTo>
                  <a:pt x="3347148" y="2274523"/>
                </a:lnTo>
                <a:lnTo>
                  <a:pt x="3341656" y="2274523"/>
                </a:lnTo>
                <a:lnTo>
                  <a:pt x="3335210" y="2276008"/>
                </a:lnTo>
                <a:lnTo>
                  <a:pt x="3323518" y="2279593"/>
                </a:lnTo>
                <a:lnTo>
                  <a:pt x="3311541" y="2284195"/>
                </a:lnTo>
                <a:lnTo>
                  <a:pt x="3299096" y="2289632"/>
                </a:lnTo>
                <a:lnTo>
                  <a:pt x="3286369" y="2296039"/>
                </a:lnTo>
                <a:lnTo>
                  <a:pt x="3275510" y="2302398"/>
                </a:lnTo>
                <a:lnTo>
                  <a:pt x="3264650" y="2309456"/>
                </a:lnTo>
                <a:lnTo>
                  <a:pt x="3253790" y="2317102"/>
                </a:lnTo>
                <a:lnTo>
                  <a:pt x="3251044" y="2318476"/>
                </a:lnTo>
                <a:lnTo>
                  <a:pt x="3246925" y="2322597"/>
                </a:lnTo>
                <a:lnTo>
                  <a:pt x="3244180" y="2325343"/>
                </a:lnTo>
                <a:lnTo>
                  <a:pt x="3240061" y="2328090"/>
                </a:lnTo>
                <a:lnTo>
                  <a:pt x="3238688" y="2329464"/>
                </a:lnTo>
                <a:lnTo>
                  <a:pt x="3235942" y="2332211"/>
                </a:lnTo>
                <a:lnTo>
                  <a:pt x="3231823" y="2334958"/>
                </a:lnTo>
                <a:lnTo>
                  <a:pt x="3229078" y="2337705"/>
                </a:lnTo>
                <a:lnTo>
                  <a:pt x="3226332" y="2340452"/>
                </a:lnTo>
                <a:lnTo>
                  <a:pt x="3223586" y="2341825"/>
                </a:lnTo>
                <a:lnTo>
                  <a:pt x="3220840" y="2344572"/>
                </a:lnTo>
                <a:lnTo>
                  <a:pt x="3218094" y="2347319"/>
                </a:lnTo>
                <a:lnTo>
                  <a:pt x="3215349" y="2350066"/>
                </a:lnTo>
                <a:lnTo>
                  <a:pt x="3212603" y="2352813"/>
                </a:lnTo>
                <a:lnTo>
                  <a:pt x="3209857" y="2354187"/>
                </a:lnTo>
                <a:lnTo>
                  <a:pt x="3208484" y="2356934"/>
                </a:lnTo>
                <a:lnTo>
                  <a:pt x="3207111" y="2358307"/>
                </a:lnTo>
                <a:lnTo>
                  <a:pt x="3204365" y="2361055"/>
                </a:lnTo>
                <a:lnTo>
                  <a:pt x="3201620" y="2365175"/>
                </a:lnTo>
                <a:lnTo>
                  <a:pt x="3198874" y="2367922"/>
                </a:lnTo>
                <a:lnTo>
                  <a:pt x="3197501" y="2369295"/>
                </a:lnTo>
                <a:lnTo>
                  <a:pt x="3194755" y="2372042"/>
                </a:lnTo>
                <a:lnTo>
                  <a:pt x="3190637" y="2376163"/>
                </a:lnTo>
                <a:lnTo>
                  <a:pt x="3186518" y="2381657"/>
                </a:lnTo>
                <a:lnTo>
                  <a:pt x="3182399" y="2387151"/>
                </a:lnTo>
                <a:lnTo>
                  <a:pt x="3179653" y="2389898"/>
                </a:lnTo>
                <a:lnTo>
                  <a:pt x="3176908" y="2394018"/>
                </a:lnTo>
                <a:lnTo>
                  <a:pt x="3174162" y="2398139"/>
                </a:lnTo>
                <a:lnTo>
                  <a:pt x="3172340" y="2401014"/>
                </a:lnTo>
                <a:lnTo>
                  <a:pt x="3163839" y="2411427"/>
                </a:lnTo>
                <a:lnTo>
                  <a:pt x="3153743" y="2419974"/>
                </a:lnTo>
                <a:lnTo>
                  <a:pt x="3142450" y="2426598"/>
                </a:lnTo>
                <a:lnTo>
                  <a:pt x="3130361" y="2431243"/>
                </a:lnTo>
                <a:lnTo>
                  <a:pt x="3117872" y="2433850"/>
                </a:lnTo>
                <a:lnTo>
                  <a:pt x="3115140" y="2446005"/>
                </a:lnTo>
                <a:lnTo>
                  <a:pt x="3102763" y="2442162"/>
                </a:lnTo>
                <a:lnTo>
                  <a:pt x="3090797" y="2437179"/>
                </a:lnTo>
                <a:lnTo>
                  <a:pt x="3079430" y="2431103"/>
                </a:lnTo>
                <a:lnTo>
                  <a:pt x="3075311" y="2429729"/>
                </a:lnTo>
                <a:close/>
              </a:path>
              <a:path w="5098977" h="2951662">
                <a:moveTo>
                  <a:pt x="2094244" y="1259952"/>
                </a:moveTo>
                <a:lnTo>
                  <a:pt x="2095208" y="1236115"/>
                </a:lnTo>
                <a:lnTo>
                  <a:pt x="2115205" y="1218858"/>
                </a:lnTo>
                <a:lnTo>
                  <a:pt x="2126979" y="1217239"/>
                </a:lnTo>
                <a:lnTo>
                  <a:pt x="2139037" y="1219827"/>
                </a:lnTo>
                <a:lnTo>
                  <a:pt x="2141735" y="1221045"/>
                </a:lnTo>
                <a:lnTo>
                  <a:pt x="2660694" y="1521843"/>
                </a:lnTo>
                <a:lnTo>
                  <a:pt x="2670304" y="1527337"/>
                </a:lnTo>
                <a:lnTo>
                  <a:pt x="2667558" y="1525963"/>
                </a:lnTo>
                <a:lnTo>
                  <a:pt x="2677985" y="1533074"/>
                </a:lnTo>
                <a:lnTo>
                  <a:pt x="2687932" y="1540907"/>
                </a:lnTo>
                <a:lnTo>
                  <a:pt x="2706306" y="1558575"/>
                </a:lnTo>
                <a:lnTo>
                  <a:pt x="2722512" y="1578636"/>
                </a:lnTo>
                <a:lnTo>
                  <a:pt x="2734831" y="1598759"/>
                </a:lnTo>
                <a:lnTo>
                  <a:pt x="2730712" y="1604253"/>
                </a:lnTo>
                <a:lnTo>
                  <a:pt x="2725221" y="1604253"/>
                </a:lnTo>
                <a:lnTo>
                  <a:pt x="2712394" y="1603801"/>
                </a:lnTo>
                <a:lnTo>
                  <a:pt x="2687199" y="1600312"/>
                </a:lnTo>
                <a:lnTo>
                  <a:pt x="2662615" y="1593653"/>
                </a:lnTo>
                <a:lnTo>
                  <a:pt x="2638642" y="1584158"/>
                </a:lnTo>
                <a:lnTo>
                  <a:pt x="2108785" y="1278733"/>
                </a:lnTo>
                <a:lnTo>
                  <a:pt x="2099740" y="1270465"/>
                </a:lnTo>
                <a:lnTo>
                  <a:pt x="2094244" y="1259952"/>
                </a:lnTo>
                <a:close/>
              </a:path>
              <a:path w="5098977" h="2951662">
                <a:moveTo>
                  <a:pt x="1733982" y="263712"/>
                </a:moveTo>
                <a:lnTo>
                  <a:pt x="1735355" y="263712"/>
                </a:lnTo>
                <a:lnTo>
                  <a:pt x="1738148" y="252629"/>
                </a:lnTo>
                <a:lnTo>
                  <a:pt x="1742497" y="241721"/>
                </a:lnTo>
                <a:lnTo>
                  <a:pt x="1748363" y="231169"/>
                </a:lnTo>
                <a:lnTo>
                  <a:pt x="1755730" y="221019"/>
                </a:lnTo>
                <a:lnTo>
                  <a:pt x="1764582" y="211321"/>
                </a:lnTo>
                <a:lnTo>
                  <a:pt x="1774901" y="202123"/>
                </a:lnTo>
                <a:lnTo>
                  <a:pt x="1786673" y="193474"/>
                </a:lnTo>
                <a:lnTo>
                  <a:pt x="1799881" y="185423"/>
                </a:lnTo>
                <a:lnTo>
                  <a:pt x="1811206" y="179573"/>
                </a:lnTo>
                <a:lnTo>
                  <a:pt x="1821922" y="174699"/>
                </a:lnTo>
                <a:lnTo>
                  <a:pt x="1833121" y="170202"/>
                </a:lnTo>
                <a:lnTo>
                  <a:pt x="1844766" y="166099"/>
                </a:lnTo>
                <a:lnTo>
                  <a:pt x="1856819" y="162410"/>
                </a:lnTo>
                <a:lnTo>
                  <a:pt x="1869245" y="159152"/>
                </a:lnTo>
                <a:lnTo>
                  <a:pt x="1882005" y="156345"/>
                </a:lnTo>
                <a:lnTo>
                  <a:pt x="1895062" y="154006"/>
                </a:lnTo>
                <a:lnTo>
                  <a:pt x="1908381" y="152155"/>
                </a:lnTo>
                <a:lnTo>
                  <a:pt x="1921922" y="150810"/>
                </a:lnTo>
                <a:lnTo>
                  <a:pt x="1935651" y="149989"/>
                </a:lnTo>
                <a:lnTo>
                  <a:pt x="1949528" y="149711"/>
                </a:lnTo>
                <a:lnTo>
                  <a:pt x="1960511" y="16482"/>
                </a:lnTo>
                <a:lnTo>
                  <a:pt x="1959138" y="292556"/>
                </a:lnTo>
                <a:lnTo>
                  <a:pt x="1946782" y="292556"/>
                </a:lnTo>
                <a:lnTo>
                  <a:pt x="1941291" y="291182"/>
                </a:lnTo>
                <a:lnTo>
                  <a:pt x="1937172" y="288435"/>
                </a:lnTo>
                <a:lnTo>
                  <a:pt x="1933053" y="285688"/>
                </a:lnTo>
                <a:lnTo>
                  <a:pt x="1928934" y="281568"/>
                </a:lnTo>
                <a:lnTo>
                  <a:pt x="1931680" y="274700"/>
                </a:lnTo>
                <a:lnTo>
                  <a:pt x="1931680" y="269206"/>
                </a:lnTo>
                <a:lnTo>
                  <a:pt x="1934426" y="265086"/>
                </a:lnTo>
                <a:lnTo>
                  <a:pt x="1939918" y="262339"/>
                </a:lnTo>
                <a:lnTo>
                  <a:pt x="1945409" y="199158"/>
                </a:lnTo>
                <a:lnTo>
                  <a:pt x="1934596" y="199644"/>
                </a:lnTo>
                <a:lnTo>
                  <a:pt x="1920870" y="200727"/>
                </a:lnTo>
                <a:lnTo>
                  <a:pt x="1907355" y="202327"/>
                </a:lnTo>
                <a:lnTo>
                  <a:pt x="1894123" y="204444"/>
                </a:lnTo>
                <a:lnTo>
                  <a:pt x="1881243" y="207078"/>
                </a:lnTo>
                <a:lnTo>
                  <a:pt x="1868785" y="210229"/>
                </a:lnTo>
                <a:lnTo>
                  <a:pt x="1856821" y="213896"/>
                </a:lnTo>
                <a:lnTo>
                  <a:pt x="1845421" y="218081"/>
                </a:lnTo>
                <a:lnTo>
                  <a:pt x="1834655" y="222783"/>
                </a:lnTo>
                <a:lnTo>
                  <a:pt x="1824593" y="228001"/>
                </a:lnTo>
                <a:lnTo>
                  <a:pt x="1819102" y="221134"/>
                </a:lnTo>
                <a:lnTo>
                  <a:pt x="1831470" y="215012"/>
                </a:lnTo>
                <a:lnTo>
                  <a:pt x="1842278" y="210477"/>
                </a:lnTo>
                <a:lnTo>
                  <a:pt x="1853674" y="206371"/>
                </a:lnTo>
                <a:lnTo>
                  <a:pt x="1865606" y="202709"/>
                </a:lnTo>
                <a:lnTo>
                  <a:pt x="1878018" y="199506"/>
                </a:lnTo>
                <a:lnTo>
                  <a:pt x="1890858" y="196777"/>
                </a:lnTo>
                <a:lnTo>
                  <a:pt x="1904071" y="194538"/>
                </a:lnTo>
                <a:lnTo>
                  <a:pt x="1917603" y="192805"/>
                </a:lnTo>
                <a:lnTo>
                  <a:pt x="1931400" y="191593"/>
                </a:lnTo>
                <a:lnTo>
                  <a:pt x="1945409" y="190917"/>
                </a:lnTo>
                <a:lnTo>
                  <a:pt x="1948155" y="160700"/>
                </a:lnTo>
                <a:lnTo>
                  <a:pt x="1938760" y="160821"/>
                </a:lnTo>
                <a:lnTo>
                  <a:pt x="1924876" y="161450"/>
                </a:lnTo>
                <a:lnTo>
                  <a:pt x="1911224" y="162606"/>
                </a:lnTo>
                <a:lnTo>
                  <a:pt x="1897838" y="164280"/>
                </a:lnTo>
                <a:lnTo>
                  <a:pt x="1884746" y="166460"/>
                </a:lnTo>
                <a:lnTo>
                  <a:pt x="1871982" y="169136"/>
                </a:lnTo>
                <a:lnTo>
                  <a:pt x="1859576" y="172299"/>
                </a:lnTo>
                <a:lnTo>
                  <a:pt x="1847558" y="175937"/>
                </a:lnTo>
                <a:lnTo>
                  <a:pt x="1835961" y="180040"/>
                </a:lnTo>
                <a:lnTo>
                  <a:pt x="1824814" y="184598"/>
                </a:lnTo>
                <a:lnTo>
                  <a:pt x="1814150" y="189601"/>
                </a:lnTo>
                <a:lnTo>
                  <a:pt x="1804000" y="195037"/>
                </a:lnTo>
                <a:lnTo>
                  <a:pt x="1789859" y="203884"/>
                </a:lnTo>
                <a:lnTo>
                  <a:pt x="1777964" y="212865"/>
                </a:lnTo>
                <a:lnTo>
                  <a:pt x="1767725" y="222356"/>
                </a:lnTo>
                <a:lnTo>
                  <a:pt x="1759206" y="232355"/>
                </a:lnTo>
                <a:lnTo>
                  <a:pt x="1752470" y="242865"/>
                </a:lnTo>
                <a:lnTo>
                  <a:pt x="1747580" y="253883"/>
                </a:lnTo>
                <a:lnTo>
                  <a:pt x="1744599" y="265411"/>
                </a:lnTo>
                <a:lnTo>
                  <a:pt x="1743592" y="277447"/>
                </a:lnTo>
                <a:lnTo>
                  <a:pt x="1743594" y="277984"/>
                </a:lnTo>
                <a:lnTo>
                  <a:pt x="1740141" y="302154"/>
                </a:lnTo>
                <a:lnTo>
                  <a:pt x="1736727" y="291182"/>
                </a:lnTo>
                <a:lnTo>
                  <a:pt x="1733982" y="263712"/>
                </a:lnTo>
                <a:close/>
              </a:path>
              <a:path w="5098977" h="2951662">
                <a:moveTo>
                  <a:pt x="2118396" y="410678"/>
                </a:moveTo>
                <a:lnTo>
                  <a:pt x="2105929" y="417220"/>
                </a:lnTo>
                <a:lnTo>
                  <a:pt x="2095185" y="422174"/>
                </a:lnTo>
                <a:lnTo>
                  <a:pt x="2084024" y="426734"/>
                </a:lnTo>
                <a:lnTo>
                  <a:pt x="2072472" y="430894"/>
                </a:lnTo>
                <a:lnTo>
                  <a:pt x="2060554" y="434646"/>
                </a:lnTo>
                <a:lnTo>
                  <a:pt x="2048295" y="437984"/>
                </a:lnTo>
                <a:lnTo>
                  <a:pt x="2035719" y="440900"/>
                </a:lnTo>
                <a:lnTo>
                  <a:pt x="2022852" y="443387"/>
                </a:lnTo>
                <a:lnTo>
                  <a:pt x="2009718" y="445437"/>
                </a:lnTo>
                <a:lnTo>
                  <a:pt x="1996343" y="447045"/>
                </a:lnTo>
                <a:lnTo>
                  <a:pt x="1982752" y="448202"/>
                </a:lnTo>
                <a:lnTo>
                  <a:pt x="1968969" y="448901"/>
                </a:lnTo>
                <a:lnTo>
                  <a:pt x="1956392" y="439521"/>
                </a:lnTo>
                <a:lnTo>
                  <a:pt x="1967041" y="439386"/>
                </a:lnTo>
                <a:lnTo>
                  <a:pt x="1980755" y="438808"/>
                </a:lnTo>
                <a:lnTo>
                  <a:pt x="1994311" y="437776"/>
                </a:lnTo>
                <a:lnTo>
                  <a:pt x="2007679" y="436289"/>
                </a:lnTo>
                <a:lnTo>
                  <a:pt x="2020826" y="434346"/>
                </a:lnTo>
                <a:lnTo>
                  <a:pt x="2033722" y="431950"/>
                </a:lnTo>
                <a:lnTo>
                  <a:pt x="2046334" y="429098"/>
                </a:lnTo>
                <a:lnTo>
                  <a:pt x="2058630" y="425791"/>
                </a:lnTo>
                <a:lnTo>
                  <a:pt x="2070580" y="422030"/>
                </a:lnTo>
                <a:lnTo>
                  <a:pt x="2082151" y="417814"/>
                </a:lnTo>
                <a:lnTo>
                  <a:pt x="2093312" y="413143"/>
                </a:lnTo>
                <a:lnTo>
                  <a:pt x="2104031" y="408017"/>
                </a:lnTo>
                <a:lnTo>
                  <a:pt x="2114277" y="402436"/>
                </a:lnTo>
                <a:lnTo>
                  <a:pt x="2125320" y="395329"/>
                </a:lnTo>
                <a:lnTo>
                  <a:pt x="2137360" y="386256"/>
                </a:lnTo>
                <a:lnTo>
                  <a:pt x="2147920" y="376720"/>
                </a:lnTo>
                <a:lnTo>
                  <a:pt x="2156998" y="366756"/>
                </a:lnTo>
                <a:lnTo>
                  <a:pt x="2164595" y="356401"/>
                </a:lnTo>
                <a:lnTo>
                  <a:pt x="2170712" y="345690"/>
                </a:lnTo>
                <a:lnTo>
                  <a:pt x="2175348" y="334660"/>
                </a:lnTo>
                <a:lnTo>
                  <a:pt x="2178502" y="323346"/>
                </a:lnTo>
                <a:lnTo>
                  <a:pt x="2180176" y="311785"/>
                </a:lnTo>
                <a:lnTo>
                  <a:pt x="2173312" y="292556"/>
                </a:lnTo>
                <a:lnTo>
                  <a:pt x="2171496" y="300053"/>
                </a:lnTo>
                <a:lnTo>
                  <a:pt x="2167408" y="310966"/>
                </a:lnTo>
                <a:lnTo>
                  <a:pt x="2154412" y="331623"/>
                </a:lnTo>
                <a:lnTo>
                  <a:pt x="2135231" y="350356"/>
                </a:lnTo>
                <a:lnTo>
                  <a:pt x="2123413" y="358863"/>
                </a:lnTo>
                <a:lnTo>
                  <a:pt x="2110158" y="366725"/>
                </a:lnTo>
                <a:lnTo>
                  <a:pt x="2095417" y="374344"/>
                </a:lnTo>
                <a:lnTo>
                  <a:pt x="2073158" y="383515"/>
                </a:lnTo>
                <a:lnTo>
                  <a:pt x="2049238" y="390920"/>
                </a:lnTo>
                <a:lnTo>
                  <a:pt x="2023930" y="396525"/>
                </a:lnTo>
                <a:lnTo>
                  <a:pt x="1997509" y="400295"/>
                </a:lnTo>
                <a:lnTo>
                  <a:pt x="1970251" y="402197"/>
                </a:lnTo>
                <a:lnTo>
                  <a:pt x="1956392" y="402436"/>
                </a:lnTo>
                <a:lnTo>
                  <a:pt x="1948692" y="402355"/>
                </a:lnTo>
                <a:lnTo>
                  <a:pt x="1921424" y="400759"/>
                </a:lnTo>
                <a:lnTo>
                  <a:pt x="1894790" y="397202"/>
                </a:lnTo>
                <a:lnTo>
                  <a:pt x="1869124" y="391783"/>
                </a:lnTo>
                <a:lnTo>
                  <a:pt x="1844757" y="384602"/>
                </a:lnTo>
                <a:lnTo>
                  <a:pt x="1822023" y="375758"/>
                </a:lnTo>
                <a:lnTo>
                  <a:pt x="1801254" y="365352"/>
                </a:lnTo>
                <a:lnTo>
                  <a:pt x="1779269" y="350826"/>
                </a:lnTo>
                <a:lnTo>
                  <a:pt x="1759277" y="332595"/>
                </a:lnTo>
                <a:lnTo>
                  <a:pt x="1745049" y="312714"/>
                </a:lnTo>
                <a:lnTo>
                  <a:pt x="1740141" y="302154"/>
                </a:lnTo>
                <a:lnTo>
                  <a:pt x="1743594" y="277984"/>
                </a:lnTo>
                <a:lnTo>
                  <a:pt x="1744632" y="289616"/>
                </a:lnTo>
                <a:lnTo>
                  <a:pt x="1747563" y="300943"/>
                </a:lnTo>
                <a:lnTo>
                  <a:pt x="1759038" y="322494"/>
                </a:lnTo>
                <a:lnTo>
                  <a:pt x="1777893" y="342259"/>
                </a:lnTo>
                <a:lnTo>
                  <a:pt x="1790048" y="351353"/>
                </a:lnTo>
                <a:lnTo>
                  <a:pt x="1804000" y="359858"/>
                </a:lnTo>
                <a:lnTo>
                  <a:pt x="1816689" y="366518"/>
                </a:lnTo>
                <a:lnTo>
                  <a:pt x="1838950" y="375999"/>
                </a:lnTo>
                <a:lnTo>
                  <a:pt x="1862791" y="383657"/>
                </a:lnTo>
                <a:lnTo>
                  <a:pt x="1887958" y="389454"/>
                </a:lnTo>
                <a:lnTo>
                  <a:pt x="1914199" y="393354"/>
                </a:lnTo>
                <a:lnTo>
                  <a:pt x="1941260" y="395321"/>
                </a:lnTo>
                <a:lnTo>
                  <a:pt x="1955020" y="395569"/>
                </a:lnTo>
                <a:lnTo>
                  <a:pt x="1968799" y="395320"/>
                </a:lnTo>
                <a:lnTo>
                  <a:pt x="1996175" y="393312"/>
                </a:lnTo>
                <a:lnTo>
                  <a:pt x="2022521" y="389352"/>
                </a:lnTo>
                <a:lnTo>
                  <a:pt x="2047605" y="383517"/>
                </a:lnTo>
                <a:lnTo>
                  <a:pt x="2071200" y="375885"/>
                </a:lnTo>
                <a:lnTo>
                  <a:pt x="2093074" y="366530"/>
                </a:lnTo>
                <a:lnTo>
                  <a:pt x="2116842" y="353001"/>
                </a:lnTo>
                <a:lnTo>
                  <a:pt x="2129176" y="343840"/>
                </a:lnTo>
                <a:lnTo>
                  <a:pt x="2139657" y="334157"/>
                </a:lnTo>
                <a:lnTo>
                  <a:pt x="2154997" y="313486"/>
                </a:lnTo>
                <a:lnTo>
                  <a:pt x="2162729" y="291509"/>
                </a:lnTo>
                <a:lnTo>
                  <a:pt x="2163701" y="280195"/>
                </a:lnTo>
                <a:lnTo>
                  <a:pt x="2163700" y="279658"/>
                </a:lnTo>
                <a:lnTo>
                  <a:pt x="2159730" y="256699"/>
                </a:lnTo>
                <a:lnTo>
                  <a:pt x="2148255" y="235148"/>
                </a:lnTo>
                <a:lnTo>
                  <a:pt x="2129401" y="215383"/>
                </a:lnTo>
                <a:lnTo>
                  <a:pt x="2117246" y="206289"/>
                </a:lnTo>
                <a:lnTo>
                  <a:pt x="2103294" y="197784"/>
                </a:lnTo>
                <a:lnTo>
                  <a:pt x="2085995" y="188501"/>
                </a:lnTo>
                <a:lnTo>
                  <a:pt x="2063400" y="179346"/>
                </a:lnTo>
                <a:lnTo>
                  <a:pt x="2038880" y="172167"/>
                </a:lnTo>
                <a:lnTo>
                  <a:pt x="2012724" y="166891"/>
                </a:lnTo>
                <a:lnTo>
                  <a:pt x="1985224" y="163447"/>
                </a:lnTo>
                <a:lnTo>
                  <a:pt x="1982478" y="192290"/>
                </a:lnTo>
                <a:lnTo>
                  <a:pt x="1993118" y="193490"/>
                </a:lnTo>
                <a:lnTo>
                  <a:pt x="2006785" y="195452"/>
                </a:lnTo>
                <a:lnTo>
                  <a:pt x="2020064" y="197866"/>
                </a:lnTo>
                <a:lnTo>
                  <a:pt x="2032921" y="200743"/>
                </a:lnTo>
                <a:lnTo>
                  <a:pt x="2045317" y="204096"/>
                </a:lnTo>
                <a:lnTo>
                  <a:pt x="2057216" y="207937"/>
                </a:lnTo>
                <a:lnTo>
                  <a:pt x="2068581" y="212277"/>
                </a:lnTo>
                <a:lnTo>
                  <a:pt x="2089565" y="222507"/>
                </a:lnTo>
                <a:lnTo>
                  <a:pt x="2111884" y="238147"/>
                </a:lnTo>
                <a:lnTo>
                  <a:pt x="2121740" y="248071"/>
                </a:lnTo>
                <a:lnTo>
                  <a:pt x="2128945" y="258277"/>
                </a:lnTo>
                <a:lnTo>
                  <a:pt x="2134871" y="278821"/>
                </a:lnTo>
                <a:lnTo>
                  <a:pt x="2134296" y="285064"/>
                </a:lnTo>
                <a:lnTo>
                  <a:pt x="2124599" y="305368"/>
                </a:lnTo>
                <a:lnTo>
                  <a:pt x="2115513" y="315201"/>
                </a:lnTo>
                <a:lnTo>
                  <a:pt x="2103788" y="324696"/>
                </a:lnTo>
                <a:lnTo>
                  <a:pt x="2089565" y="333761"/>
                </a:lnTo>
                <a:lnTo>
                  <a:pt x="2070203" y="342895"/>
                </a:lnTo>
                <a:lnTo>
                  <a:pt x="2047267" y="351014"/>
                </a:lnTo>
                <a:lnTo>
                  <a:pt x="2035093" y="354376"/>
                </a:lnTo>
                <a:lnTo>
                  <a:pt x="2022510" y="357256"/>
                </a:lnTo>
                <a:lnTo>
                  <a:pt x="2009562" y="359642"/>
                </a:lnTo>
                <a:lnTo>
                  <a:pt x="1996293" y="361520"/>
                </a:lnTo>
                <a:lnTo>
                  <a:pt x="1982750" y="362877"/>
                </a:lnTo>
                <a:lnTo>
                  <a:pt x="1968977" y="363701"/>
                </a:lnTo>
                <a:lnTo>
                  <a:pt x="1955020" y="363978"/>
                </a:lnTo>
                <a:lnTo>
                  <a:pt x="1941366" y="363713"/>
                </a:lnTo>
                <a:lnTo>
                  <a:pt x="1927662" y="362908"/>
                </a:lnTo>
                <a:lnTo>
                  <a:pt x="1914137" y="361569"/>
                </a:lnTo>
                <a:lnTo>
                  <a:pt x="1900848" y="359702"/>
                </a:lnTo>
                <a:lnTo>
                  <a:pt x="1887850" y="357315"/>
                </a:lnTo>
                <a:lnTo>
                  <a:pt x="1875198" y="354412"/>
                </a:lnTo>
                <a:lnTo>
                  <a:pt x="1862950" y="351000"/>
                </a:lnTo>
                <a:lnTo>
                  <a:pt x="1851160" y="347085"/>
                </a:lnTo>
                <a:lnTo>
                  <a:pt x="1839885" y="342674"/>
                </a:lnTo>
                <a:lnTo>
                  <a:pt x="1819102" y="332388"/>
                </a:lnTo>
                <a:lnTo>
                  <a:pt x="1796782" y="316748"/>
                </a:lnTo>
                <a:lnTo>
                  <a:pt x="1786927" y="306824"/>
                </a:lnTo>
                <a:lnTo>
                  <a:pt x="1779721" y="296617"/>
                </a:lnTo>
                <a:lnTo>
                  <a:pt x="1773796" y="276074"/>
                </a:lnTo>
                <a:lnTo>
                  <a:pt x="1774370" y="269830"/>
                </a:lnTo>
                <a:lnTo>
                  <a:pt x="1784067" y="249527"/>
                </a:lnTo>
                <a:lnTo>
                  <a:pt x="1793154" y="239694"/>
                </a:lnTo>
                <a:lnTo>
                  <a:pt x="1804879" y="230199"/>
                </a:lnTo>
                <a:lnTo>
                  <a:pt x="1819102" y="221134"/>
                </a:lnTo>
                <a:lnTo>
                  <a:pt x="1813624" y="234699"/>
                </a:lnTo>
                <a:lnTo>
                  <a:pt x="1801466" y="244096"/>
                </a:lnTo>
                <a:lnTo>
                  <a:pt x="1792400" y="253821"/>
                </a:lnTo>
                <a:lnTo>
                  <a:pt x="1786736" y="263641"/>
                </a:lnTo>
                <a:lnTo>
                  <a:pt x="1784779" y="273327"/>
                </a:lnTo>
                <a:lnTo>
                  <a:pt x="1786404" y="281911"/>
                </a:lnTo>
                <a:lnTo>
                  <a:pt x="1800396" y="301627"/>
                </a:lnTo>
                <a:lnTo>
                  <a:pt x="1811943" y="311166"/>
                </a:lnTo>
                <a:lnTo>
                  <a:pt x="1825966" y="320026"/>
                </a:lnTo>
                <a:lnTo>
                  <a:pt x="1841350" y="327926"/>
                </a:lnTo>
                <a:lnTo>
                  <a:pt x="1852242" y="332459"/>
                </a:lnTo>
                <a:lnTo>
                  <a:pt x="1863771" y="336513"/>
                </a:lnTo>
                <a:lnTo>
                  <a:pt x="1875866" y="340071"/>
                </a:lnTo>
                <a:lnTo>
                  <a:pt x="1888457" y="343121"/>
                </a:lnTo>
                <a:lnTo>
                  <a:pt x="1901474" y="345647"/>
                </a:lnTo>
                <a:lnTo>
                  <a:pt x="1914847" y="347637"/>
                </a:lnTo>
                <a:lnTo>
                  <a:pt x="1928504" y="349075"/>
                </a:lnTo>
                <a:lnTo>
                  <a:pt x="1942376" y="349949"/>
                </a:lnTo>
                <a:lnTo>
                  <a:pt x="1956393" y="350243"/>
                </a:lnTo>
                <a:lnTo>
                  <a:pt x="1962251" y="350198"/>
                </a:lnTo>
                <a:lnTo>
                  <a:pt x="1976326" y="349712"/>
                </a:lnTo>
                <a:lnTo>
                  <a:pt x="1990167" y="348695"/>
                </a:lnTo>
                <a:lnTo>
                  <a:pt x="2003714" y="347145"/>
                </a:lnTo>
                <a:lnTo>
                  <a:pt x="2016911" y="345064"/>
                </a:lnTo>
                <a:lnTo>
                  <a:pt x="2029697" y="342450"/>
                </a:lnTo>
                <a:lnTo>
                  <a:pt x="2042017" y="339304"/>
                </a:lnTo>
                <a:lnTo>
                  <a:pt x="2053809" y="335626"/>
                </a:lnTo>
                <a:lnTo>
                  <a:pt x="2065017" y="331416"/>
                </a:lnTo>
                <a:lnTo>
                  <a:pt x="2075582" y="326674"/>
                </a:lnTo>
                <a:lnTo>
                  <a:pt x="2096415" y="314702"/>
                </a:lnTo>
                <a:lnTo>
                  <a:pt x="2108574" y="305304"/>
                </a:lnTo>
                <a:lnTo>
                  <a:pt x="2117639" y="295580"/>
                </a:lnTo>
                <a:lnTo>
                  <a:pt x="2125260" y="276074"/>
                </a:lnTo>
                <a:lnTo>
                  <a:pt x="2123635" y="267490"/>
                </a:lnTo>
                <a:lnTo>
                  <a:pt x="2109644" y="247774"/>
                </a:lnTo>
                <a:lnTo>
                  <a:pt x="2098096" y="238235"/>
                </a:lnTo>
                <a:lnTo>
                  <a:pt x="2084073" y="229375"/>
                </a:lnTo>
                <a:lnTo>
                  <a:pt x="2069402" y="222103"/>
                </a:lnTo>
                <a:lnTo>
                  <a:pt x="2058213" y="217467"/>
                </a:lnTo>
                <a:lnTo>
                  <a:pt x="2046411" y="213280"/>
                </a:lnTo>
                <a:lnTo>
                  <a:pt x="2034079" y="209584"/>
                </a:lnTo>
                <a:lnTo>
                  <a:pt x="2021300" y="206420"/>
                </a:lnTo>
                <a:lnTo>
                  <a:pt x="2008156" y="203828"/>
                </a:lnTo>
                <a:lnTo>
                  <a:pt x="1994730" y="201852"/>
                </a:lnTo>
                <a:lnTo>
                  <a:pt x="1981105" y="200531"/>
                </a:lnTo>
                <a:lnTo>
                  <a:pt x="1975613" y="267833"/>
                </a:lnTo>
                <a:lnTo>
                  <a:pt x="1976986" y="270580"/>
                </a:lnTo>
                <a:lnTo>
                  <a:pt x="1978359" y="273327"/>
                </a:lnTo>
                <a:lnTo>
                  <a:pt x="1978359" y="281568"/>
                </a:lnTo>
                <a:lnTo>
                  <a:pt x="1975613" y="285688"/>
                </a:lnTo>
                <a:lnTo>
                  <a:pt x="1970122" y="288435"/>
                </a:lnTo>
                <a:lnTo>
                  <a:pt x="1964630" y="291183"/>
                </a:lnTo>
                <a:lnTo>
                  <a:pt x="1959138" y="292556"/>
                </a:lnTo>
                <a:lnTo>
                  <a:pt x="1960511" y="16482"/>
                </a:lnTo>
                <a:lnTo>
                  <a:pt x="1960633" y="14605"/>
                </a:lnTo>
                <a:lnTo>
                  <a:pt x="1967244" y="3528"/>
                </a:lnTo>
                <a:lnTo>
                  <a:pt x="1979732" y="0"/>
                </a:lnTo>
                <a:lnTo>
                  <a:pt x="1981608" y="122"/>
                </a:lnTo>
                <a:lnTo>
                  <a:pt x="1992680" y="6735"/>
                </a:lnTo>
                <a:lnTo>
                  <a:pt x="1996207" y="19229"/>
                </a:lnTo>
                <a:lnTo>
                  <a:pt x="1985224" y="151085"/>
                </a:lnTo>
                <a:lnTo>
                  <a:pt x="1998653" y="152187"/>
                </a:lnTo>
                <a:lnTo>
                  <a:pt x="2011969" y="153855"/>
                </a:lnTo>
                <a:lnTo>
                  <a:pt x="2025053" y="156068"/>
                </a:lnTo>
                <a:lnTo>
                  <a:pt x="2037874" y="158810"/>
                </a:lnTo>
                <a:lnTo>
                  <a:pt x="2050399" y="162062"/>
                </a:lnTo>
                <a:lnTo>
                  <a:pt x="2062593" y="165810"/>
                </a:lnTo>
                <a:lnTo>
                  <a:pt x="2074425" y="170037"/>
                </a:lnTo>
                <a:lnTo>
                  <a:pt x="2085860" y="174725"/>
                </a:lnTo>
                <a:lnTo>
                  <a:pt x="2096867" y="179859"/>
                </a:lnTo>
                <a:lnTo>
                  <a:pt x="2107412" y="185423"/>
                </a:lnTo>
                <a:lnTo>
                  <a:pt x="2120477" y="193770"/>
                </a:lnTo>
                <a:lnTo>
                  <a:pt x="2132265" y="202600"/>
                </a:lnTo>
                <a:lnTo>
                  <a:pt x="2142602" y="211817"/>
                </a:lnTo>
                <a:lnTo>
                  <a:pt x="2151470" y="221421"/>
                </a:lnTo>
                <a:lnTo>
                  <a:pt x="2158854" y="231413"/>
                </a:lnTo>
                <a:lnTo>
                  <a:pt x="2164738" y="241792"/>
                </a:lnTo>
                <a:lnTo>
                  <a:pt x="2169105" y="252558"/>
                </a:lnTo>
                <a:lnTo>
                  <a:pt x="2171939" y="263712"/>
                </a:lnTo>
                <a:lnTo>
                  <a:pt x="2173312" y="263712"/>
                </a:lnTo>
                <a:lnTo>
                  <a:pt x="2188414" y="311785"/>
                </a:lnTo>
                <a:lnTo>
                  <a:pt x="2188128" y="319002"/>
                </a:lnTo>
                <a:lnTo>
                  <a:pt x="2186298" y="331287"/>
                </a:lnTo>
                <a:lnTo>
                  <a:pt x="2182801" y="343291"/>
                </a:lnTo>
                <a:lnTo>
                  <a:pt x="2177665" y="354954"/>
                </a:lnTo>
                <a:lnTo>
                  <a:pt x="2170920" y="366220"/>
                </a:lnTo>
                <a:lnTo>
                  <a:pt x="2162595" y="377031"/>
                </a:lnTo>
                <a:lnTo>
                  <a:pt x="2152719" y="387328"/>
                </a:lnTo>
                <a:lnTo>
                  <a:pt x="2123887" y="863934"/>
                </a:lnTo>
                <a:lnTo>
                  <a:pt x="2118508" y="891319"/>
                </a:lnTo>
                <a:lnTo>
                  <a:pt x="2105707" y="913431"/>
                </a:lnTo>
                <a:lnTo>
                  <a:pt x="2085695" y="933376"/>
                </a:lnTo>
                <a:lnTo>
                  <a:pt x="2066813" y="946109"/>
                </a:lnTo>
                <a:lnTo>
                  <a:pt x="2045008" y="956903"/>
                </a:lnTo>
                <a:lnTo>
                  <a:pt x="2021035" y="965109"/>
                </a:lnTo>
                <a:lnTo>
                  <a:pt x="1995413" y="970653"/>
                </a:lnTo>
                <a:lnTo>
                  <a:pt x="1968659" y="973460"/>
                </a:lnTo>
                <a:lnTo>
                  <a:pt x="1955020" y="973814"/>
                </a:lnTo>
                <a:lnTo>
                  <a:pt x="1944893" y="973630"/>
                </a:lnTo>
                <a:lnTo>
                  <a:pt x="1917731" y="971252"/>
                </a:lnTo>
                <a:lnTo>
                  <a:pt x="1891850" y="966185"/>
                </a:lnTo>
                <a:lnTo>
                  <a:pt x="1867681" y="958501"/>
                </a:lnTo>
                <a:lnTo>
                  <a:pt x="1845654" y="948271"/>
                </a:lnTo>
                <a:lnTo>
                  <a:pt x="1818167" y="929389"/>
                </a:lnTo>
                <a:lnTo>
                  <a:pt x="1799832" y="909043"/>
                </a:lnTo>
                <a:lnTo>
                  <a:pt x="1788596" y="886500"/>
                </a:lnTo>
                <a:lnTo>
                  <a:pt x="1784779" y="862560"/>
                </a:lnTo>
                <a:lnTo>
                  <a:pt x="1755948" y="385954"/>
                </a:lnTo>
                <a:lnTo>
                  <a:pt x="1749277" y="379620"/>
                </a:lnTo>
                <a:lnTo>
                  <a:pt x="1739989" y="369074"/>
                </a:lnTo>
                <a:lnTo>
                  <a:pt x="1732390" y="358057"/>
                </a:lnTo>
                <a:lnTo>
                  <a:pt x="1726479" y="346625"/>
                </a:lnTo>
                <a:lnTo>
                  <a:pt x="1722257" y="334836"/>
                </a:lnTo>
                <a:lnTo>
                  <a:pt x="1719724" y="322746"/>
                </a:lnTo>
                <a:lnTo>
                  <a:pt x="1718880" y="310411"/>
                </a:lnTo>
                <a:lnTo>
                  <a:pt x="1718880" y="309038"/>
                </a:lnTo>
                <a:lnTo>
                  <a:pt x="1733982" y="263712"/>
                </a:lnTo>
                <a:lnTo>
                  <a:pt x="1736727" y="291182"/>
                </a:lnTo>
                <a:lnTo>
                  <a:pt x="1729863" y="310411"/>
                </a:lnTo>
                <a:lnTo>
                  <a:pt x="1730471" y="319963"/>
                </a:lnTo>
                <a:lnTo>
                  <a:pt x="1732820" y="331323"/>
                </a:lnTo>
                <a:lnTo>
                  <a:pt x="1736901" y="342405"/>
                </a:lnTo>
                <a:lnTo>
                  <a:pt x="1742680" y="353174"/>
                </a:lnTo>
                <a:lnTo>
                  <a:pt x="1750119" y="363594"/>
                </a:lnTo>
                <a:lnTo>
                  <a:pt x="1759182" y="373629"/>
                </a:lnTo>
                <a:lnTo>
                  <a:pt x="1769835" y="383243"/>
                </a:lnTo>
                <a:lnTo>
                  <a:pt x="1782040" y="392399"/>
                </a:lnTo>
                <a:lnTo>
                  <a:pt x="1795762" y="401063"/>
                </a:lnTo>
                <a:lnTo>
                  <a:pt x="1786763" y="408206"/>
                </a:lnTo>
                <a:lnTo>
                  <a:pt x="1775694" y="401594"/>
                </a:lnTo>
                <a:lnTo>
                  <a:pt x="1765558" y="394196"/>
                </a:lnTo>
                <a:lnTo>
                  <a:pt x="1794390" y="861187"/>
                </a:lnTo>
                <a:lnTo>
                  <a:pt x="1797577" y="881680"/>
                </a:lnTo>
                <a:lnTo>
                  <a:pt x="1809064" y="903808"/>
                </a:lnTo>
                <a:lnTo>
                  <a:pt x="1828503" y="923667"/>
                </a:lnTo>
                <a:lnTo>
                  <a:pt x="1854193" y="940101"/>
                </a:lnTo>
                <a:lnTo>
                  <a:pt x="1876807" y="949796"/>
                </a:lnTo>
                <a:lnTo>
                  <a:pt x="1901534" y="956926"/>
                </a:lnTo>
                <a:lnTo>
                  <a:pt x="1927798" y="961324"/>
                </a:lnTo>
                <a:lnTo>
                  <a:pt x="1955020" y="962827"/>
                </a:lnTo>
                <a:lnTo>
                  <a:pt x="1957121" y="962819"/>
                </a:lnTo>
                <a:lnTo>
                  <a:pt x="1984485" y="961233"/>
                </a:lnTo>
                <a:lnTo>
                  <a:pt x="2010600" y="956892"/>
                </a:lnTo>
                <a:lnTo>
                  <a:pt x="2035035" y="949795"/>
                </a:lnTo>
                <a:lnTo>
                  <a:pt x="2057361" y="939943"/>
                </a:lnTo>
                <a:lnTo>
                  <a:pt x="2074807" y="928867"/>
                </a:lnTo>
                <a:lnTo>
                  <a:pt x="2095507" y="909150"/>
                </a:lnTo>
                <a:lnTo>
                  <a:pt x="2108439" y="887273"/>
                </a:lnTo>
                <a:lnTo>
                  <a:pt x="2112904" y="863934"/>
                </a:lnTo>
                <a:lnTo>
                  <a:pt x="2140362" y="395569"/>
                </a:lnTo>
                <a:lnTo>
                  <a:pt x="2139388" y="396348"/>
                </a:lnTo>
                <a:lnTo>
                  <a:pt x="2129381" y="404003"/>
                </a:lnTo>
                <a:lnTo>
                  <a:pt x="2118396" y="410678"/>
                </a:lnTo>
                <a:close/>
              </a:path>
              <a:path w="5098977" h="2951662">
                <a:moveTo>
                  <a:pt x="1968969" y="448901"/>
                </a:moveTo>
                <a:lnTo>
                  <a:pt x="1955020" y="449136"/>
                </a:lnTo>
                <a:lnTo>
                  <a:pt x="1948679" y="449090"/>
                </a:lnTo>
                <a:lnTo>
                  <a:pt x="1934737" y="448658"/>
                </a:lnTo>
                <a:lnTo>
                  <a:pt x="1920971" y="447776"/>
                </a:lnTo>
                <a:lnTo>
                  <a:pt x="1907408" y="446447"/>
                </a:lnTo>
                <a:lnTo>
                  <a:pt x="1894075" y="444673"/>
                </a:lnTo>
                <a:lnTo>
                  <a:pt x="1880999" y="442460"/>
                </a:lnTo>
                <a:lnTo>
                  <a:pt x="1868208" y="439810"/>
                </a:lnTo>
                <a:lnTo>
                  <a:pt x="1855727" y="436725"/>
                </a:lnTo>
                <a:lnTo>
                  <a:pt x="1843585" y="433211"/>
                </a:lnTo>
                <a:lnTo>
                  <a:pt x="1831809" y="429270"/>
                </a:lnTo>
                <a:lnTo>
                  <a:pt x="1820424" y="424905"/>
                </a:lnTo>
                <a:lnTo>
                  <a:pt x="1809460" y="420120"/>
                </a:lnTo>
                <a:lnTo>
                  <a:pt x="1798942" y="414919"/>
                </a:lnTo>
                <a:lnTo>
                  <a:pt x="1788898" y="409304"/>
                </a:lnTo>
                <a:lnTo>
                  <a:pt x="1786763" y="408206"/>
                </a:lnTo>
                <a:lnTo>
                  <a:pt x="1795762" y="401063"/>
                </a:lnTo>
                <a:lnTo>
                  <a:pt x="1805899" y="406599"/>
                </a:lnTo>
                <a:lnTo>
                  <a:pt x="1816483" y="411706"/>
                </a:lnTo>
                <a:lnTo>
                  <a:pt x="1827536" y="416409"/>
                </a:lnTo>
                <a:lnTo>
                  <a:pt x="1839022" y="420699"/>
                </a:lnTo>
                <a:lnTo>
                  <a:pt x="1850910" y="424569"/>
                </a:lnTo>
                <a:lnTo>
                  <a:pt x="1863165" y="428012"/>
                </a:lnTo>
                <a:lnTo>
                  <a:pt x="1875753" y="431021"/>
                </a:lnTo>
                <a:lnTo>
                  <a:pt x="1888640" y="433587"/>
                </a:lnTo>
                <a:lnTo>
                  <a:pt x="1901794" y="435703"/>
                </a:lnTo>
                <a:lnTo>
                  <a:pt x="1915179" y="437362"/>
                </a:lnTo>
                <a:lnTo>
                  <a:pt x="1928763" y="438557"/>
                </a:lnTo>
                <a:lnTo>
                  <a:pt x="1942512" y="439279"/>
                </a:lnTo>
                <a:lnTo>
                  <a:pt x="1956392" y="439521"/>
                </a:lnTo>
                <a:lnTo>
                  <a:pt x="1968969" y="448901"/>
                </a:lnTo>
                <a:close/>
              </a:path>
              <a:path w="5098977" h="2951662">
                <a:moveTo>
                  <a:pt x="1501960" y="754054"/>
                </a:moveTo>
                <a:lnTo>
                  <a:pt x="1514317" y="758174"/>
                </a:lnTo>
                <a:lnTo>
                  <a:pt x="1571978" y="785644"/>
                </a:lnTo>
                <a:lnTo>
                  <a:pt x="1499214" y="763668"/>
                </a:lnTo>
                <a:lnTo>
                  <a:pt x="1496469" y="763668"/>
                </a:lnTo>
                <a:lnTo>
                  <a:pt x="1493723" y="754054"/>
                </a:lnTo>
                <a:lnTo>
                  <a:pt x="1501960" y="754054"/>
                </a:lnTo>
                <a:close/>
              </a:path>
              <a:path w="5098977" h="2951662">
                <a:moveTo>
                  <a:pt x="1002222" y="288435"/>
                </a:moveTo>
                <a:lnTo>
                  <a:pt x="939068" y="251351"/>
                </a:lnTo>
                <a:lnTo>
                  <a:pt x="1525299" y="576871"/>
                </a:lnTo>
                <a:lnTo>
                  <a:pt x="1602182" y="620824"/>
                </a:lnTo>
                <a:lnTo>
                  <a:pt x="1525299" y="652414"/>
                </a:lnTo>
                <a:lnTo>
                  <a:pt x="1525299" y="759548"/>
                </a:lnTo>
                <a:lnTo>
                  <a:pt x="1609047" y="785644"/>
                </a:lnTo>
                <a:lnTo>
                  <a:pt x="1507452" y="814488"/>
                </a:lnTo>
                <a:lnTo>
                  <a:pt x="1603555" y="870802"/>
                </a:lnTo>
                <a:lnTo>
                  <a:pt x="925339" y="1144129"/>
                </a:lnTo>
                <a:lnTo>
                  <a:pt x="789421" y="1222419"/>
                </a:lnTo>
                <a:lnTo>
                  <a:pt x="749607" y="1267745"/>
                </a:lnTo>
                <a:lnTo>
                  <a:pt x="737251" y="1252636"/>
                </a:lnTo>
                <a:lnTo>
                  <a:pt x="669978" y="1278733"/>
                </a:lnTo>
                <a:lnTo>
                  <a:pt x="727641" y="1245769"/>
                </a:lnTo>
                <a:lnTo>
                  <a:pt x="748234" y="1252636"/>
                </a:lnTo>
                <a:lnTo>
                  <a:pt x="880033" y="1102924"/>
                </a:lnTo>
                <a:lnTo>
                  <a:pt x="808642" y="1199069"/>
                </a:lnTo>
                <a:lnTo>
                  <a:pt x="1438807" y="835090"/>
                </a:lnTo>
                <a:lnTo>
                  <a:pt x="988493" y="1107044"/>
                </a:lnTo>
                <a:lnTo>
                  <a:pt x="1578843" y="869428"/>
                </a:lnTo>
                <a:lnTo>
                  <a:pt x="1492350" y="818608"/>
                </a:lnTo>
                <a:lnTo>
                  <a:pt x="1482739" y="821355"/>
                </a:lnTo>
                <a:lnTo>
                  <a:pt x="988493" y="1107044"/>
                </a:lnTo>
                <a:lnTo>
                  <a:pt x="1438807" y="835090"/>
                </a:lnTo>
                <a:lnTo>
                  <a:pt x="1267193" y="884537"/>
                </a:lnTo>
                <a:lnTo>
                  <a:pt x="1493723" y="754054"/>
                </a:lnTo>
                <a:lnTo>
                  <a:pt x="1496469" y="763668"/>
                </a:lnTo>
                <a:lnTo>
                  <a:pt x="1346822" y="850199"/>
                </a:lnTo>
                <a:lnTo>
                  <a:pt x="1571978" y="785644"/>
                </a:lnTo>
                <a:lnTo>
                  <a:pt x="1514317" y="758174"/>
                </a:lnTo>
                <a:lnTo>
                  <a:pt x="1514317" y="657908"/>
                </a:lnTo>
                <a:lnTo>
                  <a:pt x="1098326" y="825476"/>
                </a:lnTo>
                <a:lnTo>
                  <a:pt x="669978" y="1072707"/>
                </a:lnTo>
                <a:lnTo>
                  <a:pt x="665859" y="1293841"/>
                </a:lnTo>
                <a:lnTo>
                  <a:pt x="619181" y="1267745"/>
                </a:lnTo>
                <a:lnTo>
                  <a:pt x="588977" y="1280106"/>
                </a:lnTo>
                <a:lnTo>
                  <a:pt x="586231" y="1278733"/>
                </a:lnTo>
                <a:lnTo>
                  <a:pt x="0" y="940850"/>
                </a:lnTo>
                <a:lnTo>
                  <a:pt x="23339" y="942224"/>
                </a:lnTo>
                <a:lnTo>
                  <a:pt x="587604" y="1269118"/>
                </a:lnTo>
                <a:lnTo>
                  <a:pt x="605452" y="1260877"/>
                </a:lnTo>
                <a:lnTo>
                  <a:pt x="657622" y="1278733"/>
                </a:lnTo>
                <a:lnTo>
                  <a:pt x="663114" y="1063092"/>
                </a:lnTo>
                <a:lnTo>
                  <a:pt x="1022815" y="855693"/>
                </a:lnTo>
                <a:lnTo>
                  <a:pt x="1578843" y="620824"/>
                </a:lnTo>
                <a:lnTo>
                  <a:pt x="1014578" y="293929"/>
                </a:lnTo>
                <a:lnTo>
                  <a:pt x="579366" y="458750"/>
                </a:lnTo>
                <a:lnTo>
                  <a:pt x="1002222" y="288435"/>
                </a:lnTo>
                <a:close/>
              </a:path>
              <a:path w="5098977" h="2951662">
                <a:moveTo>
                  <a:pt x="1525299" y="576871"/>
                </a:moveTo>
                <a:lnTo>
                  <a:pt x="939068" y="251351"/>
                </a:lnTo>
                <a:lnTo>
                  <a:pt x="579366" y="458750"/>
                </a:lnTo>
                <a:lnTo>
                  <a:pt x="1014578" y="293929"/>
                </a:lnTo>
                <a:lnTo>
                  <a:pt x="23339" y="693619"/>
                </a:lnTo>
                <a:lnTo>
                  <a:pt x="587604" y="1020514"/>
                </a:lnTo>
                <a:lnTo>
                  <a:pt x="1578843" y="620824"/>
                </a:lnTo>
                <a:lnTo>
                  <a:pt x="1022815" y="855693"/>
                </a:lnTo>
                <a:lnTo>
                  <a:pt x="599960" y="1026008"/>
                </a:lnTo>
                <a:lnTo>
                  <a:pt x="663114" y="1063092"/>
                </a:lnTo>
                <a:lnTo>
                  <a:pt x="657622" y="1278733"/>
                </a:lnTo>
                <a:lnTo>
                  <a:pt x="657622" y="1074080"/>
                </a:lnTo>
                <a:lnTo>
                  <a:pt x="94730" y="748560"/>
                </a:lnTo>
                <a:lnTo>
                  <a:pt x="94730" y="852946"/>
                </a:lnTo>
                <a:lnTo>
                  <a:pt x="74137" y="862561"/>
                </a:lnTo>
                <a:lnTo>
                  <a:pt x="85120" y="876296"/>
                </a:lnTo>
                <a:lnTo>
                  <a:pt x="46678" y="862561"/>
                </a:lnTo>
                <a:lnTo>
                  <a:pt x="85120" y="846078"/>
                </a:lnTo>
                <a:lnTo>
                  <a:pt x="85120" y="740319"/>
                </a:lnTo>
                <a:lnTo>
                  <a:pt x="0" y="690872"/>
                </a:lnTo>
                <a:lnTo>
                  <a:pt x="510721" y="484847"/>
                </a:lnTo>
                <a:lnTo>
                  <a:pt x="939068" y="237616"/>
                </a:lnTo>
                <a:lnTo>
                  <a:pt x="1525299" y="576871"/>
                </a:lnTo>
                <a:close/>
              </a:path>
              <a:path w="5098977" h="2951662">
                <a:moveTo>
                  <a:pt x="669978" y="1278733"/>
                </a:moveTo>
                <a:lnTo>
                  <a:pt x="737251" y="1252636"/>
                </a:lnTo>
                <a:lnTo>
                  <a:pt x="665859" y="1293841"/>
                </a:lnTo>
                <a:lnTo>
                  <a:pt x="669978" y="1072707"/>
                </a:lnTo>
                <a:lnTo>
                  <a:pt x="669978" y="1278733"/>
                </a:lnTo>
                <a:close/>
              </a:path>
              <a:path w="5098977" h="2951662">
                <a:moveTo>
                  <a:pt x="727641" y="1245769"/>
                </a:moveTo>
                <a:lnTo>
                  <a:pt x="689199" y="1200443"/>
                </a:lnTo>
                <a:lnTo>
                  <a:pt x="929458" y="1061719"/>
                </a:lnTo>
                <a:lnTo>
                  <a:pt x="808642" y="1199069"/>
                </a:lnTo>
                <a:lnTo>
                  <a:pt x="880033" y="1102924"/>
                </a:lnTo>
                <a:lnTo>
                  <a:pt x="705674" y="1203190"/>
                </a:lnTo>
                <a:lnTo>
                  <a:pt x="748234" y="1252636"/>
                </a:lnTo>
                <a:lnTo>
                  <a:pt x="727641" y="1245769"/>
                </a:lnTo>
                <a:close/>
              </a:path>
              <a:path w="5098977" h="2951662">
                <a:moveTo>
                  <a:pt x="605452" y="1260877"/>
                </a:moveTo>
                <a:lnTo>
                  <a:pt x="83747" y="958706"/>
                </a:lnTo>
                <a:lnTo>
                  <a:pt x="83747" y="917501"/>
                </a:lnTo>
                <a:lnTo>
                  <a:pt x="23339" y="942224"/>
                </a:lnTo>
                <a:lnTo>
                  <a:pt x="0" y="940850"/>
                </a:lnTo>
                <a:lnTo>
                  <a:pt x="85120" y="906513"/>
                </a:lnTo>
                <a:lnTo>
                  <a:pt x="85120" y="876296"/>
                </a:lnTo>
                <a:lnTo>
                  <a:pt x="74137" y="862561"/>
                </a:lnTo>
                <a:lnTo>
                  <a:pt x="302039" y="947718"/>
                </a:lnTo>
                <a:lnTo>
                  <a:pt x="119443" y="841958"/>
                </a:lnTo>
                <a:lnTo>
                  <a:pt x="94730" y="852946"/>
                </a:lnTo>
                <a:lnTo>
                  <a:pt x="94730" y="843331"/>
                </a:lnTo>
                <a:lnTo>
                  <a:pt x="119443" y="832343"/>
                </a:lnTo>
                <a:lnTo>
                  <a:pt x="122188" y="833717"/>
                </a:lnTo>
                <a:lnTo>
                  <a:pt x="362447" y="972441"/>
                </a:lnTo>
                <a:lnTo>
                  <a:pt x="549162" y="1079575"/>
                </a:lnTo>
                <a:lnTo>
                  <a:pt x="543671" y="1089189"/>
                </a:lnTo>
                <a:lnTo>
                  <a:pt x="352837" y="977935"/>
                </a:lnTo>
                <a:lnTo>
                  <a:pt x="94730" y="880416"/>
                </a:lnTo>
                <a:lnTo>
                  <a:pt x="94730" y="953212"/>
                </a:lnTo>
                <a:lnTo>
                  <a:pt x="657622" y="1278733"/>
                </a:lnTo>
                <a:lnTo>
                  <a:pt x="605452" y="1260877"/>
                </a:lnTo>
                <a:close/>
              </a:path>
              <a:path w="5098977" h="2951662">
                <a:moveTo>
                  <a:pt x="601333" y="1177093"/>
                </a:moveTo>
                <a:lnTo>
                  <a:pt x="347345" y="1030128"/>
                </a:lnTo>
                <a:lnTo>
                  <a:pt x="352837" y="1020514"/>
                </a:lnTo>
                <a:lnTo>
                  <a:pt x="606825" y="1167479"/>
                </a:lnTo>
                <a:lnTo>
                  <a:pt x="601333" y="1177093"/>
                </a:lnTo>
                <a:close/>
              </a:path>
              <a:path w="5098977" h="2951662">
                <a:moveTo>
                  <a:pt x="546417" y="1189455"/>
                </a:moveTo>
                <a:lnTo>
                  <a:pt x="102968" y="933983"/>
                </a:lnTo>
                <a:lnTo>
                  <a:pt x="108459" y="924368"/>
                </a:lnTo>
                <a:lnTo>
                  <a:pt x="551908" y="1179840"/>
                </a:lnTo>
                <a:lnTo>
                  <a:pt x="546417" y="1189455"/>
                </a:lnTo>
                <a:close/>
              </a:path>
              <a:path w="5098977" h="2951662">
                <a:moveTo>
                  <a:pt x="737251" y="1144129"/>
                </a:moveTo>
                <a:lnTo>
                  <a:pt x="731759" y="1134514"/>
                </a:lnTo>
                <a:lnTo>
                  <a:pt x="1447044" y="721089"/>
                </a:lnTo>
                <a:lnTo>
                  <a:pt x="1452536" y="730704"/>
                </a:lnTo>
                <a:lnTo>
                  <a:pt x="737251" y="1144129"/>
                </a:lnTo>
                <a:close/>
              </a:path>
              <a:path w="5098977" h="2951662">
                <a:moveTo>
                  <a:pt x="815506" y="1047984"/>
                </a:moveTo>
                <a:lnTo>
                  <a:pt x="810015" y="1038369"/>
                </a:lnTo>
                <a:lnTo>
                  <a:pt x="1116173" y="861187"/>
                </a:lnTo>
                <a:lnTo>
                  <a:pt x="1121665" y="870802"/>
                </a:lnTo>
                <a:lnTo>
                  <a:pt x="815506" y="1047984"/>
                </a:lnTo>
                <a:close/>
              </a:path>
              <a:path w="5098977" h="2951662">
                <a:moveTo>
                  <a:pt x="3764512" y="1363890"/>
                </a:moveTo>
                <a:lnTo>
                  <a:pt x="3774122" y="1383119"/>
                </a:lnTo>
                <a:lnTo>
                  <a:pt x="3774122" y="1591892"/>
                </a:lnTo>
                <a:lnTo>
                  <a:pt x="3956718" y="1697652"/>
                </a:lnTo>
                <a:lnTo>
                  <a:pt x="3956718" y="1488879"/>
                </a:lnTo>
                <a:lnTo>
                  <a:pt x="3774122" y="1383119"/>
                </a:lnTo>
                <a:lnTo>
                  <a:pt x="3967702" y="1482011"/>
                </a:lnTo>
                <a:lnTo>
                  <a:pt x="3967702" y="1715507"/>
                </a:lnTo>
                <a:lnTo>
                  <a:pt x="3764512" y="1597386"/>
                </a:lnTo>
                <a:lnTo>
                  <a:pt x="3764512" y="1363890"/>
                </a:lnTo>
                <a:close/>
              </a:path>
              <a:path w="5098977" h="2951662">
                <a:moveTo>
                  <a:pt x="3540728" y="1229286"/>
                </a:moveTo>
                <a:lnTo>
                  <a:pt x="3551711" y="1248516"/>
                </a:lnTo>
                <a:lnTo>
                  <a:pt x="3551711" y="1457288"/>
                </a:lnTo>
                <a:lnTo>
                  <a:pt x="3734307" y="1563048"/>
                </a:lnTo>
                <a:lnTo>
                  <a:pt x="3734307" y="1354275"/>
                </a:lnTo>
                <a:lnTo>
                  <a:pt x="3551711" y="1248516"/>
                </a:lnTo>
                <a:lnTo>
                  <a:pt x="3743918" y="1347408"/>
                </a:lnTo>
                <a:lnTo>
                  <a:pt x="3743918" y="1580904"/>
                </a:lnTo>
                <a:lnTo>
                  <a:pt x="3540728" y="1462782"/>
                </a:lnTo>
                <a:lnTo>
                  <a:pt x="3540728" y="1229286"/>
                </a:lnTo>
                <a:close/>
              </a:path>
              <a:path w="5098977" h="2951662">
                <a:moveTo>
                  <a:pt x="4636307" y="2164643"/>
                </a:moveTo>
                <a:lnTo>
                  <a:pt x="4857346" y="2292379"/>
                </a:lnTo>
                <a:lnTo>
                  <a:pt x="5077011" y="2164643"/>
                </a:lnTo>
                <a:lnTo>
                  <a:pt x="5094858" y="2167390"/>
                </a:lnTo>
                <a:lnTo>
                  <a:pt x="5082502" y="2275897"/>
                </a:lnTo>
                <a:lnTo>
                  <a:pt x="5082502" y="2212716"/>
                </a:lnTo>
                <a:lnTo>
                  <a:pt x="4857346" y="2343199"/>
                </a:lnTo>
                <a:lnTo>
                  <a:pt x="4630816" y="2212716"/>
                </a:lnTo>
                <a:lnTo>
                  <a:pt x="4630816" y="2275897"/>
                </a:lnTo>
                <a:lnTo>
                  <a:pt x="4630816" y="2200354"/>
                </a:lnTo>
                <a:lnTo>
                  <a:pt x="4857346" y="2330837"/>
                </a:lnTo>
                <a:lnTo>
                  <a:pt x="5082502" y="2200354"/>
                </a:lnTo>
                <a:lnTo>
                  <a:pt x="5082502" y="2174258"/>
                </a:lnTo>
                <a:lnTo>
                  <a:pt x="4857346" y="2304741"/>
                </a:lnTo>
                <a:lnTo>
                  <a:pt x="4636307" y="2164643"/>
                </a:lnTo>
                <a:close/>
              </a:path>
              <a:path w="5098977" h="2951662">
                <a:moveTo>
                  <a:pt x="4630816" y="2275897"/>
                </a:moveTo>
                <a:lnTo>
                  <a:pt x="4857346" y="2406380"/>
                </a:lnTo>
                <a:lnTo>
                  <a:pt x="5082502" y="2275897"/>
                </a:lnTo>
                <a:lnTo>
                  <a:pt x="5094858" y="2167390"/>
                </a:lnTo>
                <a:lnTo>
                  <a:pt x="5094858" y="2281391"/>
                </a:lnTo>
                <a:lnTo>
                  <a:pt x="5092112" y="2282764"/>
                </a:lnTo>
                <a:lnTo>
                  <a:pt x="4858718" y="2417368"/>
                </a:lnTo>
                <a:lnTo>
                  <a:pt x="4630816" y="2275897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67743" y="484598"/>
            <a:ext cx="3877945" cy="711104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12700">
              <a:lnSpc>
                <a:spcPts val="5600"/>
              </a:lnSpc>
            </a:pPr>
            <a:r>
              <a:rPr sz="5400" b="1" spc="122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Conclusion</a:t>
            </a:r>
            <a:endParaRPr sz="5400">
              <a:latin typeface="Palatino Linotype"/>
              <a:cs typeface="Palatino Linotyp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95506" y="484598"/>
            <a:ext cx="3134372" cy="711104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12700">
              <a:lnSpc>
                <a:spcPts val="5600"/>
              </a:lnSpc>
            </a:pPr>
            <a:r>
              <a:rPr sz="5400" b="1" spc="303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from the</a:t>
            </a:r>
            <a:endParaRPr sz="5400">
              <a:latin typeface="Palatino Linotype"/>
              <a:cs typeface="Palatino Linotyp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79700" y="484598"/>
            <a:ext cx="1640871" cy="711104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12700">
              <a:lnSpc>
                <a:spcPts val="5600"/>
              </a:lnSpc>
            </a:pPr>
            <a:r>
              <a:rPr sz="5400" b="1" spc="423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case</a:t>
            </a:r>
            <a:endParaRPr sz="5400">
              <a:latin typeface="Palatino Linotype"/>
              <a:cs typeface="Palatino Linotyp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70393" y="484598"/>
            <a:ext cx="2041280" cy="711104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12700">
              <a:lnSpc>
                <a:spcPts val="5600"/>
              </a:lnSpc>
            </a:pPr>
            <a:r>
              <a:rPr sz="5400" b="1" spc="242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study</a:t>
            </a:r>
            <a:endParaRPr sz="5400">
              <a:latin typeface="Palatino Linotype"/>
              <a:cs typeface="Palatino Linotyp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4814" y="1294311"/>
            <a:ext cx="10033031" cy="781018"/>
          </a:xfrm>
          <a:prstGeom prst="rect">
            <a:avLst/>
          </a:prstGeom>
        </p:spPr>
        <p:txBody>
          <a:bodyPr wrap="square" lIns="0" tIns="17589" rIns="0" bIns="0" rtlCol="0">
            <a:noAutofit/>
          </a:bodyPr>
          <a:lstStyle/>
          <a:p>
            <a:pPr marL="12700">
              <a:lnSpc>
                <a:spcPts val="2770"/>
              </a:lnSpc>
            </a:pPr>
            <a:r>
              <a:rPr sz="2500" b="1" spc="65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Peοple having payment difficulty are  frοm the fοllοwing grοup:</a:t>
            </a:r>
            <a:endParaRPr sz="2500">
              <a:latin typeface="Palatino Linotype"/>
              <a:cs typeface="Palatino Linotype"/>
            </a:endParaRPr>
          </a:p>
          <a:p>
            <a:pPr marL="552350" marR="47620">
              <a:lnSpc>
                <a:spcPts val="3300"/>
              </a:lnSpc>
              <a:spcBef>
                <a:spcPts val="101"/>
              </a:spcBef>
            </a:pPr>
            <a:r>
              <a:rPr sz="2500" b="1" spc="85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Medium incοme</a:t>
            </a:r>
            <a:endParaRPr sz="2500">
              <a:latin typeface="Palatino Linotype"/>
              <a:cs typeface="Palatino Linotyp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14464" y="2170611"/>
            <a:ext cx="7936281" cy="2533618"/>
          </a:xfrm>
          <a:prstGeom prst="rect">
            <a:avLst/>
          </a:prstGeom>
        </p:spPr>
        <p:txBody>
          <a:bodyPr wrap="square" lIns="0" tIns="17589" rIns="0" bIns="0" rtlCol="0">
            <a:noAutofit/>
          </a:bodyPr>
          <a:lstStyle/>
          <a:p>
            <a:pPr marL="12700">
              <a:lnSpc>
                <a:spcPts val="2770"/>
              </a:lnSpc>
            </a:pPr>
            <a:r>
              <a:rPr sz="2500" b="1" spc="61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25-35  years οld age grοup, fοllοwed by 35-45  years</a:t>
            </a:r>
            <a:endParaRPr sz="2500">
              <a:latin typeface="Palatino Linotype"/>
              <a:cs typeface="Palatino Linotype"/>
            </a:endParaRPr>
          </a:p>
          <a:p>
            <a:pPr marL="12700" marR="47620">
              <a:lnSpc>
                <a:spcPct val="112426"/>
              </a:lnSpc>
            </a:pPr>
            <a:r>
              <a:rPr sz="2500" b="1" spc="62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Male</a:t>
            </a:r>
            <a:endParaRPr sz="2500">
              <a:latin typeface="Palatino Linotype"/>
              <a:cs typeface="Palatino Linotype"/>
            </a:endParaRPr>
          </a:p>
          <a:p>
            <a:pPr marL="12700" marR="47620">
              <a:lnSpc>
                <a:spcPct val="112426"/>
              </a:lnSpc>
              <a:spcBef>
                <a:spcPts val="75"/>
              </a:spcBef>
            </a:pPr>
            <a:r>
              <a:rPr sz="2500" b="1" spc="81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Unemplοyed</a:t>
            </a:r>
            <a:endParaRPr sz="2500">
              <a:latin typeface="Palatino Linotype"/>
              <a:cs typeface="Palatino Linotype"/>
            </a:endParaRPr>
          </a:p>
          <a:p>
            <a:pPr marL="12700" marR="47620">
              <a:lnSpc>
                <a:spcPct val="112426"/>
              </a:lnSpc>
              <a:spcBef>
                <a:spcPts val="75"/>
              </a:spcBef>
            </a:pPr>
            <a:r>
              <a:rPr sz="2500" b="1" spc="93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Labοurers, Salesman, Drivers</a:t>
            </a:r>
            <a:endParaRPr sz="2500">
              <a:latin typeface="Palatino Linotype"/>
              <a:cs typeface="Palatino Linotype"/>
            </a:endParaRPr>
          </a:p>
          <a:p>
            <a:pPr marL="12700" marR="47620">
              <a:lnSpc>
                <a:spcPct val="112426"/>
              </a:lnSpc>
              <a:spcBef>
                <a:spcPts val="75"/>
              </a:spcBef>
            </a:pPr>
            <a:r>
              <a:rPr sz="2500" b="1" spc="92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Dοn't οwn hοuse,  stay with parents, rented flats</a:t>
            </a:r>
            <a:endParaRPr sz="2500">
              <a:latin typeface="Palatino Linotype"/>
              <a:cs typeface="Palatino Linotype"/>
            </a:endParaRPr>
          </a:p>
          <a:p>
            <a:pPr marL="12700" marR="47620">
              <a:lnSpc>
                <a:spcPts val="3300"/>
              </a:lnSpc>
              <a:spcBef>
                <a:spcPts val="240"/>
              </a:spcBef>
            </a:pPr>
            <a:r>
              <a:rPr sz="2500" b="1" spc="59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Have medium  οr high incοme</a:t>
            </a:r>
            <a:endParaRPr sz="2500">
              <a:latin typeface="Palatino Linotype"/>
              <a:cs typeface="Palatino Linotyp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60179" y="2170611"/>
            <a:ext cx="631668" cy="342868"/>
          </a:xfrm>
          <a:prstGeom prst="rect">
            <a:avLst/>
          </a:prstGeom>
        </p:spPr>
        <p:txBody>
          <a:bodyPr wrap="square" lIns="0" tIns="17145" rIns="0" bIns="0" rtlCol="0">
            <a:noAutofit/>
          </a:bodyPr>
          <a:lstStyle/>
          <a:p>
            <a:pPr marL="12700">
              <a:lnSpc>
                <a:spcPts val="2700"/>
              </a:lnSpc>
            </a:pPr>
            <a:r>
              <a:rPr sz="2500" b="1" spc="162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age</a:t>
            </a:r>
            <a:endParaRPr sz="2500">
              <a:latin typeface="Palatino Linotype"/>
              <a:cs typeface="Palatino Linotyp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01279" y="2170611"/>
            <a:ext cx="1002596" cy="342868"/>
          </a:xfrm>
          <a:prstGeom prst="rect">
            <a:avLst/>
          </a:prstGeom>
        </p:spPr>
        <p:txBody>
          <a:bodyPr wrap="square" lIns="0" tIns="17145" rIns="0" bIns="0" rtlCol="0">
            <a:noAutofit/>
          </a:bodyPr>
          <a:lstStyle/>
          <a:p>
            <a:pPr marL="12700">
              <a:lnSpc>
                <a:spcPts val="2700"/>
              </a:lnSpc>
            </a:pPr>
            <a:r>
              <a:rPr sz="2500" b="1" spc="75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grοup</a:t>
            </a:r>
            <a:endParaRPr sz="2500">
              <a:latin typeface="Palatino Linotype"/>
              <a:cs typeface="Palatino Linotyp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4814" y="5237661"/>
            <a:ext cx="9510644" cy="2095468"/>
          </a:xfrm>
          <a:prstGeom prst="rect">
            <a:avLst/>
          </a:prstGeom>
        </p:spPr>
        <p:txBody>
          <a:bodyPr wrap="square" lIns="0" tIns="17589" rIns="0" bIns="0" rtlCol="0">
            <a:noAutofit/>
          </a:bodyPr>
          <a:lstStyle/>
          <a:p>
            <a:pPr marL="12700" marR="51551">
              <a:lnSpc>
                <a:spcPts val="2770"/>
              </a:lnSpc>
            </a:pPr>
            <a:r>
              <a:rPr sz="2500" b="1" spc="84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Peοple tο fοcus οn:</a:t>
            </a:r>
            <a:endParaRPr sz="2500">
              <a:latin typeface="Palatino Linotype"/>
              <a:cs typeface="Palatino Linotype"/>
            </a:endParaRPr>
          </a:p>
          <a:p>
            <a:pPr marL="552350">
              <a:lnSpc>
                <a:spcPct val="115012"/>
              </a:lnSpc>
            </a:pPr>
            <a:r>
              <a:rPr sz="2500" b="1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Previοusly </a:t>
            </a:r>
            <a:r>
              <a:rPr sz="2500" b="1" spc="15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 </a:t>
            </a:r>
            <a:r>
              <a:rPr sz="2500" b="1" spc="176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c</a:t>
            </a:r>
            <a:r>
              <a:rPr sz="2500" b="1" spc="250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a</a:t>
            </a:r>
            <a:r>
              <a:rPr sz="2500" b="1" spc="105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n</a:t>
            </a:r>
            <a:r>
              <a:rPr sz="2500" b="1" spc="176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c</a:t>
            </a:r>
            <a:r>
              <a:rPr sz="2500" b="1" spc="225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e</a:t>
            </a:r>
            <a:r>
              <a:rPr sz="2500" b="1" spc="-75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ll</a:t>
            </a:r>
            <a:r>
              <a:rPr sz="2500" b="1" spc="225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e</a:t>
            </a:r>
            <a:r>
              <a:rPr sz="2500" b="1" spc="44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d</a:t>
            </a:r>
            <a:r>
              <a:rPr sz="2500" b="1" spc="100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,</a:t>
            </a:r>
            <a:r>
              <a:rPr sz="2500" b="1" spc="25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 </a:t>
            </a:r>
            <a:r>
              <a:rPr sz="2500" b="1" spc="96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r</a:t>
            </a:r>
            <a:r>
              <a:rPr sz="2500" b="1" spc="125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e</a:t>
            </a:r>
            <a:r>
              <a:rPr sz="2500" b="1" spc="96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f</a:t>
            </a:r>
            <a:r>
              <a:rPr sz="2500" b="1" spc="151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u</a:t>
            </a:r>
            <a:r>
              <a:rPr sz="2500" b="1" spc="109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s</a:t>
            </a:r>
            <a:r>
              <a:rPr sz="2500" b="1" spc="125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e</a:t>
            </a:r>
            <a:r>
              <a:rPr sz="2500" b="1" spc="151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d</a:t>
            </a:r>
            <a:r>
              <a:rPr sz="2500" b="1" spc="61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,</a:t>
            </a:r>
            <a:r>
              <a:rPr sz="2500" b="1" spc="82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 </a:t>
            </a:r>
            <a:r>
              <a:rPr sz="2500" b="1" spc="0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unused </a:t>
            </a:r>
            <a:r>
              <a:rPr sz="2500" b="1" spc="123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 </a:t>
            </a:r>
            <a:r>
              <a:rPr sz="2500" b="1" spc="0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lοan</a:t>
            </a:r>
            <a:r>
              <a:rPr sz="2500" b="1" spc="366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 </a:t>
            </a:r>
            <a:r>
              <a:rPr sz="2500" b="1" spc="176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c</a:t>
            </a:r>
            <a:r>
              <a:rPr sz="2500" b="1" spc="250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a</a:t>
            </a:r>
            <a:r>
              <a:rPr sz="2500" b="1" spc="131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s</a:t>
            </a:r>
            <a:r>
              <a:rPr sz="2500" b="1" spc="225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e</a:t>
            </a:r>
            <a:r>
              <a:rPr sz="2500" b="1" spc="131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s</a:t>
            </a:r>
            <a:r>
              <a:rPr sz="2500" b="1" spc="75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 </a:t>
            </a:r>
            <a:r>
              <a:rPr sz="2500" b="1" spc="-152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S</a:t>
            </a:r>
            <a:r>
              <a:rPr sz="2500" b="1" spc="248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t</a:t>
            </a:r>
            <a:r>
              <a:rPr sz="2500" b="1" spc="105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u</a:t>
            </a:r>
            <a:r>
              <a:rPr sz="2500" b="1" spc="44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d</a:t>
            </a:r>
            <a:r>
              <a:rPr sz="2500" b="1" spc="225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e</a:t>
            </a:r>
            <a:r>
              <a:rPr sz="2500" b="1" spc="105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n</a:t>
            </a:r>
            <a:r>
              <a:rPr sz="2500" b="1" spc="248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t</a:t>
            </a:r>
            <a:r>
              <a:rPr sz="2500" b="1" spc="131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s</a:t>
            </a:r>
            <a:r>
              <a:rPr sz="2500" b="1" spc="25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 </a:t>
            </a:r>
            <a:r>
              <a:rPr sz="2500" b="1" spc="0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&amp;</a:t>
            </a:r>
            <a:r>
              <a:rPr sz="2500" b="1" spc="-183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 </a:t>
            </a:r>
            <a:r>
              <a:rPr sz="2500" b="1" spc="131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B</a:t>
            </a:r>
            <a:r>
              <a:rPr sz="2500" b="1" spc="121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u</a:t>
            </a:r>
            <a:r>
              <a:rPr sz="2500" b="1" spc="87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s</a:t>
            </a:r>
            <a:r>
              <a:rPr sz="2500" b="1" spc="65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i</a:t>
            </a:r>
            <a:r>
              <a:rPr sz="2500" b="1" spc="121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n</a:t>
            </a:r>
            <a:r>
              <a:rPr sz="2500" b="1" spc="100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e</a:t>
            </a:r>
            <a:r>
              <a:rPr sz="2500" b="1" spc="87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ss</a:t>
            </a:r>
            <a:r>
              <a:rPr sz="2500" b="1" spc="176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m</a:t>
            </a:r>
            <a:r>
              <a:rPr sz="2500" b="1" spc="100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e</a:t>
            </a:r>
            <a:r>
              <a:rPr sz="2500" b="1" spc="121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n</a:t>
            </a:r>
            <a:r>
              <a:rPr sz="2500" b="1" spc="149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 </a:t>
            </a:r>
            <a:r>
              <a:rPr sz="2500" b="1" spc="0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have </a:t>
            </a:r>
            <a:r>
              <a:rPr sz="2500" b="1" spc="9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 </a:t>
            </a:r>
            <a:r>
              <a:rPr sz="2500" b="1" spc="0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nο</a:t>
            </a:r>
            <a:r>
              <a:rPr sz="2500" b="1" spc="191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 </a:t>
            </a:r>
            <a:r>
              <a:rPr sz="2500" b="1" spc="0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prοblem </a:t>
            </a:r>
            <a:r>
              <a:rPr sz="2500" b="1" spc="78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 </a:t>
            </a:r>
            <a:r>
              <a:rPr sz="2500" b="1" spc="0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in</a:t>
            </a:r>
            <a:r>
              <a:rPr sz="2500" b="1" spc="56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 </a:t>
            </a:r>
            <a:r>
              <a:rPr sz="2500" b="1" spc="154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r</a:t>
            </a:r>
            <a:r>
              <a:rPr sz="2500" b="1" spc="225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e</a:t>
            </a:r>
            <a:r>
              <a:rPr sz="2500" b="1" spc="44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p</a:t>
            </a:r>
            <a:r>
              <a:rPr sz="2500" b="1" spc="250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a</a:t>
            </a:r>
            <a:r>
              <a:rPr sz="2500" b="1" spc="26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y</a:t>
            </a:r>
            <a:r>
              <a:rPr sz="2500" b="1" spc="221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m</a:t>
            </a:r>
            <a:r>
              <a:rPr sz="2500" b="1" spc="225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e</a:t>
            </a:r>
            <a:r>
              <a:rPr sz="2500" b="1" spc="105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n</a:t>
            </a:r>
            <a:r>
              <a:rPr sz="2500" b="1" spc="248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t</a:t>
            </a:r>
            <a:r>
              <a:rPr sz="2500" b="1" spc="186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 </a:t>
            </a:r>
            <a:r>
              <a:rPr sz="2500" b="1" spc="-142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R</a:t>
            </a:r>
            <a:r>
              <a:rPr sz="2500" b="1" spc="225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e</a:t>
            </a:r>
            <a:r>
              <a:rPr sz="2500" b="1" spc="44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p</a:t>
            </a:r>
            <a:r>
              <a:rPr sz="2500" b="1" spc="225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e</a:t>
            </a:r>
            <a:r>
              <a:rPr sz="2500" b="1" spc="250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a</a:t>
            </a:r>
            <a:r>
              <a:rPr sz="2500" b="1" spc="248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t</a:t>
            </a:r>
            <a:r>
              <a:rPr sz="2500" b="1" spc="225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e</a:t>
            </a:r>
            <a:r>
              <a:rPr sz="2500" b="1" spc="154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r</a:t>
            </a:r>
            <a:r>
              <a:rPr sz="2500" b="1" spc="25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 </a:t>
            </a:r>
            <a:r>
              <a:rPr sz="2500" b="1" spc="176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c</a:t>
            </a:r>
            <a:r>
              <a:rPr sz="2500" b="1" spc="-75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li</a:t>
            </a:r>
            <a:r>
              <a:rPr sz="2500" b="1" spc="225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e</a:t>
            </a:r>
            <a:r>
              <a:rPr sz="2500" b="1" spc="105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n</a:t>
            </a:r>
            <a:r>
              <a:rPr sz="2500" b="1" spc="248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t</a:t>
            </a:r>
            <a:r>
              <a:rPr sz="2500" b="1" spc="131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s</a:t>
            </a:r>
            <a:endParaRPr sz="2500">
              <a:latin typeface="Palatino Linotype"/>
              <a:cs typeface="Palatino Linotype"/>
            </a:endParaRPr>
          </a:p>
          <a:p>
            <a:pPr marL="552350" marR="51551">
              <a:lnSpc>
                <a:spcPts val="3300"/>
              </a:lnSpc>
              <a:spcBef>
                <a:spcPts val="180"/>
              </a:spcBef>
            </a:pPr>
            <a:r>
              <a:rPr sz="2500" b="1" spc="106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Academic degree clients</a:t>
            </a:r>
            <a:endParaRPr sz="250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90961" y="6113961"/>
            <a:ext cx="392492" cy="342868"/>
          </a:xfrm>
          <a:prstGeom prst="rect">
            <a:avLst/>
          </a:prstGeom>
        </p:spPr>
        <p:txBody>
          <a:bodyPr wrap="square" lIns="0" tIns="17145" rIns="0" bIns="0" rtlCol="0">
            <a:noAutofit/>
          </a:bodyPr>
          <a:lstStyle/>
          <a:p>
            <a:pPr marL="12700">
              <a:lnSpc>
                <a:spcPts val="2700"/>
              </a:lnSpc>
            </a:pPr>
            <a:r>
              <a:rPr sz="2500" b="1" spc="24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οf</a:t>
            </a:r>
            <a:endParaRPr sz="250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592889" y="6113961"/>
            <a:ext cx="607023" cy="342868"/>
          </a:xfrm>
          <a:prstGeom prst="rect">
            <a:avLst/>
          </a:prstGeom>
        </p:spPr>
        <p:txBody>
          <a:bodyPr wrap="square" lIns="0" tIns="17145" rIns="0" bIns="0" rtlCol="0">
            <a:noAutofit/>
          </a:bodyPr>
          <a:lstStyle/>
          <a:p>
            <a:pPr marL="12700">
              <a:lnSpc>
                <a:spcPts val="2700"/>
              </a:lnSpc>
            </a:pPr>
            <a:r>
              <a:rPr sz="2500" b="1" spc="193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the</a:t>
            </a:r>
            <a:endParaRPr sz="25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209345" y="6113961"/>
            <a:ext cx="766834" cy="342868"/>
          </a:xfrm>
          <a:prstGeom prst="rect">
            <a:avLst/>
          </a:prstGeom>
        </p:spPr>
        <p:txBody>
          <a:bodyPr wrap="square" lIns="0" tIns="17145" rIns="0" bIns="0" rtlCol="0">
            <a:noAutofit/>
          </a:bodyPr>
          <a:lstStyle/>
          <a:p>
            <a:pPr marL="12700">
              <a:lnSpc>
                <a:spcPts val="2700"/>
              </a:lnSpc>
            </a:pPr>
            <a:r>
              <a:rPr sz="2500" b="1" spc="84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lοan</a:t>
            </a:r>
            <a:endParaRPr sz="25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4464" y="7428411"/>
            <a:ext cx="1177486" cy="1219168"/>
          </a:xfrm>
          <a:prstGeom prst="rect">
            <a:avLst/>
          </a:prstGeom>
        </p:spPr>
        <p:txBody>
          <a:bodyPr wrap="square" lIns="0" tIns="17589" rIns="0" bIns="0" rtlCol="0">
            <a:noAutofit/>
          </a:bodyPr>
          <a:lstStyle/>
          <a:p>
            <a:pPr marL="12700" marR="16631">
              <a:lnSpc>
                <a:spcPts val="2770"/>
              </a:lnSpc>
            </a:pPr>
            <a:r>
              <a:rPr sz="2500" b="1" spc="49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Clients</a:t>
            </a:r>
            <a:endParaRPr sz="2500">
              <a:latin typeface="Palatino Linotype"/>
              <a:cs typeface="Palatino Linotype"/>
            </a:endParaRPr>
          </a:p>
          <a:p>
            <a:pPr marL="12700">
              <a:lnSpc>
                <a:spcPct val="112426"/>
              </a:lnSpc>
            </a:pPr>
            <a:r>
              <a:rPr sz="2500" b="1" spc="49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Clients</a:t>
            </a:r>
            <a:endParaRPr sz="2500">
              <a:latin typeface="Palatino Linotype"/>
              <a:cs typeface="Palatino Linotype"/>
            </a:endParaRPr>
          </a:p>
          <a:p>
            <a:pPr marL="12700" marR="16631">
              <a:lnSpc>
                <a:spcPts val="3300"/>
              </a:lnSpc>
              <a:spcBef>
                <a:spcPts val="240"/>
              </a:spcBef>
            </a:pPr>
            <a:r>
              <a:rPr sz="2500" b="1" spc="49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Clients</a:t>
            </a:r>
            <a:endParaRPr sz="25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84753" y="7428411"/>
            <a:ext cx="753870" cy="1219168"/>
          </a:xfrm>
          <a:prstGeom prst="rect">
            <a:avLst/>
          </a:prstGeom>
        </p:spPr>
        <p:txBody>
          <a:bodyPr wrap="square" lIns="0" tIns="17589" rIns="0" bIns="0" rtlCol="0">
            <a:noAutofit/>
          </a:bodyPr>
          <a:lstStyle/>
          <a:p>
            <a:pPr marL="12700" marR="3931">
              <a:lnSpc>
                <a:spcPts val="2770"/>
              </a:lnSpc>
            </a:pPr>
            <a:r>
              <a:rPr sz="2500" b="1" spc="68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whο</a:t>
            </a:r>
            <a:endParaRPr sz="2500">
              <a:latin typeface="Palatino Linotype"/>
              <a:cs typeface="Palatino Linotype"/>
            </a:endParaRPr>
          </a:p>
          <a:p>
            <a:pPr marL="12700">
              <a:lnSpc>
                <a:spcPct val="115012"/>
              </a:lnSpc>
            </a:pPr>
            <a:r>
              <a:rPr sz="2500" b="1" spc="40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w</a:t>
            </a:r>
            <a:r>
              <a:rPr sz="2500" b="1" spc="105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h</a:t>
            </a:r>
            <a:r>
              <a:rPr sz="2500" b="1" spc="58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ο</a:t>
            </a:r>
            <a:r>
              <a:rPr sz="2500" b="1" spc="25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 </a:t>
            </a:r>
            <a:r>
              <a:rPr sz="2500" b="1" spc="40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w</a:t>
            </a:r>
            <a:r>
              <a:rPr sz="2500" b="1" spc="105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h</a:t>
            </a:r>
            <a:r>
              <a:rPr sz="2500" b="1" spc="58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ο</a:t>
            </a:r>
            <a:endParaRPr sz="25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44123" y="7428411"/>
            <a:ext cx="5928501" cy="1219168"/>
          </a:xfrm>
          <a:prstGeom prst="rect">
            <a:avLst/>
          </a:prstGeom>
        </p:spPr>
        <p:txBody>
          <a:bodyPr wrap="square" lIns="0" tIns="17589" rIns="0" bIns="0" rtlCol="0">
            <a:noAutofit/>
          </a:bodyPr>
          <a:lstStyle/>
          <a:p>
            <a:pPr marL="12700">
              <a:lnSpc>
                <a:spcPts val="2770"/>
              </a:lnSpc>
            </a:pPr>
            <a:r>
              <a:rPr sz="2500" b="1" spc="81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are  emplοyed fοr mοre  than 19 years</a:t>
            </a:r>
            <a:endParaRPr sz="2500">
              <a:latin typeface="Palatino Linotype"/>
              <a:cs typeface="Palatino Linotype"/>
            </a:endParaRPr>
          </a:p>
          <a:p>
            <a:pPr marL="12700" marR="3858792">
              <a:lnSpc>
                <a:spcPct val="115012"/>
              </a:lnSpc>
            </a:pPr>
            <a:r>
              <a:rPr sz="2500" b="1" spc="74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are  Married οwn a hοuse</a:t>
            </a:r>
            <a:endParaRPr sz="25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14464" y="8742861"/>
            <a:ext cx="1797925" cy="342868"/>
          </a:xfrm>
          <a:prstGeom prst="rect">
            <a:avLst/>
          </a:prstGeom>
        </p:spPr>
        <p:txBody>
          <a:bodyPr wrap="square" lIns="0" tIns="17145" rIns="0" bIns="0" rtlCol="0">
            <a:noAutofit/>
          </a:bodyPr>
          <a:lstStyle/>
          <a:p>
            <a:pPr marL="12700">
              <a:lnSpc>
                <a:spcPts val="2700"/>
              </a:lnSpc>
            </a:pPr>
            <a:r>
              <a:rPr sz="2500" b="1" spc="121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Pentiοners</a:t>
            </a:r>
            <a:endParaRPr sz="25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14464" y="9181011"/>
            <a:ext cx="1222703" cy="781018"/>
          </a:xfrm>
          <a:prstGeom prst="rect">
            <a:avLst/>
          </a:prstGeom>
        </p:spPr>
        <p:txBody>
          <a:bodyPr wrap="square" lIns="0" tIns="17589" rIns="0" bIns="0" rtlCol="0">
            <a:noAutofit/>
          </a:bodyPr>
          <a:lstStyle/>
          <a:p>
            <a:pPr marL="12700">
              <a:lnSpc>
                <a:spcPts val="2770"/>
              </a:lnSpc>
            </a:pPr>
            <a:r>
              <a:rPr sz="2500" b="1" spc="136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Female</a:t>
            </a:r>
            <a:endParaRPr sz="2500">
              <a:latin typeface="Palatino Linotype"/>
              <a:cs typeface="Palatino Linotype"/>
            </a:endParaRPr>
          </a:p>
          <a:p>
            <a:pPr marL="12700" marR="47620">
              <a:lnSpc>
                <a:spcPts val="3300"/>
              </a:lnSpc>
              <a:spcBef>
                <a:spcPts val="101"/>
              </a:spcBef>
            </a:pPr>
            <a:r>
              <a:rPr sz="2500" b="1" spc="125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lesser.</a:t>
            </a:r>
            <a:endParaRPr sz="25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58783" y="9181011"/>
            <a:ext cx="1719493" cy="342868"/>
          </a:xfrm>
          <a:prstGeom prst="rect">
            <a:avLst/>
          </a:prstGeom>
        </p:spPr>
        <p:txBody>
          <a:bodyPr wrap="square" lIns="0" tIns="17145" rIns="0" bIns="0" rtlCol="0">
            <a:noAutofit/>
          </a:bodyPr>
          <a:lstStyle/>
          <a:p>
            <a:pPr marL="12700">
              <a:lnSpc>
                <a:spcPts val="2700"/>
              </a:lnSpc>
            </a:pPr>
            <a:r>
              <a:rPr sz="2500" b="1" spc="110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applicants</a:t>
            </a:r>
            <a:endParaRPr sz="25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99893" y="9181011"/>
            <a:ext cx="1142411" cy="342868"/>
          </a:xfrm>
          <a:prstGeom prst="rect">
            <a:avLst/>
          </a:prstGeom>
        </p:spPr>
        <p:txBody>
          <a:bodyPr wrap="square" lIns="0" tIns="17145" rIns="0" bIns="0" rtlCol="0">
            <a:noAutofit/>
          </a:bodyPr>
          <a:lstStyle/>
          <a:p>
            <a:pPr marL="12700">
              <a:lnSpc>
                <a:spcPts val="2700"/>
              </a:lnSpc>
            </a:pPr>
            <a:r>
              <a:rPr sz="2500" b="1" spc="62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shοuld</a:t>
            </a:r>
            <a:endParaRPr sz="25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63920" y="9181011"/>
            <a:ext cx="461473" cy="342868"/>
          </a:xfrm>
          <a:prstGeom prst="rect">
            <a:avLst/>
          </a:prstGeom>
        </p:spPr>
        <p:txBody>
          <a:bodyPr wrap="square" lIns="0" tIns="17145" rIns="0" bIns="0" rtlCol="0">
            <a:noAutofit/>
          </a:bodyPr>
          <a:lstStyle/>
          <a:p>
            <a:pPr marL="12700">
              <a:lnSpc>
                <a:spcPts val="2700"/>
              </a:lnSpc>
            </a:pPr>
            <a:r>
              <a:rPr sz="2500" b="1" spc="134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be</a:t>
            </a:r>
            <a:endParaRPr sz="25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7009" y="9181011"/>
            <a:ext cx="926024" cy="342868"/>
          </a:xfrm>
          <a:prstGeom prst="rect">
            <a:avLst/>
          </a:prstGeom>
        </p:spPr>
        <p:txBody>
          <a:bodyPr wrap="square" lIns="0" tIns="17145" rIns="0" bIns="0" rtlCol="0">
            <a:noAutofit/>
          </a:bodyPr>
          <a:lstStyle/>
          <a:p>
            <a:pPr marL="12700">
              <a:lnSpc>
                <a:spcPts val="2700"/>
              </a:lnSpc>
            </a:pPr>
            <a:r>
              <a:rPr sz="2500" b="1" spc="59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given</a:t>
            </a:r>
            <a:endParaRPr sz="25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94648" y="9181011"/>
            <a:ext cx="917808" cy="342868"/>
          </a:xfrm>
          <a:prstGeom prst="rect">
            <a:avLst/>
          </a:prstGeom>
        </p:spPr>
        <p:txBody>
          <a:bodyPr wrap="square" lIns="0" tIns="17145" rIns="0" bIns="0" rtlCol="0">
            <a:noAutofit/>
          </a:bodyPr>
          <a:lstStyle/>
          <a:p>
            <a:pPr marL="12700">
              <a:lnSpc>
                <a:spcPts val="2700"/>
              </a:lnSpc>
            </a:pPr>
            <a:r>
              <a:rPr sz="2500" b="1" spc="213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extra</a:t>
            </a:r>
            <a:endParaRPr sz="25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34071" y="9181011"/>
            <a:ext cx="1713604" cy="342868"/>
          </a:xfrm>
          <a:prstGeom prst="rect">
            <a:avLst/>
          </a:prstGeom>
        </p:spPr>
        <p:txBody>
          <a:bodyPr wrap="square" lIns="0" tIns="17145" rIns="0" bIns="0" rtlCol="0">
            <a:noAutofit/>
          </a:bodyPr>
          <a:lstStyle/>
          <a:p>
            <a:pPr marL="12700">
              <a:lnSpc>
                <a:spcPts val="2700"/>
              </a:lnSpc>
            </a:pPr>
            <a:r>
              <a:rPr sz="2500" b="1" spc="116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weightage</a:t>
            </a:r>
            <a:endParaRPr sz="25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9291" y="9181011"/>
            <a:ext cx="422565" cy="342868"/>
          </a:xfrm>
          <a:prstGeom prst="rect">
            <a:avLst/>
          </a:prstGeom>
        </p:spPr>
        <p:txBody>
          <a:bodyPr wrap="square" lIns="0" tIns="17145" rIns="0" bIns="0" rtlCol="0">
            <a:noAutofit/>
          </a:bodyPr>
          <a:lstStyle/>
          <a:p>
            <a:pPr marL="12700">
              <a:lnSpc>
                <a:spcPts val="2700"/>
              </a:lnSpc>
            </a:pPr>
            <a:r>
              <a:rPr sz="2500" b="1" spc="190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as</a:t>
            </a:r>
            <a:endParaRPr sz="25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13474" y="9181011"/>
            <a:ext cx="1377242" cy="342868"/>
          </a:xfrm>
          <a:prstGeom prst="rect">
            <a:avLst/>
          </a:prstGeom>
        </p:spPr>
        <p:txBody>
          <a:bodyPr wrap="square" lIns="0" tIns="17145" rIns="0" bIns="0" rtlCol="0">
            <a:noAutofit/>
          </a:bodyPr>
          <a:lstStyle/>
          <a:p>
            <a:pPr marL="12700">
              <a:lnSpc>
                <a:spcPts val="2700"/>
              </a:lnSpc>
            </a:pPr>
            <a:r>
              <a:rPr sz="2500" b="1" spc="115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defaults</a:t>
            </a:r>
            <a:endParaRPr sz="2500">
              <a:latin typeface="Palatino Linotype"/>
              <a:cs typeface="Palatino Linotype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212333" y="9181011"/>
            <a:ext cx="596483" cy="342868"/>
          </a:xfrm>
          <a:prstGeom prst="rect">
            <a:avLst/>
          </a:prstGeom>
        </p:spPr>
        <p:txBody>
          <a:bodyPr wrap="square" lIns="0" tIns="17145" rIns="0" bIns="0" rtlCol="0">
            <a:noAutofit/>
          </a:bodyPr>
          <a:lstStyle/>
          <a:p>
            <a:pPr marL="12700">
              <a:lnSpc>
                <a:spcPts val="2700"/>
              </a:lnSpc>
            </a:pPr>
            <a:r>
              <a:rPr sz="2500" b="1" spc="209" dirty="0" smtClean="0">
                <a:solidFill>
                  <a:srgbClr val="535353"/>
                </a:solidFill>
                <a:latin typeface="Palatino Linotype"/>
                <a:cs typeface="Palatino Linotype"/>
              </a:rPr>
              <a:t>are</a:t>
            </a:r>
            <a:endParaRPr sz="25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2381307" y="8527332"/>
            <a:ext cx="179606" cy="684167"/>
          </a:xfrm>
          <a:custGeom>
            <a:avLst/>
            <a:gdLst/>
            <a:ahLst/>
            <a:cxnLst/>
            <a:rect l="l" t="t" r="r" b="b"/>
            <a:pathLst>
              <a:path w="179606" h="684167">
                <a:moveTo>
                  <a:pt x="179606" y="0"/>
                </a:moveTo>
                <a:lnTo>
                  <a:pt x="179606" y="606446"/>
                </a:lnTo>
                <a:lnTo>
                  <a:pt x="179436" y="611227"/>
                </a:lnTo>
                <a:lnTo>
                  <a:pt x="172424" y="636764"/>
                </a:lnTo>
                <a:lnTo>
                  <a:pt x="156484" y="658309"/>
                </a:lnTo>
                <a:lnTo>
                  <a:pt x="133479" y="674256"/>
                </a:lnTo>
                <a:lnTo>
                  <a:pt x="105273" y="682999"/>
                </a:lnTo>
                <a:lnTo>
                  <a:pt x="89803" y="684167"/>
                </a:lnTo>
                <a:lnTo>
                  <a:pt x="84283" y="684020"/>
                </a:lnTo>
                <a:lnTo>
                  <a:pt x="54791" y="677957"/>
                </a:lnTo>
                <a:lnTo>
                  <a:pt x="29896" y="664169"/>
                </a:lnTo>
                <a:lnTo>
                  <a:pt x="11461" y="644263"/>
                </a:lnTo>
                <a:lnTo>
                  <a:pt x="1351" y="619845"/>
                </a:lnTo>
                <a:lnTo>
                  <a:pt x="0" y="606446"/>
                </a:lnTo>
                <a:lnTo>
                  <a:pt x="0" y="0"/>
                </a:lnTo>
                <a:lnTo>
                  <a:pt x="179606" y="0"/>
                </a:lnTo>
                <a:close/>
              </a:path>
            </a:pathLst>
          </a:custGeom>
          <a:solidFill>
            <a:srgbClr val="389D4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747722" y="9042921"/>
            <a:ext cx="179606" cy="891060"/>
          </a:xfrm>
          <a:custGeom>
            <a:avLst/>
            <a:gdLst/>
            <a:ahLst/>
            <a:cxnLst/>
            <a:rect l="l" t="t" r="r" b="b"/>
            <a:pathLst>
              <a:path w="179606" h="891060">
                <a:moveTo>
                  <a:pt x="179606" y="1094"/>
                </a:moveTo>
                <a:lnTo>
                  <a:pt x="179606" y="813338"/>
                </a:lnTo>
                <a:lnTo>
                  <a:pt x="178255" y="826737"/>
                </a:lnTo>
                <a:lnTo>
                  <a:pt x="159851" y="861773"/>
                </a:lnTo>
                <a:lnTo>
                  <a:pt x="124815" y="884849"/>
                </a:lnTo>
                <a:lnTo>
                  <a:pt x="95323" y="890912"/>
                </a:lnTo>
                <a:lnTo>
                  <a:pt x="89803" y="891060"/>
                </a:lnTo>
                <a:lnTo>
                  <a:pt x="74333" y="889891"/>
                </a:lnTo>
                <a:lnTo>
                  <a:pt x="33858" y="873975"/>
                </a:lnTo>
                <a:lnTo>
                  <a:pt x="7182" y="843656"/>
                </a:lnTo>
                <a:lnTo>
                  <a:pt x="0" y="813338"/>
                </a:lnTo>
                <a:lnTo>
                  <a:pt x="0" y="0"/>
                </a:lnTo>
                <a:lnTo>
                  <a:pt x="179606" y="1094"/>
                </a:lnTo>
                <a:close/>
              </a:path>
            </a:pathLst>
          </a:custGeom>
          <a:solidFill>
            <a:srgbClr val="389D4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959437" y="9115169"/>
            <a:ext cx="179606" cy="957834"/>
          </a:xfrm>
          <a:custGeom>
            <a:avLst/>
            <a:gdLst/>
            <a:ahLst/>
            <a:cxnLst/>
            <a:rect l="l" t="t" r="r" b="b"/>
            <a:pathLst>
              <a:path w="179606" h="957834">
                <a:moveTo>
                  <a:pt x="179606" y="0"/>
                </a:moveTo>
                <a:lnTo>
                  <a:pt x="179606" y="880113"/>
                </a:lnTo>
                <a:lnTo>
                  <a:pt x="179436" y="884895"/>
                </a:lnTo>
                <a:lnTo>
                  <a:pt x="165453" y="921803"/>
                </a:lnTo>
                <a:lnTo>
                  <a:pt x="133479" y="947923"/>
                </a:lnTo>
                <a:lnTo>
                  <a:pt x="89803" y="957834"/>
                </a:lnTo>
                <a:lnTo>
                  <a:pt x="84283" y="957687"/>
                </a:lnTo>
                <a:lnTo>
                  <a:pt x="41653" y="945596"/>
                </a:lnTo>
                <a:lnTo>
                  <a:pt x="11461" y="917931"/>
                </a:lnTo>
                <a:lnTo>
                  <a:pt x="0" y="880113"/>
                </a:lnTo>
                <a:lnTo>
                  <a:pt x="0" y="0"/>
                </a:lnTo>
                <a:lnTo>
                  <a:pt x="179606" y="0"/>
                </a:lnTo>
                <a:close/>
              </a:path>
            </a:pathLst>
          </a:custGeom>
          <a:solidFill>
            <a:srgbClr val="389D4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179123" y="6645641"/>
            <a:ext cx="5461131" cy="2567522"/>
          </a:xfrm>
          <a:custGeom>
            <a:avLst/>
            <a:gdLst/>
            <a:ahLst/>
            <a:cxnLst/>
            <a:rect l="l" t="t" r="r" b="b"/>
            <a:pathLst>
              <a:path w="5461131" h="2567522">
                <a:moveTo>
                  <a:pt x="210169" y="1007000"/>
                </a:moveTo>
                <a:lnTo>
                  <a:pt x="281402" y="947327"/>
                </a:lnTo>
                <a:lnTo>
                  <a:pt x="363173" y="891016"/>
                </a:lnTo>
                <a:lnTo>
                  <a:pt x="387419" y="876169"/>
                </a:lnTo>
                <a:lnTo>
                  <a:pt x="412184" y="861828"/>
                </a:lnTo>
                <a:lnTo>
                  <a:pt x="437461" y="847972"/>
                </a:lnTo>
                <a:lnTo>
                  <a:pt x="463245" y="834583"/>
                </a:lnTo>
                <a:lnTo>
                  <a:pt x="489528" y="821641"/>
                </a:lnTo>
                <a:lnTo>
                  <a:pt x="516303" y="809126"/>
                </a:lnTo>
                <a:lnTo>
                  <a:pt x="543565" y="797018"/>
                </a:lnTo>
                <a:lnTo>
                  <a:pt x="557376" y="791110"/>
                </a:lnTo>
                <a:lnTo>
                  <a:pt x="571307" y="785297"/>
                </a:lnTo>
                <a:lnTo>
                  <a:pt x="585355" y="779576"/>
                </a:lnTo>
                <a:lnTo>
                  <a:pt x="599521" y="773944"/>
                </a:lnTo>
                <a:lnTo>
                  <a:pt x="613804" y="768400"/>
                </a:lnTo>
                <a:lnTo>
                  <a:pt x="628203" y="762940"/>
                </a:lnTo>
                <a:lnTo>
                  <a:pt x="659422" y="751201"/>
                </a:lnTo>
                <a:lnTo>
                  <a:pt x="689996" y="738982"/>
                </a:lnTo>
                <a:lnTo>
                  <a:pt x="719919" y="726293"/>
                </a:lnTo>
                <a:lnTo>
                  <a:pt x="749187" y="713145"/>
                </a:lnTo>
                <a:lnTo>
                  <a:pt x="777795" y="699551"/>
                </a:lnTo>
                <a:lnTo>
                  <a:pt x="805737" y="685522"/>
                </a:lnTo>
                <a:lnTo>
                  <a:pt x="833009" y="671070"/>
                </a:lnTo>
                <a:lnTo>
                  <a:pt x="859606" y="656205"/>
                </a:lnTo>
                <a:lnTo>
                  <a:pt x="885523" y="640940"/>
                </a:lnTo>
                <a:lnTo>
                  <a:pt x="910755" y="625285"/>
                </a:lnTo>
                <a:lnTo>
                  <a:pt x="935296" y="609253"/>
                </a:lnTo>
                <a:lnTo>
                  <a:pt x="959143" y="592854"/>
                </a:lnTo>
                <a:lnTo>
                  <a:pt x="982290" y="576101"/>
                </a:lnTo>
                <a:lnTo>
                  <a:pt x="1004733" y="559005"/>
                </a:lnTo>
                <a:lnTo>
                  <a:pt x="1026465" y="541577"/>
                </a:lnTo>
                <a:lnTo>
                  <a:pt x="1047484" y="523829"/>
                </a:lnTo>
                <a:lnTo>
                  <a:pt x="1067782" y="505772"/>
                </a:lnTo>
                <a:lnTo>
                  <a:pt x="1087356" y="487418"/>
                </a:lnTo>
                <a:lnTo>
                  <a:pt x="1106201" y="468778"/>
                </a:lnTo>
                <a:lnTo>
                  <a:pt x="1124311" y="449864"/>
                </a:lnTo>
                <a:lnTo>
                  <a:pt x="1132944" y="440858"/>
                </a:lnTo>
                <a:lnTo>
                  <a:pt x="1169316" y="405342"/>
                </a:lnTo>
                <a:lnTo>
                  <a:pt x="1198572" y="379263"/>
                </a:lnTo>
                <a:lnTo>
                  <a:pt x="1229573" y="353686"/>
                </a:lnTo>
                <a:lnTo>
                  <a:pt x="1262363" y="328633"/>
                </a:lnTo>
                <a:lnTo>
                  <a:pt x="1296987" y="304128"/>
                </a:lnTo>
                <a:lnTo>
                  <a:pt x="1333488" y="280191"/>
                </a:lnTo>
                <a:lnTo>
                  <a:pt x="1444575" y="218123"/>
                </a:lnTo>
                <a:lnTo>
                  <a:pt x="1565382" y="163904"/>
                </a:lnTo>
                <a:lnTo>
                  <a:pt x="1695099" y="117485"/>
                </a:lnTo>
                <a:lnTo>
                  <a:pt x="1832917" y="78816"/>
                </a:lnTo>
                <a:lnTo>
                  <a:pt x="1978025" y="47847"/>
                </a:lnTo>
                <a:lnTo>
                  <a:pt x="2129614" y="24531"/>
                </a:lnTo>
                <a:lnTo>
                  <a:pt x="2286874" y="8817"/>
                </a:lnTo>
                <a:lnTo>
                  <a:pt x="2448994" y="656"/>
                </a:lnTo>
                <a:lnTo>
                  <a:pt x="2615166" y="0"/>
                </a:lnTo>
                <a:lnTo>
                  <a:pt x="2784578" y="6797"/>
                </a:lnTo>
                <a:lnTo>
                  <a:pt x="2956422" y="21001"/>
                </a:lnTo>
                <a:lnTo>
                  <a:pt x="3129888" y="42560"/>
                </a:lnTo>
                <a:lnTo>
                  <a:pt x="3304165" y="71427"/>
                </a:lnTo>
                <a:lnTo>
                  <a:pt x="3478443" y="107551"/>
                </a:lnTo>
                <a:lnTo>
                  <a:pt x="3651913" y="150883"/>
                </a:lnTo>
                <a:lnTo>
                  <a:pt x="3823765" y="201375"/>
                </a:lnTo>
                <a:lnTo>
                  <a:pt x="3993190" y="258976"/>
                </a:lnTo>
                <a:lnTo>
                  <a:pt x="4159376" y="323638"/>
                </a:lnTo>
                <a:lnTo>
                  <a:pt x="4321515" y="395312"/>
                </a:lnTo>
                <a:lnTo>
                  <a:pt x="4478796" y="473947"/>
                </a:lnTo>
                <a:lnTo>
                  <a:pt x="4627595" y="557883"/>
                </a:lnTo>
                <a:lnTo>
                  <a:pt x="4764727" y="645183"/>
                </a:lnTo>
                <a:lnTo>
                  <a:pt x="4890042" y="735384"/>
                </a:lnTo>
                <a:lnTo>
                  <a:pt x="5003388" y="828024"/>
                </a:lnTo>
                <a:lnTo>
                  <a:pt x="5104613" y="922641"/>
                </a:lnTo>
                <a:lnTo>
                  <a:pt x="5193567" y="1018773"/>
                </a:lnTo>
                <a:lnTo>
                  <a:pt x="5270099" y="1115958"/>
                </a:lnTo>
                <a:lnTo>
                  <a:pt x="5334057" y="1213733"/>
                </a:lnTo>
                <a:lnTo>
                  <a:pt x="5385290" y="1311636"/>
                </a:lnTo>
                <a:lnTo>
                  <a:pt x="5423648" y="1409204"/>
                </a:lnTo>
                <a:lnTo>
                  <a:pt x="5448978" y="1505977"/>
                </a:lnTo>
                <a:lnTo>
                  <a:pt x="5461131" y="1601490"/>
                </a:lnTo>
                <a:lnTo>
                  <a:pt x="5459954" y="1695283"/>
                </a:lnTo>
                <a:lnTo>
                  <a:pt x="5445297" y="1786893"/>
                </a:lnTo>
                <a:lnTo>
                  <a:pt x="5417008" y="1875858"/>
                </a:lnTo>
                <a:lnTo>
                  <a:pt x="5374937" y="1961715"/>
                </a:lnTo>
                <a:lnTo>
                  <a:pt x="5318932" y="2044003"/>
                </a:lnTo>
                <a:lnTo>
                  <a:pt x="5248842" y="2122258"/>
                </a:lnTo>
                <a:lnTo>
                  <a:pt x="5164516" y="2196020"/>
                </a:lnTo>
                <a:lnTo>
                  <a:pt x="5065803" y="2264825"/>
                </a:lnTo>
                <a:lnTo>
                  <a:pt x="5008868" y="2298388"/>
                </a:lnTo>
                <a:lnTo>
                  <a:pt x="4949188" y="2329792"/>
                </a:lnTo>
                <a:lnTo>
                  <a:pt x="4886876" y="2359043"/>
                </a:lnTo>
                <a:lnTo>
                  <a:pt x="4822046" y="2386149"/>
                </a:lnTo>
                <a:lnTo>
                  <a:pt x="4754811" y="2411117"/>
                </a:lnTo>
                <a:lnTo>
                  <a:pt x="4685284" y="2433954"/>
                </a:lnTo>
                <a:lnTo>
                  <a:pt x="4613579" y="2454668"/>
                </a:lnTo>
                <a:lnTo>
                  <a:pt x="4539809" y="2473267"/>
                </a:lnTo>
                <a:lnTo>
                  <a:pt x="4464088" y="2489757"/>
                </a:lnTo>
                <a:lnTo>
                  <a:pt x="4386528" y="2504146"/>
                </a:lnTo>
                <a:lnTo>
                  <a:pt x="4307244" y="2516442"/>
                </a:lnTo>
                <a:lnTo>
                  <a:pt x="4226348" y="2526652"/>
                </a:lnTo>
                <a:lnTo>
                  <a:pt x="4143953" y="2534782"/>
                </a:lnTo>
                <a:lnTo>
                  <a:pt x="4060174" y="2540842"/>
                </a:lnTo>
                <a:lnTo>
                  <a:pt x="3975123" y="2544837"/>
                </a:lnTo>
                <a:lnTo>
                  <a:pt x="3888915" y="2546776"/>
                </a:lnTo>
                <a:lnTo>
                  <a:pt x="3801661" y="2546666"/>
                </a:lnTo>
                <a:lnTo>
                  <a:pt x="3713476" y="2544513"/>
                </a:lnTo>
                <a:lnTo>
                  <a:pt x="3624473" y="2540327"/>
                </a:lnTo>
                <a:lnTo>
                  <a:pt x="3534765" y="2534113"/>
                </a:lnTo>
                <a:lnTo>
                  <a:pt x="3472105" y="2529303"/>
                </a:lnTo>
                <a:lnTo>
                  <a:pt x="3409311" y="2525056"/>
                </a:lnTo>
                <a:lnTo>
                  <a:pt x="3346397" y="2521377"/>
                </a:lnTo>
                <a:lnTo>
                  <a:pt x="3283377" y="2518271"/>
                </a:lnTo>
                <a:lnTo>
                  <a:pt x="3220265" y="2515743"/>
                </a:lnTo>
                <a:lnTo>
                  <a:pt x="3157075" y="2513798"/>
                </a:lnTo>
                <a:lnTo>
                  <a:pt x="3093821" y="2512441"/>
                </a:lnTo>
                <a:lnTo>
                  <a:pt x="3030517" y="2511677"/>
                </a:lnTo>
                <a:lnTo>
                  <a:pt x="2967177" y="2511510"/>
                </a:lnTo>
                <a:lnTo>
                  <a:pt x="2903814" y="2511946"/>
                </a:lnTo>
                <a:lnTo>
                  <a:pt x="2840444" y="2512989"/>
                </a:lnTo>
                <a:lnTo>
                  <a:pt x="2777079" y="2514645"/>
                </a:lnTo>
                <a:lnTo>
                  <a:pt x="2713734" y="2516919"/>
                </a:lnTo>
                <a:lnTo>
                  <a:pt x="2650422" y="2519814"/>
                </a:lnTo>
                <a:lnTo>
                  <a:pt x="2587158" y="2523337"/>
                </a:lnTo>
                <a:lnTo>
                  <a:pt x="2523956" y="2527492"/>
                </a:lnTo>
                <a:lnTo>
                  <a:pt x="2460829" y="2532285"/>
                </a:lnTo>
                <a:lnTo>
                  <a:pt x="2397792" y="2537719"/>
                </a:lnTo>
                <a:lnTo>
                  <a:pt x="2334858" y="2543800"/>
                </a:lnTo>
                <a:lnTo>
                  <a:pt x="2272042" y="2550533"/>
                </a:lnTo>
                <a:lnTo>
                  <a:pt x="2191608" y="2558366"/>
                </a:lnTo>
                <a:lnTo>
                  <a:pt x="2110092" y="2563806"/>
                </a:lnTo>
                <a:lnTo>
                  <a:pt x="2027659" y="2566857"/>
                </a:lnTo>
                <a:lnTo>
                  <a:pt x="1944475" y="2567522"/>
                </a:lnTo>
                <a:lnTo>
                  <a:pt x="1860706" y="2565807"/>
                </a:lnTo>
                <a:lnTo>
                  <a:pt x="1776518" y="2561715"/>
                </a:lnTo>
                <a:lnTo>
                  <a:pt x="1692078" y="2555250"/>
                </a:lnTo>
                <a:lnTo>
                  <a:pt x="1607550" y="2546417"/>
                </a:lnTo>
                <a:lnTo>
                  <a:pt x="1523101" y="2535219"/>
                </a:lnTo>
                <a:lnTo>
                  <a:pt x="1438897" y="2521661"/>
                </a:lnTo>
                <a:lnTo>
                  <a:pt x="1355104" y="2505747"/>
                </a:lnTo>
                <a:lnTo>
                  <a:pt x="1271887" y="2487480"/>
                </a:lnTo>
                <a:lnTo>
                  <a:pt x="1189413" y="2466865"/>
                </a:lnTo>
                <a:lnTo>
                  <a:pt x="1107847" y="2443907"/>
                </a:lnTo>
                <a:lnTo>
                  <a:pt x="1027355" y="2418608"/>
                </a:lnTo>
                <a:lnTo>
                  <a:pt x="948104" y="2390974"/>
                </a:lnTo>
                <a:lnTo>
                  <a:pt x="870259" y="2361008"/>
                </a:lnTo>
                <a:lnTo>
                  <a:pt x="793986" y="2328715"/>
                </a:lnTo>
                <a:lnTo>
                  <a:pt x="719451" y="2294098"/>
                </a:lnTo>
                <a:lnTo>
                  <a:pt x="646820" y="2257162"/>
                </a:lnTo>
                <a:lnTo>
                  <a:pt x="540851" y="2196794"/>
                </a:lnTo>
                <a:lnTo>
                  <a:pt x="444105" y="2133493"/>
                </a:lnTo>
                <a:lnTo>
                  <a:pt x="356655" y="2067607"/>
                </a:lnTo>
                <a:lnTo>
                  <a:pt x="278574" y="1999486"/>
                </a:lnTo>
                <a:lnTo>
                  <a:pt x="209936" y="1929480"/>
                </a:lnTo>
                <a:lnTo>
                  <a:pt x="150813" y="1857939"/>
                </a:lnTo>
                <a:lnTo>
                  <a:pt x="101279" y="1785212"/>
                </a:lnTo>
                <a:lnTo>
                  <a:pt x="61407" y="1711649"/>
                </a:lnTo>
                <a:lnTo>
                  <a:pt x="31270" y="1637601"/>
                </a:lnTo>
                <a:lnTo>
                  <a:pt x="10941" y="1563416"/>
                </a:lnTo>
                <a:lnTo>
                  <a:pt x="493" y="1489444"/>
                </a:lnTo>
                <a:lnTo>
                  <a:pt x="0" y="1416036"/>
                </a:lnTo>
                <a:lnTo>
                  <a:pt x="9533" y="1343541"/>
                </a:lnTo>
                <a:lnTo>
                  <a:pt x="29167" y="1272309"/>
                </a:lnTo>
                <a:lnTo>
                  <a:pt x="58974" y="1202688"/>
                </a:lnTo>
                <a:lnTo>
                  <a:pt x="99029" y="1135031"/>
                </a:lnTo>
                <a:lnTo>
                  <a:pt x="149402" y="1069685"/>
                </a:lnTo>
                <a:lnTo>
                  <a:pt x="210169" y="1007000"/>
                </a:lnTo>
                <a:close/>
              </a:path>
            </a:pathLst>
          </a:custGeom>
          <a:solidFill>
            <a:srgbClr val="A1EF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172552" y="6476149"/>
            <a:ext cx="5461517" cy="2568435"/>
          </a:xfrm>
          <a:custGeom>
            <a:avLst/>
            <a:gdLst/>
            <a:ahLst/>
            <a:cxnLst/>
            <a:rect l="l" t="t" r="r" b="b"/>
            <a:pathLst>
              <a:path w="5461517" h="2568435">
                <a:moveTo>
                  <a:pt x="210169" y="1007913"/>
                </a:moveTo>
                <a:lnTo>
                  <a:pt x="281402" y="948240"/>
                </a:lnTo>
                <a:lnTo>
                  <a:pt x="363173" y="891928"/>
                </a:lnTo>
                <a:lnTo>
                  <a:pt x="387716" y="877081"/>
                </a:lnTo>
                <a:lnTo>
                  <a:pt x="412718" y="862740"/>
                </a:lnTo>
                <a:lnTo>
                  <a:pt x="438181" y="848885"/>
                </a:lnTo>
                <a:lnTo>
                  <a:pt x="464104" y="835496"/>
                </a:lnTo>
                <a:lnTo>
                  <a:pt x="490486" y="822554"/>
                </a:lnTo>
                <a:lnTo>
                  <a:pt x="517328" y="810038"/>
                </a:lnTo>
                <a:lnTo>
                  <a:pt x="544631" y="797930"/>
                </a:lnTo>
                <a:lnTo>
                  <a:pt x="558455" y="792023"/>
                </a:lnTo>
                <a:lnTo>
                  <a:pt x="572393" y="786210"/>
                </a:lnTo>
                <a:lnTo>
                  <a:pt x="586447" y="780488"/>
                </a:lnTo>
                <a:lnTo>
                  <a:pt x="600616" y="774857"/>
                </a:lnTo>
                <a:lnTo>
                  <a:pt x="614899" y="769312"/>
                </a:lnTo>
                <a:lnTo>
                  <a:pt x="629298" y="763852"/>
                </a:lnTo>
                <a:lnTo>
                  <a:pt x="660518" y="752114"/>
                </a:lnTo>
                <a:lnTo>
                  <a:pt x="691091" y="739894"/>
                </a:lnTo>
                <a:lnTo>
                  <a:pt x="721015" y="727205"/>
                </a:lnTo>
                <a:lnTo>
                  <a:pt x="750283" y="714058"/>
                </a:lnTo>
                <a:lnTo>
                  <a:pt x="778890" y="700464"/>
                </a:lnTo>
                <a:lnTo>
                  <a:pt x="806833" y="686435"/>
                </a:lnTo>
                <a:lnTo>
                  <a:pt x="834105" y="671982"/>
                </a:lnTo>
                <a:lnTo>
                  <a:pt x="860702" y="657118"/>
                </a:lnTo>
                <a:lnTo>
                  <a:pt x="886618" y="641852"/>
                </a:lnTo>
                <a:lnTo>
                  <a:pt x="911850" y="626198"/>
                </a:lnTo>
                <a:lnTo>
                  <a:pt x="936392" y="610165"/>
                </a:lnTo>
                <a:lnTo>
                  <a:pt x="960239" y="593767"/>
                </a:lnTo>
                <a:lnTo>
                  <a:pt x="983386" y="577014"/>
                </a:lnTo>
                <a:lnTo>
                  <a:pt x="1005828" y="559918"/>
                </a:lnTo>
                <a:lnTo>
                  <a:pt x="1027561" y="542490"/>
                </a:lnTo>
                <a:lnTo>
                  <a:pt x="1048579" y="524741"/>
                </a:lnTo>
                <a:lnTo>
                  <a:pt x="1068878" y="506685"/>
                </a:lnTo>
                <a:lnTo>
                  <a:pt x="1088452" y="488331"/>
                </a:lnTo>
                <a:lnTo>
                  <a:pt x="1107296" y="469691"/>
                </a:lnTo>
                <a:lnTo>
                  <a:pt x="1125407" y="450777"/>
                </a:lnTo>
                <a:lnTo>
                  <a:pt x="1134040" y="441771"/>
                </a:lnTo>
                <a:lnTo>
                  <a:pt x="1170411" y="406255"/>
                </a:lnTo>
                <a:lnTo>
                  <a:pt x="1199668" y="380175"/>
                </a:lnTo>
                <a:lnTo>
                  <a:pt x="1230669" y="354598"/>
                </a:lnTo>
                <a:lnTo>
                  <a:pt x="1263459" y="329546"/>
                </a:lnTo>
                <a:lnTo>
                  <a:pt x="1298082" y="305040"/>
                </a:lnTo>
                <a:lnTo>
                  <a:pt x="1334583" y="281103"/>
                </a:lnTo>
                <a:lnTo>
                  <a:pt x="1445670" y="218880"/>
                </a:lnTo>
                <a:lnTo>
                  <a:pt x="1566477" y="164520"/>
                </a:lnTo>
                <a:lnTo>
                  <a:pt x="1696195" y="117975"/>
                </a:lnTo>
                <a:lnTo>
                  <a:pt x="1834012" y="79194"/>
                </a:lnTo>
                <a:lnTo>
                  <a:pt x="1979121" y="48127"/>
                </a:lnTo>
                <a:lnTo>
                  <a:pt x="2130710" y="24724"/>
                </a:lnTo>
                <a:lnTo>
                  <a:pt x="2287969" y="8936"/>
                </a:lnTo>
                <a:lnTo>
                  <a:pt x="2450090" y="711"/>
                </a:lnTo>
                <a:lnTo>
                  <a:pt x="2616261" y="0"/>
                </a:lnTo>
                <a:lnTo>
                  <a:pt x="2785674" y="6752"/>
                </a:lnTo>
                <a:lnTo>
                  <a:pt x="2957518" y="20918"/>
                </a:lnTo>
                <a:lnTo>
                  <a:pt x="3130983" y="42448"/>
                </a:lnTo>
                <a:lnTo>
                  <a:pt x="3305260" y="71291"/>
                </a:lnTo>
                <a:lnTo>
                  <a:pt x="3479539" y="107398"/>
                </a:lnTo>
                <a:lnTo>
                  <a:pt x="3653009" y="150718"/>
                </a:lnTo>
                <a:lnTo>
                  <a:pt x="3824861" y="201201"/>
                </a:lnTo>
                <a:lnTo>
                  <a:pt x="3994285" y="258798"/>
                </a:lnTo>
                <a:lnTo>
                  <a:pt x="4160472" y="323457"/>
                </a:lnTo>
                <a:lnTo>
                  <a:pt x="4322610" y="395130"/>
                </a:lnTo>
                <a:lnTo>
                  <a:pt x="4479891" y="473765"/>
                </a:lnTo>
                <a:lnTo>
                  <a:pt x="4628683" y="557709"/>
                </a:lnTo>
                <a:lnTo>
                  <a:pt x="4765793" y="645031"/>
                </a:lnTo>
                <a:lnTo>
                  <a:pt x="4891071" y="735268"/>
                </a:lnTo>
                <a:lnTo>
                  <a:pt x="5004370" y="827956"/>
                </a:lnTo>
                <a:lnTo>
                  <a:pt x="5105538" y="922630"/>
                </a:lnTo>
                <a:lnTo>
                  <a:pt x="5194426" y="1018828"/>
                </a:lnTo>
                <a:lnTo>
                  <a:pt x="5270886" y="1116084"/>
                </a:lnTo>
                <a:lnTo>
                  <a:pt x="5334767" y="1213936"/>
                </a:lnTo>
                <a:lnTo>
                  <a:pt x="5385920" y="1311919"/>
                </a:lnTo>
                <a:lnTo>
                  <a:pt x="5424196" y="1409569"/>
                </a:lnTo>
                <a:lnTo>
                  <a:pt x="5449445" y="1506424"/>
                </a:lnTo>
                <a:lnTo>
                  <a:pt x="5461517" y="1602018"/>
                </a:lnTo>
                <a:lnTo>
                  <a:pt x="5460263" y="1695888"/>
                </a:lnTo>
                <a:lnTo>
                  <a:pt x="5445534" y="1787569"/>
                </a:lnTo>
                <a:lnTo>
                  <a:pt x="5417180" y="1876599"/>
                </a:lnTo>
                <a:lnTo>
                  <a:pt x="5375051" y="1962514"/>
                </a:lnTo>
                <a:lnTo>
                  <a:pt x="5318999" y="2044849"/>
                </a:lnTo>
                <a:lnTo>
                  <a:pt x="5248873" y="2123140"/>
                </a:lnTo>
                <a:lnTo>
                  <a:pt x="5164524" y="2196924"/>
                </a:lnTo>
                <a:lnTo>
                  <a:pt x="5065803" y="2265737"/>
                </a:lnTo>
                <a:lnTo>
                  <a:pt x="5008868" y="2299301"/>
                </a:lnTo>
                <a:lnTo>
                  <a:pt x="4949188" y="2330704"/>
                </a:lnTo>
                <a:lnTo>
                  <a:pt x="4886877" y="2359955"/>
                </a:lnTo>
                <a:lnTo>
                  <a:pt x="4822046" y="2387061"/>
                </a:lnTo>
                <a:lnTo>
                  <a:pt x="4754811" y="2412029"/>
                </a:lnTo>
                <a:lnTo>
                  <a:pt x="4685285" y="2434867"/>
                </a:lnTo>
                <a:lnTo>
                  <a:pt x="4613580" y="2455581"/>
                </a:lnTo>
                <a:lnTo>
                  <a:pt x="4539810" y="2474179"/>
                </a:lnTo>
                <a:lnTo>
                  <a:pt x="4464088" y="2490670"/>
                </a:lnTo>
                <a:lnTo>
                  <a:pt x="4386529" y="2505059"/>
                </a:lnTo>
                <a:lnTo>
                  <a:pt x="4307244" y="2517355"/>
                </a:lnTo>
                <a:lnTo>
                  <a:pt x="4226348" y="2527564"/>
                </a:lnTo>
                <a:lnTo>
                  <a:pt x="4143953" y="2535695"/>
                </a:lnTo>
                <a:lnTo>
                  <a:pt x="4060174" y="2541754"/>
                </a:lnTo>
                <a:lnTo>
                  <a:pt x="3975124" y="2545750"/>
                </a:lnTo>
                <a:lnTo>
                  <a:pt x="3888915" y="2547688"/>
                </a:lnTo>
                <a:lnTo>
                  <a:pt x="3801661" y="2547578"/>
                </a:lnTo>
                <a:lnTo>
                  <a:pt x="3713476" y="2545426"/>
                </a:lnTo>
                <a:lnTo>
                  <a:pt x="3624473" y="2541239"/>
                </a:lnTo>
                <a:lnTo>
                  <a:pt x="3534765" y="2535025"/>
                </a:lnTo>
                <a:lnTo>
                  <a:pt x="3472105" y="2530215"/>
                </a:lnTo>
                <a:lnTo>
                  <a:pt x="3409311" y="2525968"/>
                </a:lnTo>
                <a:lnTo>
                  <a:pt x="3346397" y="2522289"/>
                </a:lnTo>
                <a:lnTo>
                  <a:pt x="3283377" y="2519183"/>
                </a:lnTo>
                <a:lnTo>
                  <a:pt x="3220265" y="2516655"/>
                </a:lnTo>
                <a:lnTo>
                  <a:pt x="3157075" y="2514711"/>
                </a:lnTo>
                <a:lnTo>
                  <a:pt x="3093821" y="2513353"/>
                </a:lnTo>
                <a:lnTo>
                  <a:pt x="3030517" y="2512589"/>
                </a:lnTo>
                <a:lnTo>
                  <a:pt x="2967177" y="2512422"/>
                </a:lnTo>
                <a:lnTo>
                  <a:pt x="2903814" y="2512858"/>
                </a:lnTo>
                <a:lnTo>
                  <a:pt x="2840444" y="2513902"/>
                </a:lnTo>
                <a:lnTo>
                  <a:pt x="2777079" y="2515558"/>
                </a:lnTo>
                <a:lnTo>
                  <a:pt x="2713734" y="2517831"/>
                </a:lnTo>
                <a:lnTo>
                  <a:pt x="2650422" y="2520727"/>
                </a:lnTo>
                <a:lnTo>
                  <a:pt x="2587158" y="2524250"/>
                </a:lnTo>
                <a:lnTo>
                  <a:pt x="2523956" y="2528405"/>
                </a:lnTo>
                <a:lnTo>
                  <a:pt x="2460829" y="2533197"/>
                </a:lnTo>
                <a:lnTo>
                  <a:pt x="2397792" y="2538631"/>
                </a:lnTo>
                <a:lnTo>
                  <a:pt x="2334858" y="2544712"/>
                </a:lnTo>
                <a:lnTo>
                  <a:pt x="2272042" y="2551445"/>
                </a:lnTo>
                <a:lnTo>
                  <a:pt x="2191608" y="2559278"/>
                </a:lnTo>
                <a:lnTo>
                  <a:pt x="2110092" y="2564718"/>
                </a:lnTo>
                <a:lnTo>
                  <a:pt x="2027659" y="2567769"/>
                </a:lnTo>
                <a:lnTo>
                  <a:pt x="1944475" y="2568435"/>
                </a:lnTo>
                <a:lnTo>
                  <a:pt x="1860706" y="2566719"/>
                </a:lnTo>
                <a:lnTo>
                  <a:pt x="1776518" y="2562627"/>
                </a:lnTo>
                <a:lnTo>
                  <a:pt x="1692078" y="2556163"/>
                </a:lnTo>
                <a:lnTo>
                  <a:pt x="1607550" y="2547329"/>
                </a:lnTo>
                <a:lnTo>
                  <a:pt x="1523101" y="2536132"/>
                </a:lnTo>
                <a:lnTo>
                  <a:pt x="1438897" y="2522574"/>
                </a:lnTo>
                <a:lnTo>
                  <a:pt x="1355104" y="2506659"/>
                </a:lnTo>
                <a:lnTo>
                  <a:pt x="1271887" y="2488393"/>
                </a:lnTo>
                <a:lnTo>
                  <a:pt x="1189413" y="2467778"/>
                </a:lnTo>
                <a:lnTo>
                  <a:pt x="1107847" y="2444819"/>
                </a:lnTo>
                <a:lnTo>
                  <a:pt x="1027355" y="2419521"/>
                </a:lnTo>
                <a:lnTo>
                  <a:pt x="948104" y="2391887"/>
                </a:lnTo>
                <a:lnTo>
                  <a:pt x="870259" y="2361921"/>
                </a:lnTo>
                <a:lnTo>
                  <a:pt x="793986" y="2329627"/>
                </a:lnTo>
                <a:lnTo>
                  <a:pt x="719451" y="2295010"/>
                </a:lnTo>
                <a:lnTo>
                  <a:pt x="646820" y="2258074"/>
                </a:lnTo>
                <a:lnTo>
                  <a:pt x="540851" y="2197707"/>
                </a:lnTo>
                <a:lnTo>
                  <a:pt x="444105" y="2134405"/>
                </a:lnTo>
                <a:lnTo>
                  <a:pt x="356655" y="2068519"/>
                </a:lnTo>
                <a:lnTo>
                  <a:pt x="278574" y="2000398"/>
                </a:lnTo>
                <a:lnTo>
                  <a:pt x="209936" y="1930392"/>
                </a:lnTo>
                <a:lnTo>
                  <a:pt x="150813" y="1858851"/>
                </a:lnTo>
                <a:lnTo>
                  <a:pt x="101279" y="1786124"/>
                </a:lnTo>
                <a:lnTo>
                  <a:pt x="61407" y="1712562"/>
                </a:lnTo>
                <a:lnTo>
                  <a:pt x="31270" y="1638513"/>
                </a:lnTo>
                <a:lnTo>
                  <a:pt x="10941" y="1564328"/>
                </a:lnTo>
                <a:lnTo>
                  <a:pt x="493" y="1490357"/>
                </a:lnTo>
                <a:lnTo>
                  <a:pt x="0" y="1416949"/>
                </a:lnTo>
                <a:lnTo>
                  <a:pt x="9533" y="1344453"/>
                </a:lnTo>
                <a:lnTo>
                  <a:pt x="29167" y="1273221"/>
                </a:lnTo>
                <a:lnTo>
                  <a:pt x="58974" y="1203601"/>
                </a:lnTo>
                <a:lnTo>
                  <a:pt x="99029" y="1135943"/>
                </a:lnTo>
                <a:lnTo>
                  <a:pt x="149402" y="1070597"/>
                </a:lnTo>
                <a:lnTo>
                  <a:pt x="210169" y="10079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168728" y="7781965"/>
            <a:ext cx="4632671" cy="3547684"/>
          </a:xfrm>
          <a:custGeom>
            <a:avLst/>
            <a:gdLst/>
            <a:ahLst/>
            <a:cxnLst/>
            <a:rect l="l" t="t" r="r" b="b"/>
            <a:pathLst>
              <a:path w="4632671" h="3547684">
                <a:moveTo>
                  <a:pt x="260863" y="831749"/>
                </a:moveTo>
                <a:lnTo>
                  <a:pt x="301057" y="870405"/>
                </a:lnTo>
                <a:lnTo>
                  <a:pt x="344047" y="908336"/>
                </a:lnTo>
                <a:lnTo>
                  <a:pt x="389791" y="945485"/>
                </a:lnTo>
                <a:lnTo>
                  <a:pt x="438244" y="981797"/>
                </a:lnTo>
                <a:lnTo>
                  <a:pt x="489366" y="1017216"/>
                </a:lnTo>
                <a:lnTo>
                  <a:pt x="543113" y="1051685"/>
                </a:lnTo>
                <a:lnTo>
                  <a:pt x="599442" y="1085150"/>
                </a:lnTo>
                <a:lnTo>
                  <a:pt x="658311" y="1117553"/>
                </a:lnTo>
                <a:lnTo>
                  <a:pt x="728694" y="1153312"/>
                </a:lnTo>
                <a:lnTo>
                  <a:pt x="801098" y="1187007"/>
                </a:lnTo>
                <a:lnTo>
                  <a:pt x="875375" y="1218612"/>
                </a:lnTo>
                <a:lnTo>
                  <a:pt x="951376" y="1248099"/>
                </a:lnTo>
                <a:lnTo>
                  <a:pt x="1028955" y="1275442"/>
                </a:lnTo>
                <a:lnTo>
                  <a:pt x="1107963" y="1300614"/>
                </a:lnTo>
                <a:lnTo>
                  <a:pt x="1188252" y="1323586"/>
                </a:lnTo>
                <a:lnTo>
                  <a:pt x="1269675" y="1344334"/>
                </a:lnTo>
                <a:lnTo>
                  <a:pt x="1352083" y="1362828"/>
                </a:lnTo>
                <a:lnTo>
                  <a:pt x="1435329" y="1379042"/>
                </a:lnTo>
                <a:lnTo>
                  <a:pt x="1519265" y="1392949"/>
                </a:lnTo>
                <a:lnTo>
                  <a:pt x="1603743" y="1404523"/>
                </a:lnTo>
                <a:lnTo>
                  <a:pt x="1688616" y="1413735"/>
                </a:lnTo>
                <a:lnTo>
                  <a:pt x="1773734" y="1420559"/>
                </a:lnTo>
                <a:lnTo>
                  <a:pt x="1858952" y="1424967"/>
                </a:lnTo>
                <a:lnTo>
                  <a:pt x="1870189" y="1432046"/>
                </a:lnTo>
                <a:lnTo>
                  <a:pt x="1857531" y="1431557"/>
                </a:lnTo>
                <a:lnTo>
                  <a:pt x="1844863" y="1431020"/>
                </a:lnTo>
                <a:lnTo>
                  <a:pt x="1832181" y="1430437"/>
                </a:lnTo>
                <a:lnTo>
                  <a:pt x="1819479" y="1429810"/>
                </a:lnTo>
                <a:lnTo>
                  <a:pt x="1806752" y="1429144"/>
                </a:lnTo>
                <a:lnTo>
                  <a:pt x="1793995" y="1428439"/>
                </a:lnTo>
                <a:lnTo>
                  <a:pt x="1793995" y="2213316"/>
                </a:lnTo>
                <a:lnTo>
                  <a:pt x="1793532" y="2239679"/>
                </a:lnTo>
                <a:lnTo>
                  <a:pt x="1789807" y="2226866"/>
                </a:lnTo>
                <a:lnTo>
                  <a:pt x="1788519" y="2213316"/>
                </a:lnTo>
                <a:lnTo>
                  <a:pt x="1788519" y="1428439"/>
                </a:lnTo>
                <a:lnTo>
                  <a:pt x="1727935" y="1424057"/>
                </a:lnTo>
                <a:lnTo>
                  <a:pt x="1667453" y="1418469"/>
                </a:lnTo>
                <a:lnTo>
                  <a:pt x="1607125" y="1411686"/>
                </a:lnTo>
                <a:lnTo>
                  <a:pt x="1547005" y="1403717"/>
                </a:lnTo>
                <a:lnTo>
                  <a:pt x="1487144" y="1394573"/>
                </a:lnTo>
                <a:lnTo>
                  <a:pt x="1427595" y="1384263"/>
                </a:lnTo>
                <a:lnTo>
                  <a:pt x="1368411" y="1372797"/>
                </a:lnTo>
                <a:lnTo>
                  <a:pt x="1309644" y="1360184"/>
                </a:lnTo>
                <a:lnTo>
                  <a:pt x="1251346" y="1346436"/>
                </a:lnTo>
                <a:lnTo>
                  <a:pt x="1193572" y="1331561"/>
                </a:lnTo>
                <a:lnTo>
                  <a:pt x="1136372" y="1315569"/>
                </a:lnTo>
                <a:lnTo>
                  <a:pt x="1079800" y="1298471"/>
                </a:lnTo>
                <a:lnTo>
                  <a:pt x="1023907" y="1280276"/>
                </a:lnTo>
                <a:lnTo>
                  <a:pt x="968748" y="1260994"/>
                </a:lnTo>
                <a:lnTo>
                  <a:pt x="914373" y="1240635"/>
                </a:lnTo>
                <a:lnTo>
                  <a:pt x="860837" y="1219209"/>
                </a:lnTo>
                <a:lnTo>
                  <a:pt x="808191" y="1196725"/>
                </a:lnTo>
                <a:lnTo>
                  <a:pt x="756488" y="1173193"/>
                </a:lnTo>
                <a:lnTo>
                  <a:pt x="705780" y="1148624"/>
                </a:lnTo>
                <a:lnTo>
                  <a:pt x="656120" y="1123027"/>
                </a:lnTo>
                <a:lnTo>
                  <a:pt x="613417" y="1099649"/>
                </a:lnTo>
                <a:lnTo>
                  <a:pt x="572045" y="1075806"/>
                </a:lnTo>
                <a:lnTo>
                  <a:pt x="532003" y="1051475"/>
                </a:lnTo>
                <a:lnTo>
                  <a:pt x="493291" y="1026634"/>
                </a:lnTo>
                <a:lnTo>
                  <a:pt x="455911" y="1001262"/>
                </a:lnTo>
                <a:lnTo>
                  <a:pt x="419861" y="975335"/>
                </a:lnTo>
                <a:lnTo>
                  <a:pt x="396567" y="957732"/>
                </a:lnTo>
                <a:lnTo>
                  <a:pt x="396567" y="1351812"/>
                </a:lnTo>
                <a:lnTo>
                  <a:pt x="392846" y="1374627"/>
                </a:lnTo>
                <a:lnTo>
                  <a:pt x="380078" y="1397938"/>
                </a:lnTo>
                <a:lnTo>
                  <a:pt x="359820" y="1416361"/>
                </a:lnTo>
                <a:lnTo>
                  <a:pt x="333733" y="1428465"/>
                </a:lnTo>
                <a:lnTo>
                  <a:pt x="303478" y="1432818"/>
                </a:lnTo>
                <a:lnTo>
                  <a:pt x="292265" y="1432239"/>
                </a:lnTo>
                <a:lnTo>
                  <a:pt x="263312" y="1424945"/>
                </a:lnTo>
                <a:lnTo>
                  <a:pt x="239121" y="1410413"/>
                </a:lnTo>
                <a:lnTo>
                  <a:pt x="221356" y="1390074"/>
                </a:lnTo>
                <a:lnTo>
                  <a:pt x="215402" y="1378175"/>
                </a:lnTo>
                <a:lnTo>
                  <a:pt x="216960" y="793531"/>
                </a:lnTo>
                <a:lnTo>
                  <a:pt x="216960" y="1351812"/>
                </a:lnTo>
                <a:lnTo>
                  <a:pt x="218309" y="1364881"/>
                </a:lnTo>
                <a:lnTo>
                  <a:pt x="228617" y="1389015"/>
                </a:lnTo>
                <a:lnTo>
                  <a:pt x="247503" y="1408494"/>
                </a:lnTo>
                <a:lnTo>
                  <a:pt x="273084" y="1421509"/>
                </a:lnTo>
                <a:lnTo>
                  <a:pt x="303478" y="1426250"/>
                </a:lnTo>
                <a:lnTo>
                  <a:pt x="318958" y="1425058"/>
                </a:lnTo>
                <a:lnTo>
                  <a:pt x="347212" y="1416009"/>
                </a:lnTo>
                <a:lnTo>
                  <a:pt x="369725" y="1399578"/>
                </a:lnTo>
                <a:lnTo>
                  <a:pt x="384614" y="1377576"/>
                </a:lnTo>
                <a:lnTo>
                  <a:pt x="389996" y="1351812"/>
                </a:lnTo>
                <a:lnTo>
                  <a:pt x="389996" y="953353"/>
                </a:lnTo>
                <a:lnTo>
                  <a:pt x="384198" y="948793"/>
                </a:lnTo>
                <a:lnTo>
                  <a:pt x="373711" y="940431"/>
                </a:lnTo>
                <a:lnTo>
                  <a:pt x="363358" y="932033"/>
                </a:lnTo>
                <a:lnTo>
                  <a:pt x="353142" y="923600"/>
                </a:lnTo>
                <a:lnTo>
                  <a:pt x="343063" y="915132"/>
                </a:lnTo>
                <a:lnTo>
                  <a:pt x="333123" y="906631"/>
                </a:lnTo>
                <a:lnTo>
                  <a:pt x="323322" y="898097"/>
                </a:lnTo>
                <a:lnTo>
                  <a:pt x="313661" y="889531"/>
                </a:lnTo>
                <a:lnTo>
                  <a:pt x="304142" y="880936"/>
                </a:lnTo>
                <a:lnTo>
                  <a:pt x="294766" y="872310"/>
                </a:lnTo>
                <a:lnTo>
                  <a:pt x="285533" y="863657"/>
                </a:lnTo>
                <a:lnTo>
                  <a:pt x="276444" y="854976"/>
                </a:lnTo>
                <a:lnTo>
                  <a:pt x="267501" y="846269"/>
                </a:lnTo>
                <a:lnTo>
                  <a:pt x="258705" y="837536"/>
                </a:lnTo>
                <a:lnTo>
                  <a:pt x="250057" y="828780"/>
                </a:lnTo>
                <a:lnTo>
                  <a:pt x="241557" y="820000"/>
                </a:lnTo>
                <a:lnTo>
                  <a:pt x="233207" y="811198"/>
                </a:lnTo>
                <a:lnTo>
                  <a:pt x="225007" y="802375"/>
                </a:lnTo>
                <a:lnTo>
                  <a:pt x="223508" y="792422"/>
                </a:lnTo>
                <a:lnTo>
                  <a:pt x="260863" y="831749"/>
                </a:lnTo>
                <a:close/>
              </a:path>
              <a:path w="4632671" h="3547684">
                <a:moveTo>
                  <a:pt x="12750" y="65224"/>
                </a:moveTo>
                <a:lnTo>
                  <a:pt x="8737" y="97524"/>
                </a:lnTo>
                <a:lnTo>
                  <a:pt x="11875" y="31940"/>
                </a:lnTo>
                <a:lnTo>
                  <a:pt x="19848" y="0"/>
                </a:lnTo>
                <a:lnTo>
                  <a:pt x="18736" y="33254"/>
                </a:lnTo>
                <a:lnTo>
                  <a:pt x="12750" y="65224"/>
                </a:lnTo>
                <a:close/>
              </a:path>
              <a:path w="4632671" h="3547684">
                <a:moveTo>
                  <a:pt x="4627187" y="1313342"/>
                </a:moveTo>
                <a:lnTo>
                  <a:pt x="4632671" y="1318863"/>
                </a:lnTo>
                <a:lnTo>
                  <a:pt x="4620179" y="1322231"/>
                </a:lnTo>
                <a:lnTo>
                  <a:pt x="4607615" y="1325560"/>
                </a:lnTo>
                <a:lnTo>
                  <a:pt x="4594981" y="1328852"/>
                </a:lnTo>
                <a:lnTo>
                  <a:pt x="4590271" y="1323026"/>
                </a:lnTo>
                <a:lnTo>
                  <a:pt x="4627187" y="1313342"/>
                </a:lnTo>
                <a:close/>
              </a:path>
              <a:path w="4632671" h="3547684">
                <a:moveTo>
                  <a:pt x="2113717" y="1423429"/>
                </a:moveTo>
                <a:lnTo>
                  <a:pt x="2197850" y="1417905"/>
                </a:lnTo>
                <a:lnTo>
                  <a:pt x="2281343" y="1409830"/>
                </a:lnTo>
                <a:lnTo>
                  <a:pt x="2342434" y="1403237"/>
                </a:lnTo>
                <a:lnTo>
                  <a:pt x="2403811" y="1397252"/>
                </a:lnTo>
                <a:lnTo>
                  <a:pt x="2465463" y="1391874"/>
                </a:lnTo>
                <a:lnTo>
                  <a:pt x="2527377" y="1387104"/>
                </a:lnTo>
                <a:lnTo>
                  <a:pt x="2589545" y="1382942"/>
                </a:lnTo>
                <a:lnTo>
                  <a:pt x="2651955" y="1379387"/>
                </a:lnTo>
                <a:lnTo>
                  <a:pt x="2714597" y="1376440"/>
                </a:lnTo>
                <a:lnTo>
                  <a:pt x="2777460" y="1374100"/>
                </a:lnTo>
                <a:lnTo>
                  <a:pt x="2840533" y="1372367"/>
                </a:lnTo>
                <a:lnTo>
                  <a:pt x="2903806" y="1371243"/>
                </a:lnTo>
                <a:lnTo>
                  <a:pt x="2967267" y="1370725"/>
                </a:lnTo>
                <a:lnTo>
                  <a:pt x="3030907" y="1370816"/>
                </a:lnTo>
                <a:lnTo>
                  <a:pt x="3094714" y="1371514"/>
                </a:lnTo>
                <a:lnTo>
                  <a:pt x="3158679" y="1372819"/>
                </a:lnTo>
                <a:lnTo>
                  <a:pt x="3222789" y="1374732"/>
                </a:lnTo>
                <a:lnTo>
                  <a:pt x="3287035" y="1377252"/>
                </a:lnTo>
                <a:lnTo>
                  <a:pt x="3351406" y="1380380"/>
                </a:lnTo>
                <a:lnTo>
                  <a:pt x="3415891" y="1384116"/>
                </a:lnTo>
                <a:lnTo>
                  <a:pt x="3480479" y="1388459"/>
                </a:lnTo>
                <a:lnTo>
                  <a:pt x="3545161" y="1393410"/>
                </a:lnTo>
                <a:lnTo>
                  <a:pt x="3590688" y="1396916"/>
                </a:lnTo>
                <a:lnTo>
                  <a:pt x="3635932" y="1399882"/>
                </a:lnTo>
                <a:lnTo>
                  <a:pt x="3680887" y="1402312"/>
                </a:lnTo>
                <a:lnTo>
                  <a:pt x="3725547" y="1404208"/>
                </a:lnTo>
                <a:lnTo>
                  <a:pt x="3769909" y="1405571"/>
                </a:lnTo>
                <a:lnTo>
                  <a:pt x="3813966" y="1406405"/>
                </a:lnTo>
                <a:lnTo>
                  <a:pt x="3857715" y="1406711"/>
                </a:lnTo>
                <a:lnTo>
                  <a:pt x="3901150" y="1406493"/>
                </a:lnTo>
                <a:lnTo>
                  <a:pt x="3944266" y="1405753"/>
                </a:lnTo>
                <a:lnTo>
                  <a:pt x="3987059" y="1404493"/>
                </a:lnTo>
                <a:lnTo>
                  <a:pt x="4029523" y="1402716"/>
                </a:lnTo>
                <a:lnTo>
                  <a:pt x="4071654" y="1400424"/>
                </a:lnTo>
                <a:lnTo>
                  <a:pt x="4113446" y="1397620"/>
                </a:lnTo>
                <a:lnTo>
                  <a:pt x="4154895" y="1394306"/>
                </a:lnTo>
                <a:lnTo>
                  <a:pt x="4195995" y="1390485"/>
                </a:lnTo>
                <a:lnTo>
                  <a:pt x="4236743" y="1386159"/>
                </a:lnTo>
                <a:lnTo>
                  <a:pt x="4277132" y="1381330"/>
                </a:lnTo>
                <a:lnTo>
                  <a:pt x="4317158" y="1376001"/>
                </a:lnTo>
                <a:lnTo>
                  <a:pt x="4356817" y="1370175"/>
                </a:lnTo>
                <a:lnTo>
                  <a:pt x="4396102" y="1363854"/>
                </a:lnTo>
                <a:lnTo>
                  <a:pt x="4436201" y="1356703"/>
                </a:lnTo>
                <a:lnTo>
                  <a:pt x="4475671" y="1349044"/>
                </a:lnTo>
                <a:lnTo>
                  <a:pt x="4514509" y="1340878"/>
                </a:lnTo>
                <a:lnTo>
                  <a:pt x="4552710" y="1332205"/>
                </a:lnTo>
                <a:lnTo>
                  <a:pt x="4590271" y="1323026"/>
                </a:lnTo>
                <a:lnTo>
                  <a:pt x="4594981" y="1328852"/>
                </a:lnTo>
                <a:lnTo>
                  <a:pt x="4582280" y="1332108"/>
                </a:lnTo>
                <a:lnTo>
                  <a:pt x="4582280" y="2074293"/>
                </a:lnTo>
                <a:lnTo>
                  <a:pt x="4593937" y="2111983"/>
                </a:lnTo>
                <a:lnTo>
                  <a:pt x="4624895" y="2138648"/>
                </a:lnTo>
                <a:lnTo>
                  <a:pt x="4653117" y="2147544"/>
                </a:lnTo>
                <a:lnTo>
                  <a:pt x="4668798" y="2148731"/>
                </a:lnTo>
                <a:lnTo>
                  <a:pt x="4684278" y="2147539"/>
                </a:lnTo>
                <a:lnTo>
                  <a:pt x="4712532" y="2138490"/>
                </a:lnTo>
                <a:lnTo>
                  <a:pt x="4743561" y="2111642"/>
                </a:lnTo>
                <a:lnTo>
                  <a:pt x="4755316" y="2074293"/>
                </a:lnTo>
                <a:lnTo>
                  <a:pt x="4755316" y="1281753"/>
                </a:lnTo>
                <a:lnTo>
                  <a:pt x="4753114" y="1282500"/>
                </a:lnTo>
                <a:lnTo>
                  <a:pt x="4741470" y="1286390"/>
                </a:lnTo>
                <a:lnTo>
                  <a:pt x="4729731" y="1290217"/>
                </a:lnTo>
                <a:lnTo>
                  <a:pt x="4717900" y="1293985"/>
                </a:lnTo>
                <a:lnTo>
                  <a:pt x="4705977" y="1297694"/>
                </a:lnTo>
                <a:lnTo>
                  <a:pt x="4693967" y="1301348"/>
                </a:lnTo>
                <a:lnTo>
                  <a:pt x="4681871" y="1304948"/>
                </a:lnTo>
                <a:lnTo>
                  <a:pt x="4669690" y="1308498"/>
                </a:lnTo>
                <a:lnTo>
                  <a:pt x="4657429" y="1311998"/>
                </a:lnTo>
                <a:lnTo>
                  <a:pt x="4645088" y="1315452"/>
                </a:lnTo>
                <a:lnTo>
                  <a:pt x="4632671" y="1318863"/>
                </a:lnTo>
                <a:lnTo>
                  <a:pt x="4627187" y="1313342"/>
                </a:lnTo>
                <a:lnTo>
                  <a:pt x="4663454" y="1303155"/>
                </a:lnTo>
                <a:lnTo>
                  <a:pt x="4699068" y="1292464"/>
                </a:lnTo>
                <a:lnTo>
                  <a:pt x="4734025" y="1281270"/>
                </a:lnTo>
                <a:lnTo>
                  <a:pt x="4768321" y="1269575"/>
                </a:lnTo>
                <a:lnTo>
                  <a:pt x="4801951" y="1257380"/>
                </a:lnTo>
                <a:lnTo>
                  <a:pt x="4834912" y="1244684"/>
                </a:lnTo>
                <a:lnTo>
                  <a:pt x="4867199" y="1231489"/>
                </a:lnTo>
                <a:lnTo>
                  <a:pt x="4898809" y="1217795"/>
                </a:lnTo>
                <a:lnTo>
                  <a:pt x="4929737" y="1203605"/>
                </a:lnTo>
                <a:lnTo>
                  <a:pt x="4959980" y="1188917"/>
                </a:lnTo>
                <a:lnTo>
                  <a:pt x="4989532" y="1173733"/>
                </a:lnTo>
                <a:lnTo>
                  <a:pt x="5018390" y="1158055"/>
                </a:lnTo>
                <a:lnTo>
                  <a:pt x="5046550" y="1141882"/>
                </a:lnTo>
                <a:lnTo>
                  <a:pt x="5074008" y="1125216"/>
                </a:lnTo>
                <a:lnTo>
                  <a:pt x="5113104" y="1099834"/>
                </a:lnTo>
                <a:lnTo>
                  <a:pt x="5150217" y="1073617"/>
                </a:lnTo>
                <a:lnTo>
                  <a:pt x="5185338" y="1046583"/>
                </a:lnTo>
                <a:lnTo>
                  <a:pt x="5218456" y="1018753"/>
                </a:lnTo>
                <a:lnTo>
                  <a:pt x="5249559" y="990144"/>
                </a:lnTo>
                <a:lnTo>
                  <a:pt x="5278638" y="960776"/>
                </a:lnTo>
                <a:lnTo>
                  <a:pt x="5305682" y="930667"/>
                </a:lnTo>
                <a:lnTo>
                  <a:pt x="5330679" y="899837"/>
                </a:lnTo>
                <a:lnTo>
                  <a:pt x="5353620" y="868304"/>
                </a:lnTo>
                <a:lnTo>
                  <a:pt x="5374494" y="836087"/>
                </a:lnTo>
                <a:lnTo>
                  <a:pt x="5393289" y="803205"/>
                </a:lnTo>
                <a:lnTo>
                  <a:pt x="5409995" y="769676"/>
                </a:lnTo>
                <a:lnTo>
                  <a:pt x="5424603" y="735521"/>
                </a:lnTo>
                <a:lnTo>
                  <a:pt x="5437100" y="700757"/>
                </a:lnTo>
                <a:lnTo>
                  <a:pt x="5447476" y="665404"/>
                </a:lnTo>
                <a:lnTo>
                  <a:pt x="5455721" y="629480"/>
                </a:lnTo>
                <a:lnTo>
                  <a:pt x="5461823" y="593004"/>
                </a:lnTo>
                <a:lnTo>
                  <a:pt x="5465773" y="555996"/>
                </a:lnTo>
                <a:lnTo>
                  <a:pt x="5467560" y="518474"/>
                </a:lnTo>
                <a:lnTo>
                  <a:pt x="5467172" y="480456"/>
                </a:lnTo>
                <a:lnTo>
                  <a:pt x="5465522" y="449279"/>
                </a:lnTo>
                <a:lnTo>
                  <a:pt x="5462791" y="423534"/>
                </a:lnTo>
                <a:lnTo>
                  <a:pt x="5457733" y="455025"/>
                </a:lnTo>
                <a:lnTo>
                  <a:pt x="5451104" y="486111"/>
                </a:lnTo>
                <a:lnTo>
                  <a:pt x="5433161" y="547021"/>
                </a:lnTo>
                <a:lnTo>
                  <a:pt x="5409014" y="606170"/>
                </a:lnTo>
                <a:lnTo>
                  <a:pt x="5378718" y="663467"/>
                </a:lnTo>
                <a:lnTo>
                  <a:pt x="5342323" y="718820"/>
                </a:lnTo>
                <a:lnTo>
                  <a:pt x="5299884" y="772137"/>
                </a:lnTo>
                <a:lnTo>
                  <a:pt x="5251451" y="823326"/>
                </a:lnTo>
                <a:lnTo>
                  <a:pt x="5197078" y="872295"/>
                </a:lnTo>
                <a:lnTo>
                  <a:pt x="5136818" y="918952"/>
                </a:lnTo>
                <a:lnTo>
                  <a:pt x="5104497" y="941385"/>
                </a:lnTo>
                <a:lnTo>
                  <a:pt x="5070723" y="963205"/>
                </a:lnTo>
                <a:lnTo>
                  <a:pt x="5015073" y="996075"/>
                </a:lnTo>
                <a:lnTo>
                  <a:pt x="4956572" y="1027020"/>
                </a:lnTo>
                <a:lnTo>
                  <a:pt x="4895258" y="1056021"/>
                </a:lnTo>
                <a:lnTo>
                  <a:pt x="4831171" y="1083058"/>
                </a:lnTo>
                <a:lnTo>
                  <a:pt x="4764351" y="1108112"/>
                </a:lnTo>
                <a:lnTo>
                  <a:pt x="4694837" y="1131162"/>
                </a:lnTo>
                <a:lnTo>
                  <a:pt x="4622668" y="1152190"/>
                </a:lnTo>
                <a:lnTo>
                  <a:pt x="4585600" y="1161939"/>
                </a:lnTo>
                <a:lnTo>
                  <a:pt x="4547883" y="1171174"/>
                </a:lnTo>
                <a:lnTo>
                  <a:pt x="4509523" y="1179895"/>
                </a:lnTo>
                <a:lnTo>
                  <a:pt x="4470523" y="1188097"/>
                </a:lnTo>
                <a:lnTo>
                  <a:pt x="4430889" y="1195779"/>
                </a:lnTo>
                <a:lnTo>
                  <a:pt x="4390627" y="1202937"/>
                </a:lnTo>
                <a:lnTo>
                  <a:pt x="4351333" y="1209251"/>
                </a:lnTo>
                <a:lnTo>
                  <a:pt x="4311652" y="1215055"/>
                </a:lnTo>
                <a:lnTo>
                  <a:pt x="4271590" y="1220351"/>
                </a:lnTo>
                <a:lnTo>
                  <a:pt x="4231153" y="1225137"/>
                </a:lnTo>
                <a:lnTo>
                  <a:pt x="4190349" y="1229415"/>
                </a:lnTo>
                <a:lnTo>
                  <a:pt x="4149183" y="1233183"/>
                </a:lnTo>
                <a:lnTo>
                  <a:pt x="4107662" y="1236442"/>
                </a:lnTo>
                <a:lnTo>
                  <a:pt x="4065793" y="1239193"/>
                </a:lnTo>
                <a:lnTo>
                  <a:pt x="4023582" y="1241434"/>
                </a:lnTo>
                <a:lnTo>
                  <a:pt x="3981036" y="1243166"/>
                </a:lnTo>
                <a:lnTo>
                  <a:pt x="3938161" y="1244390"/>
                </a:lnTo>
                <a:lnTo>
                  <a:pt x="3894965" y="1245104"/>
                </a:lnTo>
                <a:lnTo>
                  <a:pt x="3851453" y="1245309"/>
                </a:lnTo>
                <a:lnTo>
                  <a:pt x="3807632" y="1245005"/>
                </a:lnTo>
                <a:lnTo>
                  <a:pt x="3763509" y="1244193"/>
                </a:lnTo>
                <a:lnTo>
                  <a:pt x="3719090" y="1242871"/>
                </a:lnTo>
                <a:lnTo>
                  <a:pt x="3674382" y="1241040"/>
                </a:lnTo>
                <a:lnTo>
                  <a:pt x="3629392" y="1238700"/>
                </a:lnTo>
                <a:lnTo>
                  <a:pt x="3584126" y="1235851"/>
                </a:lnTo>
                <a:lnTo>
                  <a:pt x="3538590" y="1232493"/>
                </a:lnTo>
                <a:lnTo>
                  <a:pt x="3473917" y="1227543"/>
                </a:lnTo>
                <a:lnTo>
                  <a:pt x="3409351" y="1223200"/>
                </a:lnTo>
                <a:lnTo>
                  <a:pt x="3344902" y="1219464"/>
                </a:lnTo>
                <a:lnTo>
                  <a:pt x="3280578" y="1216336"/>
                </a:lnTo>
                <a:lnTo>
                  <a:pt x="3216389" y="1213816"/>
                </a:lnTo>
                <a:lnTo>
                  <a:pt x="3152344" y="1211903"/>
                </a:lnTo>
                <a:lnTo>
                  <a:pt x="3088452" y="1210597"/>
                </a:lnTo>
                <a:lnTo>
                  <a:pt x="3024722" y="1209899"/>
                </a:lnTo>
                <a:lnTo>
                  <a:pt x="2961162" y="1209809"/>
                </a:lnTo>
                <a:lnTo>
                  <a:pt x="2897782" y="1210326"/>
                </a:lnTo>
                <a:lnTo>
                  <a:pt x="2834592" y="1211451"/>
                </a:lnTo>
                <a:lnTo>
                  <a:pt x="2771599" y="1213183"/>
                </a:lnTo>
                <a:lnTo>
                  <a:pt x="2708813" y="1215523"/>
                </a:lnTo>
                <a:lnTo>
                  <a:pt x="2646243" y="1218471"/>
                </a:lnTo>
                <a:lnTo>
                  <a:pt x="2583898" y="1222026"/>
                </a:lnTo>
                <a:lnTo>
                  <a:pt x="2521788" y="1226188"/>
                </a:lnTo>
                <a:lnTo>
                  <a:pt x="2459920" y="1230958"/>
                </a:lnTo>
                <a:lnTo>
                  <a:pt x="2398305" y="1236336"/>
                </a:lnTo>
                <a:lnTo>
                  <a:pt x="2336951" y="1242321"/>
                </a:lnTo>
                <a:lnTo>
                  <a:pt x="2275867" y="1248913"/>
                </a:lnTo>
                <a:lnTo>
                  <a:pt x="2260417" y="1250670"/>
                </a:lnTo>
                <a:lnTo>
                  <a:pt x="2244950" y="1252330"/>
                </a:lnTo>
                <a:lnTo>
                  <a:pt x="2198452" y="1256730"/>
                </a:lnTo>
                <a:lnTo>
                  <a:pt x="2151807" y="1260280"/>
                </a:lnTo>
                <a:lnTo>
                  <a:pt x="2105013" y="1263003"/>
                </a:lnTo>
                <a:lnTo>
                  <a:pt x="2058072" y="1264921"/>
                </a:lnTo>
                <a:lnTo>
                  <a:pt x="2010982" y="1266055"/>
                </a:lnTo>
                <a:lnTo>
                  <a:pt x="1963745" y="1266428"/>
                </a:lnTo>
                <a:lnTo>
                  <a:pt x="1894188" y="1265602"/>
                </a:lnTo>
                <a:lnTo>
                  <a:pt x="1824548" y="1263132"/>
                </a:lnTo>
                <a:lnTo>
                  <a:pt x="1754904" y="1259035"/>
                </a:lnTo>
                <a:lnTo>
                  <a:pt x="1685337" y="1253327"/>
                </a:lnTo>
                <a:lnTo>
                  <a:pt x="1615928" y="1246023"/>
                </a:lnTo>
                <a:lnTo>
                  <a:pt x="1546758" y="1237138"/>
                </a:lnTo>
                <a:lnTo>
                  <a:pt x="1477905" y="1226689"/>
                </a:lnTo>
                <a:lnTo>
                  <a:pt x="1409453" y="1214690"/>
                </a:lnTo>
                <a:lnTo>
                  <a:pt x="1341479" y="1201157"/>
                </a:lnTo>
                <a:lnTo>
                  <a:pt x="1274066" y="1186107"/>
                </a:lnTo>
                <a:lnTo>
                  <a:pt x="1207294" y="1169554"/>
                </a:lnTo>
                <a:lnTo>
                  <a:pt x="1141243" y="1151514"/>
                </a:lnTo>
                <a:lnTo>
                  <a:pt x="1075993" y="1132003"/>
                </a:lnTo>
                <a:lnTo>
                  <a:pt x="1011626" y="1111037"/>
                </a:lnTo>
                <a:lnTo>
                  <a:pt x="948221" y="1088630"/>
                </a:lnTo>
                <a:lnTo>
                  <a:pt x="885859" y="1064799"/>
                </a:lnTo>
                <a:lnTo>
                  <a:pt x="824622" y="1039559"/>
                </a:lnTo>
                <a:lnTo>
                  <a:pt x="764588" y="1012926"/>
                </a:lnTo>
                <a:lnTo>
                  <a:pt x="705838" y="984915"/>
                </a:lnTo>
                <a:lnTo>
                  <a:pt x="648454" y="955542"/>
                </a:lnTo>
                <a:lnTo>
                  <a:pt x="596524" y="927035"/>
                </a:lnTo>
                <a:lnTo>
                  <a:pt x="546544" y="897697"/>
                </a:lnTo>
                <a:lnTo>
                  <a:pt x="498544" y="867565"/>
                </a:lnTo>
                <a:lnTo>
                  <a:pt x="452552" y="836679"/>
                </a:lnTo>
                <a:lnTo>
                  <a:pt x="408597" y="805077"/>
                </a:lnTo>
                <a:lnTo>
                  <a:pt x="366707" y="772797"/>
                </a:lnTo>
                <a:lnTo>
                  <a:pt x="326912" y="739879"/>
                </a:lnTo>
                <a:lnTo>
                  <a:pt x="289241" y="706361"/>
                </a:lnTo>
                <a:lnTo>
                  <a:pt x="253721" y="672281"/>
                </a:lnTo>
                <a:lnTo>
                  <a:pt x="220383" y="637678"/>
                </a:lnTo>
                <a:lnTo>
                  <a:pt x="189253" y="602591"/>
                </a:lnTo>
                <a:lnTo>
                  <a:pt x="160362" y="567058"/>
                </a:lnTo>
                <a:lnTo>
                  <a:pt x="133738" y="531117"/>
                </a:lnTo>
                <a:lnTo>
                  <a:pt x="109410" y="494809"/>
                </a:lnTo>
                <a:lnTo>
                  <a:pt x="87406" y="458170"/>
                </a:lnTo>
                <a:lnTo>
                  <a:pt x="67755" y="421239"/>
                </a:lnTo>
                <a:lnTo>
                  <a:pt x="50486" y="384056"/>
                </a:lnTo>
                <a:lnTo>
                  <a:pt x="35629" y="346658"/>
                </a:lnTo>
                <a:lnTo>
                  <a:pt x="23210" y="309085"/>
                </a:lnTo>
                <a:lnTo>
                  <a:pt x="13260" y="271375"/>
                </a:lnTo>
                <a:lnTo>
                  <a:pt x="12751" y="280757"/>
                </a:lnTo>
                <a:lnTo>
                  <a:pt x="12160" y="293471"/>
                </a:lnTo>
                <a:lnTo>
                  <a:pt x="11783" y="306261"/>
                </a:lnTo>
                <a:lnTo>
                  <a:pt x="11744" y="319006"/>
                </a:lnTo>
                <a:lnTo>
                  <a:pt x="12165" y="331581"/>
                </a:lnTo>
                <a:lnTo>
                  <a:pt x="15476" y="374593"/>
                </a:lnTo>
                <a:lnTo>
                  <a:pt x="22096" y="417548"/>
                </a:lnTo>
                <a:lnTo>
                  <a:pt x="31981" y="460392"/>
                </a:lnTo>
                <a:lnTo>
                  <a:pt x="45090" y="503068"/>
                </a:lnTo>
                <a:lnTo>
                  <a:pt x="61379" y="545521"/>
                </a:lnTo>
                <a:lnTo>
                  <a:pt x="80805" y="587694"/>
                </a:lnTo>
                <a:lnTo>
                  <a:pt x="103327" y="629533"/>
                </a:lnTo>
                <a:lnTo>
                  <a:pt x="128900" y="670981"/>
                </a:lnTo>
                <a:lnTo>
                  <a:pt x="157484" y="711983"/>
                </a:lnTo>
                <a:lnTo>
                  <a:pt x="189034" y="752481"/>
                </a:lnTo>
                <a:lnTo>
                  <a:pt x="223508" y="792422"/>
                </a:lnTo>
                <a:lnTo>
                  <a:pt x="225007" y="802375"/>
                </a:lnTo>
                <a:lnTo>
                  <a:pt x="216960" y="793531"/>
                </a:lnTo>
                <a:lnTo>
                  <a:pt x="215402" y="1378175"/>
                </a:lnTo>
                <a:lnTo>
                  <a:pt x="211677" y="1365361"/>
                </a:lnTo>
                <a:lnTo>
                  <a:pt x="210389" y="1351812"/>
                </a:lnTo>
                <a:lnTo>
                  <a:pt x="210389" y="785869"/>
                </a:lnTo>
                <a:lnTo>
                  <a:pt x="191753" y="764270"/>
                </a:lnTo>
                <a:lnTo>
                  <a:pt x="173963" y="742499"/>
                </a:lnTo>
                <a:lnTo>
                  <a:pt x="157025" y="720566"/>
                </a:lnTo>
                <a:lnTo>
                  <a:pt x="140947" y="698479"/>
                </a:lnTo>
                <a:lnTo>
                  <a:pt x="125736" y="676248"/>
                </a:lnTo>
                <a:lnTo>
                  <a:pt x="111400" y="653881"/>
                </a:lnTo>
                <a:lnTo>
                  <a:pt x="97947" y="631388"/>
                </a:lnTo>
                <a:lnTo>
                  <a:pt x="85383" y="608778"/>
                </a:lnTo>
                <a:lnTo>
                  <a:pt x="73715" y="586059"/>
                </a:lnTo>
                <a:lnTo>
                  <a:pt x="62953" y="563241"/>
                </a:lnTo>
                <a:lnTo>
                  <a:pt x="53101" y="540332"/>
                </a:lnTo>
                <a:lnTo>
                  <a:pt x="44169" y="517342"/>
                </a:lnTo>
                <a:lnTo>
                  <a:pt x="36164" y="494280"/>
                </a:lnTo>
                <a:lnTo>
                  <a:pt x="29092" y="471155"/>
                </a:lnTo>
                <a:lnTo>
                  <a:pt x="22962" y="447975"/>
                </a:lnTo>
                <a:lnTo>
                  <a:pt x="17780" y="424751"/>
                </a:lnTo>
                <a:lnTo>
                  <a:pt x="13555" y="401490"/>
                </a:lnTo>
                <a:lnTo>
                  <a:pt x="10293" y="378202"/>
                </a:lnTo>
                <a:lnTo>
                  <a:pt x="8002" y="354896"/>
                </a:lnTo>
                <a:lnTo>
                  <a:pt x="6689" y="331581"/>
                </a:lnTo>
                <a:lnTo>
                  <a:pt x="6279" y="311399"/>
                </a:lnTo>
                <a:lnTo>
                  <a:pt x="6408" y="298658"/>
                </a:lnTo>
                <a:lnTo>
                  <a:pt x="6842" y="286009"/>
                </a:lnTo>
                <a:lnTo>
                  <a:pt x="7581" y="273429"/>
                </a:lnTo>
                <a:lnTo>
                  <a:pt x="8625" y="260896"/>
                </a:lnTo>
                <a:lnTo>
                  <a:pt x="9974" y="248387"/>
                </a:lnTo>
                <a:lnTo>
                  <a:pt x="8195" y="238700"/>
                </a:lnTo>
                <a:lnTo>
                  <a:pt x="6131" y="226083"/>
                </a:lnTo>
                <a:lnTo>
                  <a:pt x="4355" y="213467"/>
                </a:lnTo>
                <a:lnTo>
                  <a:pt x="2865" y="200851"/>
                </a:lnTo>
                <a:lnTo>
                  <a:pt x="1662" y="188235"/>
                </a:lnTo>
                <a:lnTo>
                  <a:pt x="747" y="175619"/>
                </a:lnTo>
                <a:lnTo>
                  <a:pt x="118" y="163002"/>
                </a:lnTo>
                <a:lnTo>
                  <a:pt x="0" y="129798"/>
                </a:lnTo>
                <a:lnTo>
                  <a:pt x="1932" y="96867"/>
                </a:lnTo>
                <a:lnTo>
                  <a:pt x="5897" y="64238"/>
                </a:lnTo>
                <a:lnTo>
                  <a:pt x="11875" y="31940"/>
                </a:lnTo>
                <a:lnTo>
                  <a:pt x="8737" y="97524"/>
                </a:lnTo>
                <a:lnTo>
                  <a:pt x="6711" y="130126"/>
                </a:lnTo>
                <a:lnTo>
                  <a:pt x="6689" y="163002"/>
                </a:lnTo>
                <a:lnTo>
                  <a:pt x="10000" y="206014"/>
                </a:lnTo>
                <a:lnTo>
                  <a:pt x="16620" y="248969"/>
                </a:lnTo>
                <a:lnTo>
                  <a:pt x="26505" y="291813"/>
                </a:lnTo>
                <a:lnTo>
                  <a:pt x="39614" y="334489"/>
                </a:lnTo>
                <a:lnTo>
                  <a:pt x="55903" y="376942"/>
                </a:lnTo>
                <a:lnTo>
                  <a:pt x="75329" y="419115"/>
                </a:lnTo>
                <a:lnTo>
                  <a:pt x="97851" y="460954"/>
                </a:lnTo>
                <a:lnTo>
                  <a:pt x="123424" y="502402"/>
                </a:lnTo>
                <a:lnTo>
                  <a:pt x="152008" y="543404"/>
                </a:lnTo>
                <a:lnTo>
                  <a:pt x="183558" y="583902"/>
                </a:lnTo>
                <a:lnTo>
                  <a:pt x="218032" y="623843"/>
                </a:lnTo>
                <a:lnTo>
                  <a:pt x="255387" y="663170"/>
                </a:lnTo>
                <a:lnTo>
                  <a:pt x="295581" y="701826"/>
                </a:lnTo>
                <a:lnTo>
                  <a:pt x="338571" y="739757"/>
                </a:lnTo>
                <a:lnTo>
                  <a:pt x="384315" y="776906"/>
                </a:lnTo>
                <a:lnTo>
                  <a:pt x="432769" y="813218"/>
                </a:lnTo>
                <a:lnTo>
                  <a:pt x="483890" y="848636"/>
                </a:lnTo>
                <a:lnTo>
                  <a:pt x="537637" y="883106"/>
                </a:lnTo>
                <a:lnTo>
                  <a:pt x="593966" y="916571"/>
                </a:lnTo>
                <a:lnTo>
                  <a:pt x="652835" y="948974"/>
                </a:lnTo>
                <a:lnTo>
                  <a:pt x="723218" y="984733"/>
                </a:lnTo>
                <a:lnTo>
                  <a:pt x="795622" y="1018428"/>
                </a:lnTo>
                <a:lnTo>
                  <a:pt x="869899" y="1050033"/>
                </a:lnTo>
                <a:lnTo>
                  <a:pt x="945901" y="1079520"/>
                </a:lnTo>
                <a:lnTo>
                  <a:pt x="1023479" y="1106863"/>
                </a:lnTo>
                <a:lnTo>
                  <a:pt x="1102487" y="1132035"/>
                </a:lnTo>
                <a:lnTo>
                  <a:pt x="1182776" y="1155007"/>
                </a:lnTo>
                <a:lnTo>
                  <a:pt x="1264199" y="1175754"/>
                </a:lnTo>
                <a:lnTo>
                  <a:pt x="1346607" y="1194249"/>
                </a:lnTo>
                <a:lnTo>
                  <a:pt x="1429853" y="1210463"/>
                </a:lnTo>
                <a:lnTo>
                  <a:pt x="1513789" y="1224370"/>
                </a:lnTo>
                <a:lnTo>
                  <a:pt x="1598267" y="1235944"/>
                </a:lnTo>
                <a:lnTo>
                  <a:pt x="1683140" y="1245156"/>
                </a:lnTo>
                <a:lnTo>
                  <a:pt x="1768259" y="1251980"/>
                </a:lnTo>
                <a:lnTo>
                  <a:pt x="1853476" y="1256388"/>
                </a:lnTo>
                <a:lnTo>
                  <a:pt x="1938644" y="1258354"/>
                </a:lnTo>
                <a:lnTo>
                  <a:pt x="2023615" y="1257850"/>
                </a:lnTo>
                <a:lnTo>
                  <a:pt x="2108241" y="1254850"/>
                </a:lnTo>
                <a:lnTo>
                  <a:pt x="2192374" y="1249326"/>
                </a:lnTo>
                <a:lnTo>
                  <a:pt x="2275867" y="1241251"/>
                </a:lnTo>
                <a:lnTo>
                  <a:pt x="2336959" y="1234658"/>
                </a:lnTo>
                <a:lnTo>
                  <a:pt x="2398335" y="1228673"/>
                </a:lnTo>
                <a:lnTo>
                  <a:pt x="2459987" y="1223295"/>
                </a:lnTo>
                <a:lnTo>
                  <a:pt x="2521902" y="1218525"/>
                </a:lnTo>
                <a:lnTo>
                  <a:pt x="2584069" y="1214363"/>
                </a:lnTo>
                <a:lnTo>
                  <a:pt x="2646480" y="1210808"/>
                </a:lnTo>
                <a:lnTo>
                  <a:pt x="2709121" y="1207861"/>
                </a:lnTo>
                <a:lnTo>
                  <a:pt x="2771984" y="1205521"/>
                </a:lnTo>
                <a:lnTo>
                  <a:pt x="2835057" y="1203788"/>
                </a:lnTo>
                <a:lnTo>
                  <a:pt x="2898330" y="1202664"/>
                </a:lnTo>
                <a:lnTo>
                  <a:pt x="2961791" y="1202146"/>
                </a:lnTo>
                <a:lnTo>
                  <a:pt x="3025431" y="1202237"/>
                </a:lnTo>
                <a:lnTo>
                  <a:pt x="3089239" y="1202935"/>
                </a:lnTo>
                <a:lnTo>
                  <a:pt x="3153203" y="1204240"/>
                </a:lnTo>
                <a:lnTo>
                  <a:pt x="3217313" y="1206153"/>
                </a:lnTo>
                <a:lnTo>
                  <a:pt x="3281559" y="1208673"/>
                </a:lnTo>
                <a:lnTo>
                  <a:pt x="3345930" y="1211801"/>
                </a:lnTo>
                <a:lnTo>
                  <a:pt x="3410415" y="1215537"/>
                </a:lnTo>
                <a:lnTo>
                  <a:pt x="3475003" y="1219880"/>
                </a:lnTo>
                <a:lnTo>
                  <a:pt x="3539685" y="1224831"/>
                </a:lnTo>
                <a:lnTo>
                  <a:pt x="3585213" y="1228337"/>
                </a:lnTo>
                <a:lnTo>
                  <a:pt x="3630456" y="1231303"/>
                </a:lnTo>
                <a:lnTo>
                  <a:pt x="3675411" y="1233733"/>
                </a:lnTo>
                <a:lnTo>
                  <a:pt x="3720071" y="1235628"/>
                </a:lnTo>
                <a:lnTo>
                  <a:pt x="3764433" y="1236992"/>
                </a:lnTo>
                <a:lnTo>
                  <a:pt x="3808490" y="1237826"/>
                </a:lnTo>
                <a:lnTo>
                  <a:pt x="3852239" y="1238132"/>
                </a:lnTo>
                <a:lnTo>
                  <a:pt x="3895674" y="1237914"/>
                </a:lnTo>
                <a:lnTo>
                  <a:pt x="3938790" y="1237174"/>
                </a:lnTo>
                <a:lnTo>
                  <a:pt x="3981583" y="1235914"/>
                </a:lnTo>
                <a:lnTo>
                  <a:pt x="4024047" y="1234137"/>
                </a:lnTo>
                <a:lnTo>
                  <a:pt x="4066178" y="1231845"/>
                </a:lnTo>
                <a:lnTo>
                  <a:pt x="4107970" y="1229041"/>
                </a:lnTo>
                <a:lnTo>
                  <a:pt x="4149419" y="1225727"/>
                </a:lnTo>
                <a:lnTo>
                  <a:pt x="4190520" y="1221906"/>
                </a:lnTo>
                <a:lnTo>
                  <a:pt x="4231267" y="1217580"/>
                </a:lnTo>
                <a:lnTo>
                  <a:pt x="4271656" y="1212751"/>
                </a:lnTo>
                <a:lnTo>
                  <a:pt x="4311683" y="1207422"/>
                </a:lnTo>
                <a:lnTo>
                  <a:pt x="4351341" y="1201596"/>
                </a:lnTo>
                <a:lnTo>
                  <a:pt x="4390626" y="1195275"/>
                </a:lnTo>
                <a:lnTo>
                  <a:pt x="4430725" y="1188124"/>
                </a:lnTo>
                <a:lnTo>
                  <a:pt x="4470195" y="1180465"/>
                </a:lnTo>
                <a:lnTo>
                  <a:pt x="4509033" y="1172299"/>
                </a:lnTo>
                <a:lnTo>
                  <a:pt x="4547235" y="1163626"/>
                </a:lnTo>
                <a:lnTo>
                  <a:pt x="4584795" y="1154447"/>
                </a:lnTo>
                <a:lnTo>
                  <a:pt x="4621711" y="1144763"/>
                </a:lnTo>
                <a:lnTo>
                  <a:pt x="4693592" y="1123885"/>
                </a:lnTo>
                <a:lnTo>
                  <a:pt x="4762845" y="1100996"/>
                </a:lnTo>
                <a:lnTo>
                  <a:pt x="4829436" y="1076105"/>
                </a:lnTo>
                <a:lnTo>
                  <a:pt x="4893333" y="1049216"/>
                </a:lnTo>
                <a:lnTo>
                  <a:pt x="4954504" y="1020338"/>
                </a:lnTo>
                <a:lnTo>
                  <a:pt x="5012914" y="989476"/>
                </a:lnTo>
                <a:lnTo>
                  <a:pt x="5068532" y="956637"/>
                </a:lnTo>
                <a:lnTo>
                  <a:pt x="5107628" y="931255"/>
                </a:lnTo>
                <a:lnTo>
                  <a:pt x="5144742" y="905038"/>
                </a:lnTo>
                <a:lnTo>
                  <a:pt x="5179866" y="878004"/>
                </a:lnTo>
                <a:lnTo>
                  <a:pt x="5212988" y="850174"/>
                </a:lnTo>
                <a:lnTo>
                  <a:pt x="5244100" y="821565"/>
                </a:lnTo>
                <a:lnTo>
                  <a:pt x="5273192" y="792197"/>
                </a:lnTo>
                <a:lnTo>
                  <a:pt x="5300253" y="762088"/>
                </a:lnTo>
                <a:lnTo>
                  <a:pt x="5325273" y="731258"/>
                </a:lnTo>
                <a:lnTo>
                  <a:pt x="5348244" y="699725"/>
                </a:lnTo>
                <a:lnTo>
                  <a:pt x="5369154" y="667508"/>
                </a:lnTo>
                <a:lnTo>
                  <a:pt x="5404756" y="601097"/>
                </a:lnTo>
                <a:lnTo>
                  <a:pt x="5431999" y="532178"/>
                </a:lnTo>
                <a:lnTo>
                  <a:pt x="5450805" y="460901"/>
                </a:lnTo>
                <a:lnTo>
                  <a:pt x="5461096" y="387417"/>
                </a:lnTo>
                <a:lnTo>
                  <a:pt x="5463022" y="349895"/>
                </a:lnTo>
                <a:lnTo>
                  <a:pt x="5462791" y="311877"/>
                </a:lnTo>
                <a:lnTo>
                  <a:pt x="5458331" y="254365"/>
                </a:lnTo>
                <a:lnTo>
                  <a:pt x="5448931" y="196202"/>
                </a:lnTo>
                <a:lnTo>
                  <a:pt x="5434641" y="137526"/>
                </a:lnTo>
                <a:lnTo>
                  <a:pt x="5415515" y="78477"/>
                </a:lnTo>
                <a:lnTo>
                  <a:pt x="5391605" y="19190"/>
                </a:lnTo>
                <a:lnTo>
                  <a:pt x="5362965" y="-40193"/>
                </a:lnTo>
                <a:lnTo>
                  <a:pt x="5329645" y="-99538"/>
                </a:lnTo>
                <a:lnTo>
                  <a:pt x="5291700" y="-158706"/>
                </a:lnTo>
                <a:lnTo>
                  <a:pt x="5249182" y="-217559"/>
                </a:lnTo>
                <a:lnTo>
                  <a:pt x="5202142" y="-275958"/>
                </a:lnTo>
                <a:lnTo>
                  <a:pt x="5176091" y="-305931"/>
                </a:lnTo>
                <a:lnTo>
                  <a:pt x="5148877" y="-335741"/>
                </a:lnTo>
                <a:lnTo>
                  <a:pt x="5120517" y="-365373"/>
                </a:lnTo>
                <a:lnTo>
                  <a:pt x="5091031" y="-394813"/>
                </a:lnTo>
                <a:lnTo>
                  <a:pt x="5060438" y="-424047"/>
                </a:lnTo>
                <a:lnTo>
                  <a:pt x="5028757" y="-453058"/>
                </a:lnTo>
                <a:lnTo>
                  <a:pt x="4996006" y="-481834"/>
                </a:lnTo>
                <a:lnTo>
                  <a:pt x="4962205" y="-510358"/>
                </a:lnTo>
                <a:lnTo>
                  <a:pt x="4927372" y="-538616"/>
                </a:lnTo>
                <a:lnTo>
                  <a:pt x="4891527" y="-566593"/>
                </a:lnTo>
                <a:lnTo>
                  <a:pt x="4854687" y="-594275"/>
                </a:lnTo>
                <a:lnTo>
                  <a:pt x="4816873" y="-621646"/>
                </a:lnTo>
                <a:lnTo>
                  <a:pt x="4778102" y="-648692"/>
                </a:lnTo>
                <a:lnTo>
                  <a:pt x="4738394" y="-675399"/>
                </a:lnTo>
                <a:lnTo>
                  <a:pt x="4697768" y="-701750"/>
                </a:lnTo>
                <a:lnTo>
                  <a:pt x="4656243" y="-727733"/>
                </a:lnTo>
                <a:lnTo>
                  <a:pt x="4613837" y="-753331"/>
                </a:lnTo>
                <a:lnTo>
                  <a:pt x="4570569" y="-778530"/>
                </a:lnTo>
                <a:lnTo>
                  <a:pt x="4526459" y="-803315"/>
                </a:lnTo>
                <a:lnTo>
                  <a:pt x="4481525" y="-827671"/>
                </a:lnTo>
                <a:lnTo>
                  <a:pt x="4392727" y="-873342"/>
                </a:lnTo>
                <a:lnTo>
                  <a:pt x="4302208" y="-916754"/>
                </a:lnTo>
                <a:lnTo>
                  <a:pt x="4210121" y="-957899"/>
                </a:lnTo>
                <a:lnTo>
                  <a:pt x="4116617" y="-996767"/>
                </a:lnTo>
                <a:lnTo>
                  <a:pt x="4021847" y="-1033349"/>
                </a:lnTo>
                <a:lnTo>
                  <a:pt x="3925965" y="-1067637"/>
                </a:lnTo>
                <a:lnTo>
                  <a:pt x="3829122" y="-1099621"/>
                </a:lnTo>
                <a:lnTo>
                  <a:pt x="3731470" y="-1129292"/>
                </a:lnTo>
                <a:lnTo>
                  <a:pt x="3633160" y="-1156641"/>
                </a:lnTo>
                <a:lnTo>
                  <a:pt x="3534346" y="-1181660"/>
                </a:lnTo>
                <a:lnTo>
                  <a:pt x="3435178" y="-1204338"/>
                </a:lnTo>
                <a:lnTo>
                  <a:pt x="3335809" y="-1224668"/>
                </a:lnTo>
                <a:lnTo>
                  <a:pt x="3236391" y="-1242640"/>
                </a:lnTo>
                <a:lnTo>
                  <a:pt x="3137075" y="-1258245"/>
                </a:lnTo>
                <a:lnTo>
                  <a:pt x="3038014" y="-1271474"/>
                </a:lnTo>
                <a:lnTo>
                  <a:pt x="2939360" y="-1282318"/>
                </a:lnTo>
                <a:lnTo>
                  <a:pt x="2841264" y="-1290768"/>
                </a:lnTo>
                <a:lnTo>
                  <a:pt x="2743879" y="-1296814"/>
                </a:lnTo>
                <a:lnTo>
                  <a:pt x="2647356" y="-1300449"/>
                </a:lnTo>
                <a:lnTo>
                  <a:pt x="2551848" y="-1301663"/>
                </a:lnTo>
                <a:lnTo>
                  <a:pt x="2480571" y="-1300972"/>
                </a:lnTo>
                <a:lnTo>
                  <a:pt x="2410033" y="-1298898"/>
                </a:lnTo>
                <a:lnTo>
                  <a:pt x="2340296" y="-1295434"/>
                </a:lnTo>
                <a:lnTo>
                  <a:pt x="2271424" y="-1290576"/>
                </a:lnTo>
                <a:lnTo>
                  <a:pt x="2203483" y="-1284319"/>
                </a:lnTo>
                <a:lnTo>
                  <a:pt x="2136535" y="-1276658"/>
                </a:lnTo>
                <a:lnTo>
                  <a:pt x="2070646" y="-1267589"/>
                </a:lnTo>
                <a:lnTo>
                  <a:pt x="2005878" y="-1257105"/>
                </a:lnTo>
                <a:lnTo>
                  <a:pt x="1942296" y="-1245203"/>
                </a:lnTo>
                <a:lnTo>
                  <a:pt x="1879965" y="-1231878"/>
                </a:lnTo>
                <a:lnTo>
                  <a:pt x="1818948" y="-1217123"/>
                </a:lnTo>
                <a:lnTo>
                  <a:pt x="1759309" y="-1200936"/>
                </a:lnTo>
                <a:lnTo>
                  <a:pt x="1701112" y="-1183310"/>
                </a:lnTo>
                <a:lnTo>
                  <a:pt x="1644422" y="-1164240"/>
                </a:lnTo>
                <a:lnTo>
                  <a:pt x="1589302" y="-1143723"/>
                </a:lnTo>
                <a:lnTo>
                  <a:pt x="1535817" y="-1121752"/>
                </a:lnTo>
                <a:lnTo>
                  <a:pt x="1484030" y="-1098323"/>
                </a:lnTo>
                <a:lnTo>
                  <a:pt x="1434006" y="-1073431"/>
                </a:lnTo>
                <a:lnTo>
                  <a:pt x="1385809" y="-1047071"/>
                </a:lnTo>
                <a:lnTo>
                  <a:pt x="1339502" y="-1019238"/>
                </a:lnTo>
                <a:lnTo>
                  <a:pt x="1303780" y="-996143"/>
                </a:lnTo>
                <a:lnTo>
                  <a:pt x="1269580" y="-972205"/>
                </a:lnTo>
                <a:lnTo>
                  <a:pt x="1236948" y="-947469"/>
                </a:lnTo>
                <a:lnTo>
                  <a:pt x="1205927" y="-921979"/>
                </a:lnTo>
                <a:lnTo>
                  <a:pt x="1176562" y="-895780"/>
                </a:lnTo>
                <a:lnTo>
                  <a:pt x="1148898" y="-868916"/>
                </a:lnTo>
                <a:lnTo>
                  <a:pt x="1131421" y="-850659"/>
                </a:lnTo>
                <a:lnTo>
                  <a:pt x="1112811" y="-831285"/>
                </a:lnTo>
                <a:lnTo>
                  <a:pt x="1093459" y="-812249"/>
                </a:lnTo>
                <a:lnTo>
                  <a:pt x="1073380" y="-793558"/>
                </a:lnTo>
                <a:lnTo>
                  <a:pt x="1052587" y="-775224"/>
                </a:lnTo>
                <a:lnTo>
                  <a:pt x="1031094" y="-757253"/>
                </a:lnTo>
                <a:lnTo>
                  <a:pt x="1008915" y="-739657"/>
                </a:lnTo>
                <a:lnTo>
                  <a:pt x="986064" y="-722443"/>
                </a:lnTo>
                <a:lnTo>
                  <a:pt x="962556" y="-705620"/>
                </a:lnTo>
                <a:lnTo>
                  <a:pt x="938403" y="-689198"/>
                </a:lnTo>
                <a:lnTo>
                  <a:pt x="913621" y="-673186"/>
                </a:lnTo>
                <a:lnTo>
                  <a:pt x="888222" y="-657593"/>
                </a:lnTo>
                <a:lnTo>
                  <a:pt x="862221" y="-642427"/>
                </a:lnTo>
                <a:lnTo>
                  <a:pt x="835632" y="-627698"/>
                </a:lnTo>
                <a:lnTo>
                  <a:pt x="808470" y="-613415"/>
                </a:lnTo>
                <a:lnTo>
                  <a:pt x="780746" y="-599587"/>
                </a:lnTo>
                <a:lnTo>
                  <a:pt x="752477" y="-586223"/>
                </a:lnTo>
                <a:lnTo>
                  <a:pt x="723676" y="-573331"/>
                </a:lnTo>
                <a:lnTo>
                  <a:pt x="694356" y="-560921"/>
                </a:lnTo>
                <a:lnTo>
                  <a:pt x="664532" y="-549003"/>
                </a:lnTo>
                <a:lnTo>
                  <a:pt x="634217" y="-537584"/>
                </a:lnTo>
                <a:lnTo>
                  <a:pt x="619655" y="-532272"/>
                </a:lnTo>
                <a:lnTo>
                  <a:pt x="605211" y="-526847"/>
                </a:lnTo>
                <a:lnTo>
                  <a:pt x="576690" y="-515656"/>
                </a:lnTo>
                <a:lnTo>
                  <a:pt x="548683" y="-504018"/>
                </a:lnTo>
                <a:lnTo>
                  <a:pt x="521214" y="-491941"/>
                </a:lnTo>
                <a:lnTo>
                  <a:pt x="494310" y="-479430"/>
                </a:lnTo>
                <a:lnTo>
                  <a:pt x="467998" y="-466492"/>
                </a:lnTo>
                <a:lnTo>
                  <a:pt x="442303" y="-453134"/>
                </a:lnTo>
                <a:lnTo>
                  <a:pt x="417252" y="-439362"/>
                </a:lnTo>
                <a:lnTo>
                  <a:pt x="392872" y="-425183"/>
                </a:lnTo>
                <a:lnTo>
                  <a:pt x="369188" y="-410603"/>
                </a:lnTo>
                <a:lnTo>
                  <a:pt x="333896" y="-387710"/>
                </a:lnTo>
                <a:lnTo>
                  <a:pt x="300313" y="-364040"/>
                </a:lnTo>
                <a:lnTo>
                  <a:pt x="268454" y="-339621"/>
                </a:lnTo>
                <a:lnTo>
                  <a:pt x="238338" y="-314482"/>
                </a:lnTo>
                <a:lnTo>
                  <a:pt x="209978" y="-288650"/>
                </a:lnTo>
                <a:lnTo>
                  <a:pt x="183393" y="-262153"/>
                </a:lnTo>
                <a:lnTo>
                  <a:pt x="158599" y="-235018"/>
                </a:lnTo>
                <a:lnTo>
                  <a:pt x="135611" y="-207275"/>
                </a:lnTo>
                <a:lnTo>
                  <a:pt x="114447" y="-178950"/>
                </a:lnTo>
                <a:lnTo>
                  <a:pt x="95123" y="-150072"/>
                </a:lnTo>
                <a:lnTo>
                  <a:pt x="77655" y="-120668"/>
                </a:lnTo>
                <a:lnTo>
                  <a:pt x="62060" y="-90767"/>
                </a:lnTo>
                <a:lnTo>
                  <a:pt x="48354" y="-60396"/>
                </a:lnTo>
                <a:lnTo>
                  <a:pt x="36554" y="-29584"/>
                </a:lnTo>
                <a:lnTo>
                  <a:pt x="26675" y="1642"/>
                </a:lnTo>
                <a:lnTo>
                  <a:pt x="18736" y="33254"/>
                </a:lnTo>
                <a:lnTo>
                  <a:pt x="19848" y="0"/>
                </a:lnTo>
                <a:lnTo>
                  <a:pt x="29795" y="-31554"/>
                </a:lnTo>
                <a:lnTo>
                  <a:pt x="41700" y="-62695"/>
                </a:lnTo>
                <a:lnTo>
                  <a:pt x="55542" y="-93394"/>
                </a:lnTo>
                <a:lnTo>
                  <a:pt x="71302" y="-123624"/>
                </a:lnTo>
                <a:lnTo>
                  <a:pt x="88963" y="-153356"/>
                </a:lnTo>
                <a:lnTo>
                  <a:pt x="108504" y="-182562"/>
                </a:lnTo>
                <a:lnTo>
                  <a:pt x="129908" y="-211215"/>
                </a:lnTo>
                <a:lnTo>
                  <a:pt x="153154" y="-239287"/>
                </a:lnTo>
                <a:lnTo>
                  <a:pt x="178225" y="-266750"/>
                </a:lnTo>
                <a:lnTo>
                  <a:pt x="205101" y="-293576"/>
                </a:lnTo>
                <a:lnTo>
                  <a:pt x="233764" y="-319736"/>
                </a:lnTo>
                <a:lnTo>
                  <a:pt x="264194" y="-345204"/>
                </a:lnTo>
                <a:lnTo>
                  <a:pt x="296374" y="-369951"/>
                </a:lnTo>
                <a:lnTo>
                  <a:pt x="330282" y="-393949"/>
                </a:lnTo>
                <a:lnTo>
                  <a:pt x="365902" y="-417171"/>
                </a:lnTo>
                <a:lnTo>
                  <a:pt x="389854" y="-431486"/>
                </a:lnTo>
                <a:lnTo>
                  <a:pt x="414405" y="-445518"/>
                </a:lnTo>
                <a:lnTo>
                  <a:pt x="439559" y="-459249"/>
                </a:lnTo>
                <a:lnTo>
                  <a:pt x="465325" y="-472657"/>
                </a:lnTo>
                <a:lnTo>
                  <a:pt x="491709" y="-485724"/>
                </a:lnTo>
                <a:lnTo>
                  <a:pt x="518717" y="-498430"/>
                </a:lnTo>
                <a:lnTo>
                  <a:pt x="546356" y="-510755"/>
                </a:lnTo>
                <a:lnTo>
                  <a:pt x="574632" y="-522679"/>
                </a:lnTo>
                <a:lnTo>
                  <a:pt x="603552" y="-534183"/>
                </a:lnTo>
                <a:lnTo>
                  <a:pt x="633122" y="-545247"/>
                </a:lnTo>
                <a:lnTo>
                  <a:pt x="663273" y="-556665"/>
                </a:lnTo>
                <a:lnTo>
                  <a:pt x="692932" y="-568583"/>
                </a:lnTo>
                <a:lnTo>
                  <a:pt x="722088" y="-580990"/>
                </a:lnTo>
                <a:lnTo>
                  <a:pt x="750725" y="-593876"/>
                </a:lnTo>
                <a:lnTo>
                  <a:pt x="778830" y="-607232"/>
                </a:lnTo>
                <a:lnTo>
                  <a:pt x="806389" y="-621048"/>
                </a:lnTo>
                <a:lnTo>
                  <a:pt x="833388" y="-635314"/>
                </a:lnTo>
                <a:lnTo>
                  <a:pt x="859812" y="-650020"/>
                </a:lnTo>
                <a:lnTo>
                  <a:pt x="885649" y="-665156"/>
                </a:lnTo>
                <a:lnTo>
                  <a:pt x="910883" y="-680712"/>
                </a:lnTo>
                <a:lnTo>
                  <a:pt x="935501" y="-696679"/>
                </a:lnTo>
                <a:lnTo>
                  <a:pt x="959490" y="-713046"/>
                </a:lnTo>
                <a:lnTo>
                  <a:pt x="982834" y="-729805"/>
                </a:lnTo>
                <a:lnTo>
                  <a:pt x="1005520" y="-746944"/>
                </a:lnTo>
                <a:lnTo>
                  <a:pt x="1027535" y="-764454"/>
                </a:lnTo>
                <a:lnTo>
                  <a:pt x="1048864" y="-782326"/>
                </a:lnTo>
                <a:lnTo>
                  <a:pt x="1069493" y="-800549"/>
                </a:lnTo>
                <a:lnTo>
                  <a:pt x="1089408" y="-819113"/>
                </a:lnTo>
                <a:lnTo>
                  <a:pt x="1108595" y="-838009"/>
                </a:lnTo>
                <a:lnTo>
                  <a:pt x="1127041" y="-857227"/>
                </a:lnTo>
                <a:lnTo>
                  <a:pt x="1135681" y="-866390"/>
                </a:lnTo>
                <a:lnTo>
                  <a:pt x="1144518" y="-875485"/>
                </a:lnTo>
                <a:lnTo>
                  <a:pt x="1172199" y="-902365"/>
                </a:lnTo>
                <a:lnTo>
                  <a:pt x="1201617" y="-928617"/>
                </a:lnTo>
                <a:lnTo>
                  <a:pt x="1232750" y="-954219"/>
                </a:lnTo>
                <a:lnTo>
                  <a:pt x="1265576" y="-979148"/>
                </a:lnTo>
                <a:lnTo>
                  <a:pt x="1300072" y="-1003383"/>
                </a:lnTo>
                <a:lnTo>
                  <a:pt x="1336217" y="-1026901"/>
                </a:lnTo>
                <a:lnTo>
                  <a:pt x="1447336" y="-1089125"/>
                </a:lnTo>
                <a:lnTo>
                  <a:pt x="1568233" y="-1143484"/>
                </a:lnTo>
                <a:lnTo>
                  <a:pt x="1698091" y="-1190029"/>
                </a:lnTo>
                <a:lnTo>
                  <a:pt x="1836093" y="-1228810"/>
                </a:lnTo>
                <a:lnTo>
                  <a:pt x="1981422" y="-1259877"/>
                </a:lnTo>
                <a:lnTo>
                  <a:pt x="2133260" y="-1283280"/>
                </a:lnTo>
                <a:lnTo>
                  <a:pt x="2290790" y="-1299069"/>
                </a:lnTo>
                <a:lnTo>
                  <a:pt x="2453196" y="-1307294"/>
                </a:lnTo>
                <a:lnTo>
                  <a:pt x="2619658" y="-1308005"/>
                </a:lnTo>
                <a:lnTo>
                  <a:pt x="2789361" y="-1301252"/>
                </a:lnTo>
                <a:lnTo>
                  <a:pt x="2961487" y="-1287086"/>
                </a:lnTo>
                <a:lnTo>
                  <a:pt x="3135219" y="-1265556"/>
                </a:lnTo>
                <a:lnTo>
                  <a:pt x="3309740" y="-1236713"/>
                </a:lnTo>
                <a:lnTo>
                  <a:pt x="3484231" y="-1200606"/>
                </a:lnTo>
                <a:lnTo>
                  <a:pt x="3657877" y="-1157286"/>
                </a:lnTo>
                <a:lnTo>
                  <a:pt x="3829859" y="-1106803"/>
                </a:lnTo>
                <a:lnTo>
                  <a:pt x="3999361" y="-1049207"/>
                </a:lnTo>
                <a:lnTo>
                  <a:pt x="4165565" y="-984547"/>
                </a:lnTo>
                <a:lnTo>
                  <a:pt x="4327654" y="-912875"/>
                </a:lnTo>
                <a:lnTo>
                  <a:pt x="4484811" y="-834239"/>
                </a:lnTo>
                <a:lnTo>
                  <a:pt x="4529909" y="-809875"/>
                </a:lnTo>
                <a:lnTo>
                  <a:pt x="4574183" y="-785066"/>
                </a:lnTo>
                <a:lnTo>
                  <a:pt x="4617612" y="-759828"/>
                </a:lnTo>
                <a:lnTo>
                  <a:pt x="4660177" y="-734178"/>
                </a:lnTo>
                <a:lnTo>
                  <a:pt x="4701858" y="-708130"/>
                </a:lnTo>
                <a:lnTo>
                  <a:pt x="4742636" y="-681701"/>
                </a:lnTo>
                <a:lnTo>
                  <a:pt x="4782491" y="-654905"/>
                </a:lnTo>
                <a:lnTo>
                  <a:pt x="4821403" y="-627759"/>
                </a:lnTo>
                <a:lnTo>
                  <a:pt x="4859352" y="-600277"/>
                </a:lnTo>
                <a:lnTo>
                  <a:pt x="4896318" y="-572477"/>
                </a:lnTo>
                <a:lnTo>
                  <a:pt x="4932283" y="-544372"/>
                </a:lnTo>
                <a:lnTo>
                  <a:pt x="4967226" y="-515980"/>
                </a:lnTo>
                <a:lnTo>
                  <a:pt x="5001127" y="-487315"/>
                </a:lnTo>
                <a:lnTo>
                  <a:pt x="5033967" y="-458393"/>
                </a:lnTo>
                <a:lnTo>
                  <a:pt x="5065726" y="-429229"/>
                </a:lnTo>
                <a:lnTo>
                  <a:pt x="5096385" y="-399840"/>
                </a:lnTo>
                <a:lnTo>
                  <a:pt x="5125923" y="-370240"/>
                </a:lnTo>
                <a:lnTo>
                  <a:pt x="5154321" y="-340446"/>
                </a:lnTo>
                <a:lnTo>
                  <a:pt x="5181559" y="-310474"/>
                </a:lnTo>
                <a:lnTo>
                  <a:pt x="5207618" y="-280337"/>
                </a:lnTo>
                <a:lnTo>
                  <a:pt x="5254688" y="-221608"/>
                </a:lnTo>
                <a:lnTo>
                  <a:pt x="5297290" y="-162420"/>
                </a:lnTo>
                <a:lnTo>
                  <a:pt x="5335358" y="-102902"/>
                </a:lnTo>
                <a:lnTo>
                  <a:pt x="5368826" y="-43188"/>
                </a:lnTo>
                <a:lnTo>
                  <a:pt x="5397629" y="16591"/>
                </a:lnTo>
                <a:lnTo>
                  <a:pt x="5421701" y="76305"/>
                </a:lnTo>
                <a:lnTo>
                  <a:pt x="5440976" y="135822"/>
                </a:lnTo>
                <a:lnTo>
                  <a:pt x="5455388" y="195011"/>
                </a:lnTo>
                <a:lnTo>
                  <a:pt x="5464872" y="253740"/>
                </a:lnTo>
                <a:lnTo>
                  <a:pt x="5469362" y="311877"/>
                </a:lnTo>
                <a:lnTo>
                  <a:pt x="5469789" y="333007"/>
                </a:lnTo>
                <a:lnTo>
                  <a:pt x="5469698" y="345802"/>
                </a:lnTo>
                <a:lnTo>
                  <a:pt x="5469368" y="358538"/>
                </a:lnTo>
                <a:lnTo>
                  <a:pt x="5468822" y="371192"/>
                </a:lnTo>
                <a:lnTo>
                  <a:pt x="5468082" y="383743"/>
                </a:lnTo>
                <a:lnTo>
                  <a:pt x="5467172" y="396167"/>
                </a:lnTo>
                <a:lnTo>
                  <a:pt x="5468462" y="404774"/>
                </a:lnTo>
                <a:lnTo>
                  <a:pt x="5473227" y="442980"/>
                </a:lnTo>
                <a:lnTo>
                  <a:pt x="5475933" y="480456"/>
                </a:lnTo>
                <a:lnTo>
                  <a:pt x="5476148" y="518802"/>
                </a:lnTo>
                <a:lnTo>
                  <a:pt x="5474174" y="556652"/>
                </a:lnTo>
                <a:lnTo>
                  <a:pt x="5470021" y="593986"/>
                </a:lnTo>
                <a:lnTo>
                  <a:pt x="5463702" y="630785"/>
                </a:lnTo>
                <a:lnTo>
                  <a:pt x="5455227" y="667029"/>
                </a:lnTo>
                <a:lnTo>
                  <a:pt x="5444609" y="702698"/>
                </a:lnTo>
                <a:lnTo>
                  <a:pt x="5431858" y="737773"/>
                </a:lnTo>
                <a:lnTo>
                  <a:pt x="5416987" y="772234"/>
                </a:lnTo>
                <a:lnTo>
                  <a:pt x="5400006" y="806060"/>
                </a:lnTo>
                <a:lnTo>
                  <a:pt x="5380928" y="839234"/>
                </a:lnTo>
                <a:lnTo>
                  <a:pt x="5359763" y="871734"/>
                </a:lnTo>
                <a:lnTo>
                  <a:pt x="5336523" y="903541"/>
                </a:lnTo>
                <a:lnTo>
                  <a:pt x="5311220" y="934636"/>
                </a:lnTo>
                <a:lnTo>
                  <a:pt x="5283865" y="964998"/>
                </a:lnTo>
                <a:lnTo>
                  <a:pt x="5254470" y="994608"/>
                </a:lnTo>
                <a:lnTo>
                  <a:pt x="5223047" y="1023447"/>
                </a:lnTo>
                <a:lnTo>
                  <a:pt x="5189605" y="1051494"/>
                </a:lnTo>
                <a:lnTo>
                  <a:pt x="5154159" y="1078730"/>
                </a:lnTo>
                <a:lnTo>
                  <a:pt x="5116717" y="1105135"/>
                </a:lnTo>
                <a:lnTo>
                  <a:pt x="5077293" y="1130689"/>
                </a:lnTo>
                <a:lnTo>
                  <a:pt x="5049005" y="1147832"/>
                </a:lnTo>
                <a:lnTo>
                  <a:pt x="5019994" y="1164449"/>
                </a:lnTo>
                <a:lnTo>
                  <a:pt x="4990261" y="1180541"/>
                </a:lnTo>
                <a:lnTo>
                  <a:pt x="4959804" y="1196107"/>
                </a:lnTo>
                <a:lnTo>
                  <a:pt x="4928625" y="1211147"/>
                </a:lnTo>
                <a:lnTo>
                  <a:pt x="4896723" y="1225663"/>
                </a:lnTo>
                <a:lnTo>
                  <a:pt x="4864098" y="1239653"/>
                </a:lnTo>
                <a:lnTo>
                  <a:pt x="4830750" y="1253117"/>
                </a:lnTo>
                <a:lnTo>
                  <a:pt x="4796680" y="1266056"/>
                </a:lnTo>
                <a:lnTo>
                  <a:pt x="4761887" y="1278469"/>
                </a:lnTo>
                <a:lnTo>
                  <a:pt x="4761887" y="2074293"/>
                </a:lnTo>
                <a:lnTo>
                  <a:pt x="4752822" y="2109285"/>
                </a:lnTo>
                <a:lnTo>
                  <a:pt x="4725140" y="2138842"/>
                </a:lnTo>
                <a:lnTo>
                  <a:pt x="4699053" y="2150946"/>
                </a:lnTo>
                <a:lnTo>
                  <a:pt x="4668798" y="2155299"/>
                </a:lnTo>
                <a:lnTo>
                  <a:pt x="4657584" y="2154720"/>
                </a:lnTo>
                <a:lnTo>
                  <a:pt x="4628631" y="2147426"/>
                </a:lnTo>
                <a:lnTo>
                  <a:pt x="4604441" y="2132894"/>
                </a:lnTo>
                <a:lnTo>
                  <a:pt x="4580721" y="2100656"/>
                </a:lnTo>
                <a:lnTo>
                  <a:pt x="4575709" y="2074293"/>
                </a:lnTo>
                <a:lnTo>
                  <a:pt x="4575709" y="1333203"/>
                </a:lnTo>
                <a:lnTo>
                  <a:pt x="4571440" y="1334264"/>
                </a:lnTo>
                <a:lnTo>
                  <a:pt x="4535238" y="1342843"/>
                </a:lnTo>
                <a:lnTo>
                  <a:pt x="4498311" y="1350915"/>
                </a:lnTo>
                <a:lnTo>
                  <a:pt x="4460777" y="1358541"/>
                </a:lnTo>
                <a:lnTo>
                  <a:pt x="4422756" y="1365781"/>
                </a:lnTo>
                <a:lnTo>
                  <a:pt x="4357904" y="1376735"/>
                </a:lnTo>
                <a:lnTo>
                  <a:pt x="4318223" y="1382540"/>
                </a:lnTo>
                <a:lnTo>
                  <a:pt x="4278161" y="1387835"/>
                </a:lnTo>
                <a:lnTo>
                  <a:pt x="4237724" y="1392622"/>
                </a:lnTo>
                <a:lnTo>
                  <a:pt x="4196919" y="1396899"/>
                </a:lnTo>
                <a:lnTo>
                  <a:pt x="4155753" y="1400667"/>
                </a:lnTo>
                <a:lnTo>
                  <a:pt x="4114232" y="1403927"/>
                </a:lnTo>
                <a:lnTo>
                  <a:pt x="4072363" y="1406677"/>
                </a:lnTo>
                <a:lnTo>
                  <a:pt x="4030152" y="1408918"/>
                </a:lnTo>
                <a:lnTo>
                  <a:pt x="3987606" y="1410651"/>
                </a:lnTo>
                <a:lnTo>
                  <a:pt x="3944732" y="1411874"/>
                </a:lnTo>
                <a:lnTo>
                  <a:pt x="3901535" y="1412588"/>
                </a:lnTo>
                <a:lnTo>
                  <a:pt x="3858023" y="1412794"/>
                </a:lnTo>
                <a:lnTo>
                  <a:pt x="3814203" y="1412490"/>
                </a:lnTo>
                <a:lnTo>
                  <a:pt x="3770080" y="1411677"/>
                </a:lnTo>
                <a:lnTo>
                  <a:pt x="3725661" y="1410355"/>
                </a:lnTo>
                <a:lnTo>
                  <a:pt x="3680953" y="1408524"/>
                </a:lnTo>
                <a:lnTo>
                  <a:pt x="3635963" y="1406185"/>
                </a:lnTo>
                <a:lnTo>
                  <a:pt x="3590696" y="1403336"/>
                </a:lnTo>
                <a:lnTo>
                  <a:pt x="3545161" y="1399978"/>
                </a:lnTo>
                <a:lnTo>
                  <a:pt x="3480487" y="1395027"/>
                </a:lnTo>
                <a:lnTo>
                  <a:pt x="3415921" y="1390684"/>
                </a:lnTo>
                <a:lnTo>
                  <a:pt x="3351472" y="1386948"/>
                </a:lnTo>
                <a:lnTo>
                  <a:pt x="3287149" y="1383820"/>
                </a:lnTo>
                <a:lnTo>
                  <a:pt x="3222960" y="1381300"/>
                </a:lnTo>
                <a:lnTo>
                  <a:pt x="3158915" y="1379387"/>
                </a:lnTo>
                <a:lnTo>
                  <a:pt x="3095023" y="1378082"/>
                </a:lnTo>
                <a:lnTo>
                  <a:pt x="3031293" y="1377384"/>
                </a:lnTo>
                <a:lnTo>
                  <a:pt x="2967733" y="1377294"/>
                </a:lnTo>
                <a:lnTo>
                  <a:pt x="2904353" y="1377811"/>
                </a:lnTo>
                <a:lnTo>
                  <a:pt x="2841163" y="1378936"/>
                </a:lnTo>
                <a:lnTo>
                  <a:pt x="2778170" y="1380668"/>
                </a:lnTo>
                <a:lnTo>
                  <a:pt x="2715384" y="1383008"/>
                </a:lnTo>
                <a:lnTo>
                  <a:pt x="2652814" y="1385955"/>
                </a:lnTo>
                <a:lnTo>
                  <a:pt x="2590469" y="1389510"/>
                </a:lnTo>
                <a:lnTo>
                  <a:pt x="2528359" y="1393672"/>
                </a:lnTo>
                <a:lnTo>
                  <a:pt x="2466491" y="1398443"/>
                </a:lnTo>
                <a:lnTo>
                  <a:pt x="2404876" y="1403820"/>
                </a:lnTo>
                <a:lnTo>
                  <a:pt x="2343521" y="1409805"/>
                </a:lnTo>
                <a:lnTo>
                  <a:pt x="2282438" y="1416398"/>
                </a:lnTo>
                <a:lnTo>
                  <a:pt x="2267308" y="1418155"/>
                </a:lnTo>
                <a:lnTo>
                  <a:pt x="2252146" y="1419814"/>
                </a:lnTo>
                <a:lnTo>
                  <a:pt x="2236954" y="1421377"/>
                </a:lnTo>
                <a:lnTo>
                  <a:pt x="2221730" y="1422843"/>
                </a:lnTo>
                <a:lnTo>
                  <a:pt x="2206478" y="1424214"/>
                </a:lnTo>
                <a:lnTo>
                  <a:pt x="2191196" y="1425491"/>
                </a:lnTo>
                <a:lnTo>
                  <a:pt x="2175887" y="1426674"/>
                </a:lnTo>
                <a:lnTo>
                  <a:pt x="2160550" y="1427765"/>
                </a:lnTo>
                <a:lnTo>
                  <a:pt x="2145187" y="1428763"/>
                </a:lnTo>
                <a:lnTo>
                  <a:pt x="2129799" y="1429671"/>
                </a:lnTo>
                <a:lnTo>
                  <a:pt x="2114386" y="1430488"/>
                </a:lnTo>
                <a:lnTo>
                  <a:pt x="2098949" y="1431215"/>
                </a:lnTo>
                <a:lnTo>
                  <a:pt x="2083490" y="1431854"/>
                </a:lnTo>
                <a:lnTo>
                  <a:pt x="2068008" y="1432405"/>
                </a:lnTo>
                <a:lnTo>
                  <a:pt x="2052505" y="1432869"/>
                </a:lnTo>
                <a:lnTo>
                  <a:pt x="2036981" y="1433247"/>
                </a:lnTo>
                <a:lnTo>
                  <a:pt x="2021437" y="1433539"/>
                </a:lnTo>
                <a:lnTo>
                  <a:pt x="2005875" y="1433747"/>
                </a:lnTo>
                <a:lnTo>
                  <a:pt x="1990294" y="1433871"/>
                </a:lnTo>
                <a:lnTo>
                  <a:pt x="1974697" y="1433913"/>
                </a:lnTo>
                <a:lnTo>
                  <a:pt x="1974697" y="2213316"/>
                </a:lnTo>
                <a:lnTo>
                  <a:pt x="1974030" y="2223091"/>
                </a:lnTo>
                <a:lnTo>
                  <a:pt x="1970975" y="2236132"/>
                </a:lnTo>
                <a:lnTo>
                  <a:pt x="1965632" y="2248308"/>
                </a:lnTo>
                <a:lnTo>
                  <a:pt x="1958208" y="2259442"/>
                </a:lnTo>
                <a:lnTo>
                  <a:pt x="1948912" y="2269354"/>
                </a:lnTo>
                <a:lnTo>
                  <a:pt x="1937950" y="2277865"/>
                </a:lnTo>
                <a:lnTo>
                  <a:pt x="1925531" y="2284796"/>
                </a:lnTo>
                <a:lnTo>
                  <a:pt x="1911863" y="2289969"/>
                </a:lnTo>
                <a:lnTo>
                  <a:pt x="1897152" y="2293204"/>
                </a:lnTo>
                <a:lnTo>
                  <a:pt x="1881608" y="2294322"/>
                </a:lnTo>
                <a:lnTo>
                  <a:pt x="1870395" y="2293743"/>
                </a:lnTo>
                <a:lnTo>
                  <a:pt x="1855427" y="2291091"/>
                </a:lnTo>
                <a:lnTo>
                  <a:pt x="1841442" y="2286449"/>
                </a:lnTo>
                <a:lnTo>
                  <a:pt x="1828647" y="2279998"/>
                </a:lnTo>
                <a:lnTo>
                  <a:pt x="1817251" y="2271917"/>
                </a:lnTo>
                <a:lnTo>
                  <a:pt x="1807462" y="2262384"/>
                </a:lnTo>
                <a:lnTo>
                  <a:pt x="1799486" y="2251578"/>
                </a:lnTo>
                <a:lnTo>
                  <a:pt x="1793532" y="2239679"/>
                </a:lnTo>
                <a:lnTo>
                  <a:pt x="1793995" y="2213316"/>
                </a:lnTo>
                <a:lnTo>
                  <a:pt x="1795344" y="2226671"/>
                </a:lnTo>
                <a:lnTo>
                  <a:pt x="1799308" y="2239361"/>
                </a:lnTo>
                <a:lnTo>
                  <a:pt x="1824538" y="2270359"/>
                </a:lnTo>
                <a:lnTo>
                  <a:pt x="1850119" y="2283140"/>
                </a:lnTo>
                <a:lnTo>
                  <a:pt x="1880513" y="2287754"/>
                </a:lnTo>
                <a:lnTo>
                  <a:pt x="1895992" y="2286562"/>
                </a:lnTo>
                <a:lnTo>
                  <a:pt x="1924247" y="2277513"/>
                </a:lnTo>
                <a:lnTo>
                  <a:pt x="1955275" y="2250664"/>
                </a:lnTo>
                <a:lnTo>
                  <a:pt x="1967031" y="2213316"/>
                </a:lnTo>
                <a:lnTo>
                  <a:pt x="1967031" y="1433912"/>
                </a:lnTo>
                <a:lnTo>
                  <a:pt x="1946231" y="1433820"/>
                </a:lnTo>
                <a:lnTo>
                  <a:pt x="1933520" y="1433675"/>
                </a:lnTo>
                <a:lnTo>
                  <a:pt x="1920831" y="1433467"/>
                </a:lnTo>
                <a:lnTo>
                  <a:pt x="1908159" y="1433197"/>
                </a:lnTo>
                <a:lnTo>
                  <a:pt x="1895498" y="1432869"/>
                </a:lnTo>
                <a:lnTo>
                  <a:pt x="1882843" y="1432484"/>
                </a:lnTo>
                <a:lnTo>
                  <a:pt x="1870189" y="1432046"/>
                </a:lnTo>
                <a:lnTo>
                  <a:pt x="1858952" y="1424967"/>
                </a:lnTo>
                <a:lnTo>
                  <a:pt x="1944120" y="1426933"/>
                </a:lnTo>
                <a:lnTo>
                  <a:pt x="2029091" y="1426429"/>
                </a:lnTo>
                <a:lnTo>
                  <a:pt x="2113717" y="1423429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554343" y="7163375"/>
            <a:ext cx="3542852" cy="1204135"/>
          </a:xfrm>
          <a:custGeom>
            <a:avLst/>
            <a:gdLst/>
            <a:ahLst/>
            <a:cxnLst/>
            <a:rect l="l" t="t" r="r" b="b"/>
            <a:pathLst>
              <a:path w="3542852" h="1204135">
                <a:moveTo>
                  <a:pt x="124848" y="0"/>
                </a:moveTo>
                <a:lnTo>
                  <a:pt x="119372" y="2189"/>
                </a:lnTo>
                <a:lnTo>
                  <a:pt x="118277" y="2189"/>
                </a:lnTo>
                <a:lnTo>
                  <a:pt x="124848" y="0"/>
                </a:lnTo>
                <a:close/>
              </a:path>
              <a:path w="3542852" h="1204135">
                <a:moveTo>
                  <a:pt x="3011698" y="1043219"/>
                </a:moveTo>
                <a:lnTo>
                  <a:pt x="2256036" y="606446"/>
                </a:lnTo>
                <a:lnTo>
                  <a:pt x="2787190" y="299939"/>
                </a:lnTo>
                <a:lnTo>
                  <a:pt x="3542852" y="736712"/>
                </a:lnTo>
                <a:lnTo>
                  <a:pt x="3011698" y="1043219"/>
                </a:lnTo>
                <a:close/>
              </a:path>
              <a:path w="3542852" h="1204135">
                <a:moveTo>
                  <a:pt x="1147731" y="380945"/>
                </a:moveTo>
                <a:lnTo>
                  <a:pt x="1149921" y="387513"/>
                </a:lnTo>
                <a:lnTo>
                  <a:pt x="1151017" y="390796"/>
                </a:lnTo>
                <a:lnTo>
                  <a:pt x="1152112" y="392986"/>
                </a:lnTo>
                <a:lnTo>
                  <a:pt x="1154302" y="397364"/>
                </a:lnTo>
                <a:lnTo>
                  <a:pt x="1155398" y="399554"/>
                </a:lnTo>
                <a:lnTo>
                  <a:pt x="1156493" y="402838"/>
                </a:lnTo>
                <a:lnTo>
                  <a:pt x="1157588" y="406122"/>
                </a:lnTo>
                <a:lnTo>
                  <a:pt x="1158683" y="409406"/>
                </a:lnTo>
                <a:lnTo>
                  <a:pt x="1159778" y="413784"/>
                </a:lnTo>
                <a:lnTo>
                  <a:pt x="1159778" y="414879"/>
                </a:lnTo>
                <a:lnTo>
                  <a:pt x="1160873" y="418163"/>
                </a:lnTo>
                <a:lnTo>
                  <a:pt x="1160873" y="419258"/>
                </a:lnTo>
                <a:lnTo>
                  <a:pt x="1161969" y="424731"/>
                </a:lnTo>
                <a:lnTo>
                  <a:pt x="1163064" y="426920"/>
                </a:lnTo>
                <a:lnTo>
                  <a:pt x="1163064" y="430205"/>
                </a:lnTo>
                <a:lnTo>
                  <a:pt x="1164159" y="432394"/>
                </a:lnTo>
                <a:lnTo>
                  <a:pt x="1164159" y="434583"/>
                </a:lnTo>
                <a:lnTo>
                  <a:pt x="1165254" y="436773"/>
                </a:lnTo>
                <a:lnTo>
                  <a:pt x="1165254" y="437867"/>
                </a:lnTo>
                <a:lnTo>
                  <a:pt x="1166350" y="441151"/>
                </a:lnTo>
                <a:lnTo>
                  <a:pt x="1166350" y="452098"/>
                </a:lnTo>
                <a:lnTo>
                  <a:pt x="1167445" y="455382"/>
                </a:lnTo>
                <a:lnTo>
                  <a:pt x="1167445" y="518873"/>
                </a:lnTo>
                <a:lnTo>
                  <a:pt x="1168540" y="524346"/>
                </a:lnTo>
                <a:lnTo>
                  <a:pt x="1168540" y="552808"/>
                </a:lnTo>
                <a:lnTo>
                  <a:pt x="1169635" y="557186"/>
                </a:lnTo>
                <a:lnTo>
                  <a:pt x="1169635" y="573606"/>
                </a:lnTo>
                <a:lnTo>
                  <a:pt x="1170730" y="579080"/>
                </a:lnTo>
                <a:lnTo>
                  <a:pt x="1170730" y="599878"/>
                </a:lnTo>
                <a:lnTo>
                  <a:pt x="1174016" y="603162"/>
                </a:lnTo>
                <a:lnTo>
                  <a:pt x="1177301" y="606446"/>
                </a:lnTo>
                <a:lnTo>
                  <a:pt x="1181682" y="610825"/>
                </a:lnTo>
                <a:lnTo>
                  <a:pt x="1186063" y="615204"/>
                </a:lnTo>
                <a:lnTo>
                  <a:pt x="1189348" y="618488"/>
                </a:lnTo>
                <a:lnTo>
                  <a:pt x="1190443" y="619582"/>
                </a:lnTo>
                <a:lnTo>
                  <a:pt x="1193729" y="622866"/>
                </a:lnTo>
                <a:lnTo>
                  <a:pt x="1198109" y="627245"/>
                </a:lnTo>
                <a:lnTo>
                  <a:pt x="1201395" y="630529"/>
                </a:lnTo>
                <a:lnTo>
                  <a:pt x="1203585" y="631624"/>
                </a:lnTo>
                <a:lnTo>
                  <a:pt x="1204680" y="633813"/>
                </a:lnTo>
                <a:lnTo>
                  <a:pt x="1205776" y="634908"/>
                </a:lnTo>
                <a:lnTo>
                  <a:pt x="1210156" y="639286"/>
                </a:lnTo>
                <a:lnTo>
                  <a:pt x="1214537" y="643665"/>
                </a:lnTo>
                <a:lnTo>
                  <a:pt x="1218917" y="646949"/>
                </a:lnTo>
                <a:lnTo>
                  <a:pt x="1223298" y="650233"/>
                </a:lnTo>
                <a:lnTo>
                  <a:pt x="1226583" y="653517"/>
                </a:lnTo>
                <a:lnTo>
                  <a:pt x="1227679" y="654612"/>
                </a:lnTo>
                <a:lnTo>
                  <a:pt x="1230964" y="657896"/>
                </a:lnTo>
                <a:lnTo>
                  <a:pt x="1235345" y="661180"/>
                </a:lnTo>
                <a:lnTo>
                  <a:pt x="1239725" y="664464"/>
                </a:lnTo>
                <a:lnTo>
                  <a:pt x="1244106" y="667748"/>
                </a:lnTo>
                <a:lnTo>
                  <a:pt x="1248486" y="671032"/>
                </a:lnTo>
                <a:lnTo>
                  <a:pt x="1252867" y="674316"/>
                </a:lnTo>
                <a:lnTo>
                  <a:pt x="1258343" y="679789"/>
                </a:lnTo>
                <a:lnTo>
                  <a:pt x="1261628" y="683073"/>
                </a:lnTo>
                <a:lnTo>
                  <a:pt x="1266009" y="687452"/>
                </a:lnTo>
                <a:lnTo>
                  <a:pt x="1268199" y="689641"/>
                </a:lnTo>
                <a:lnTo>
                  <a:pt x="1270390" y="692925"/>
                </a:lnTo>
                <a:lnTo>
                  <a:pt x="1278056" y="702777"/>
                </a:lnTo>
                <a:lnTo>
                  <a:pt x="1280246" y="706061"/>
                </a:lnTo>
                <a:lnTo>
                  <a:pt x="1283532" y="709345"/>
                </a:lnTo>
                <a:lnTo>
                  <a:pt x="1285722" y="712629"/>
                </a:lnTo>
                <a:lnTo>
                  <a:pt x="1287912" y="715913"/>
                </a:lnTo>
                <a:lnTo>
                  <a:pt x="1291198" y="720292"/>
                </a:lnTo>
                <a:lnTo>
                  <a:pt x="1293388" y="723576"/>
                </a:lnTo>
                <a:lnTo>
                  <a:pt x="1295578" y="726860"/>
                </a:lnTo>
                <a:lnTo>
                  <a:pt x="1298864" y="731239"/>
                </a:lnTo>
                <a:lnTo>
                  <a:pt x="1301054" y="734523"/>
                </a:lnTo>
                <a:lnTo>
                  <a:pt x="1302149" y="736712"/>
                </a:lnTo>
                <a:lnTo>
                  <a:pt x="1304340" y="739996"/>
                </a:lnTo>
                <a:lnTo>
                  <a:pt x="1307625" y="745469"/>
                </a:lnTo>
                <a:lnTo>
                  <a:pt x="1309815" y="748753"/>
                </a:lnTo>
                <a:lnTo>
                  <a:pt x="1312006" y="753132"/>
                </a:lnTo>
                <a:lnTo>
                  <a:pt x="1314196" y="756416"/>
                </a:lnTo>
                <a:lnTo>
                  <a:pt x="1317482" y="761889"/>
                </a:lnTo>
                <a:lnTo>
                  <a:pt x="1319672" y="765173"/>
                </a:lnTo>
                <a:lnTo>
                  <a:pt x="1321862" y="769552"/>
                </a:lnTo>
                <a:lnTo>
                  <a:pt x="1322958" y="771741"/>
                </a:lnTo>
                <a:lnTo>
                  <a:pt x="1325148" y="775025"/>
                </a:lnTo>
                <a:lnTo>
                  <a:pt x="1327338" y="778309"/>
                </a:lnTo>
                <a:lnTo>
                  <a:pt x="1327338" y="780499"/>
                </a:lnTo>
                <a:lnTo>
                  <a:pt x="1329528" y="783783"/>
                </a:lnTo>
                <a:lnTo>
                  <a:pt x="1330624" y="788161"/>
                </a:lnTo>
                <a:lnTo>
                  <a:pt x="1332814" y="791445"/>
                </a:lnTo>
                <a:lnTo>
                  <a:pt x="1335004" y="795824"/>
                </a:lnTo>
                <a:lnTo>
                  <a:pt x="1336099" y="799108"/>
                </a:lnTo>
                <a:lnTo>
                  <a:pt x="1338290" y="802392"/>
                </a:lnTo>
                <a:lnTo>
                  <a:pt x="1339385" y="804582"/>
                </a:lnTo>
                <a:lnTo>
                  <a:pt x="1340480" y="806771"/>
                </a:lnTo>
                <a:lnTo>
                  <a:pt x="1341575" y="810055"/>
                </a:lnTo>
                <a:lnTo>
                  <a:pt x="1342670" y="813339"/>
                </a:lnTo>
                <a:lnTo>
                  <a:pt x="1343766" y="816623"/>
                </a:lnTo>
                <a:lnTo>
                  <a:pt x="1344861" y="819907"/>
                </a:lnTo>
                <a:lnTo>
                  <a:pt x="1345956" y="823191"/>
                </a:lnTo>
                <a:lnTo>
                  <a:pt x="1347051" y="825380"/>
                </a:lnTo>
                <a:lnTo>
                  <a:pt x="1348147" y="829759"/>
                </a:lnTo>
                <a:lnTo>
                  <a:pt x="1350337" y="834138"/>
                </a:lnTo>
                <a:lnTo>
                  <a:pt x="1351432" y="837422"/>
                </a:lnTo>
                <a:lnTo>
                  <a:pt x="1352527" y="841800"/>
                </a:lnTo>
                <a:lnTo>
                  <a:pt x="1353623" y="846179"/>
                </a:lnTo>
                <a:lnTo>
                  <a:pt x="1355813" y="850557"/>
                </a:lnTo>
                <a:lnTo>
                  <a:pt x="1355813" y="852747"/>
                </a:lnTo>
                <a:lnTo>
                  <a:pt x="1356908" y="854936"/>
                </a:lnTo>
                <a:lnTo>
                  <a:pt x="1356908" y="857126"/>
                </a:lnTo>
                <a:lnTo>
                  <a:pt x="1358003" y="860410"/>
                </a:lnTo>
                <a:lnTo>
                  <a:pt x="1359099" y="864788"/>
                </a:lnTo>
                <a:lnTo>
                  <a:pt x="1360194" y="866978"/>
                </a:lnTo>
                <a:lnTo>
                  <a:pt x="1360194" y="869167"/>
                </a:lnTo>
                <a:lnTo>
                  <a:pt x="1361289" y="873546"/>
                </a:lnTo>
                <a:lnTo>
                  <a:pt x="1362384" y="876830"/>
                </a:lnTo>
                <a:lnTo>
                  <a:pt x="1363479" y="881208"/>
                </a:lnTo>
                <a:lnTo>
                  <a:pt x="1364575" y="885587"/>
                </a:lnTo>
                <a:lnTo>
                  <a:pt x="1364575" y="888871"/>
                </a:lnTo>
                <a:lnTo>
                  <a:pt x="1365670" y="893250"/>
                </a:lnTo>
                <a:lnTo>
                  <a:pt x="1365670" y="895439"/>
                </a:lnTo>
                <a:lnTo>
                  <a:pt x="1366765" y="898723"/>
                </a:lnTo>
                <a:lnTo>
                  <a:pt x="1366765" y="902007"/>
                </a:lnTo>
                <a:lnTo>
                  <a:pt x="1367860" y="905291"/>
                </a:lnTo>
                <a:lnTo>
                  <a:pt x="1416047" y="1205230"/>
                </a:lnTo>
                <a:lnTo>
                  <a:pt x="1417143" y="1208514"/>
                </a:lnTo>
                <a:lnTo>
                  <a:pt x="1417143" y="1209609"/>
                </a:lnTo>
                <a:lnTo>
                  <a:pt x="1421522" y="1208514"/>
                </a:lnTo>
                <a:lnTo>
                  <a:pt x="1421522" y="1216177"/>
                </a:lnTo>
                <a:lnTo>
                  <a:pt x="1420426" y="1220555"/>
                </a:lnTo>
                <a:lnTo>
                  <a:pt x="1418236" y="1223839"/>
                </a:lnTo>
                <a:lnTo>
                  <a:pt x="1417141" y="1226029"/>
                </a:lnTo>
                <a:lnTo>
                  <a:pt x="1414950" y="1228218"/>
                </a:lnTo>
                <a:lnTo>
                  <a:pt x="1413855" y="1230407"/>
                </a:lnTo>
                <a:lnTo>
                  <a:pt x="1410570" y="1233691"/>
                </a:lnTo>
                <a:lnTo>
                  <a:pt x="1407284" y="1235881"/>
                </a:lnTo>
                <a:lnTo>
                  <a:pt x="1402904" y="1239165"/>
                </a:lnTo>
                <a:lnTo>
                  <a:pt x="1396333" y="1241354"/>
                </a:lnTo>
                <a:lnTo>
                  <a:pt x="1394142" y="1241354"/>
                </a:lnTo>
                <a:lnTo>
                  <a:pt x="1390857" y="1242449"/>
                </a:lnTo>
                <a:lnTo>
                  <a:pt x="1386476" y="1243544"/>
                </a:lnTo>
                <a:lnTo>
                  <a:pt x="1383190" y="1244638"/>
                </a:lnTo>
                <a:lnTo>
                  <a:pt x="1378810" y="1244638"/>
                </a:lnTo>
                <a:lnTo>
                  <a:pt x="1376620" y="1245733"/>
                </a:lnTo>
                <a:lnTo>
                  <a:pt x="1373334" y="1245733"/>
                </a:lnTo>
                <a:lnTo>
                  <a:pt x="1371144" y="1246828"/>
                </a:lnTo>
                <a:lnTo>
                  <a:pt x="1332813" y="1246828"/>
                </a:lnTo>
                <a:lnTo>
                  <a:pt x="1331718" y="1245733"/>
                </a:lnTo>
                <a:lnTo>
                  <a:pt x="1325147" y="1245733"/>
                </a:lnTo>
                <a:lnTo>
                  <a:pt x="1324052" y="1244638"/>
                </a:lnTo>
                <a:lnTo>
                  <a:pt x="1320766" y="1243544"/>
                </a:lnTo>
                <a:lnTo>
                  <a:pt x="1317481" y="1242449"/>
                </a:lnTo>
                <a:lnTo>
                  <a:pt x="1314195" y="1241354"/>
                </a:lnTo>
                <a:lnTo>
                  <a:pt x="1309815" y="1239165"/>
                </a:lnTo>
                <a:lnTo>
                  <a:pt x="1305434" y="1236975"/>
                </a:lnTo>
                <a:lnTo>
                  <a:pt x="1301054" y="1234786"/>
                </a:lnTo>
                <a:lnTo>
                  <a:pt x="1296673" y="1232596"/>
                </a:lnTo>
                <a:lnTo>
                  <a:pt x="1293387" y="1230407"/>
                </a:lnTo>
                <a:lnTo>
                  <a:pt x="1291197" y="1228217"/>
                </a:lnTo>
                <a:lnTo>
                  <a:pt x="1287912" y="1226028"/>
                </a:lnTo>
                <a:lnTo>
                  <a:pt x="1284626" y="1223839"/>
                </a:lnTo>
                <a:lnTo>
                  <a:pt x="1280246" y="1221650"/>
                </a:lnTo>
                <a:lnTo>
                  <a:pt x="1275865" y="1219460"/>
                </a:lnTo>
                <a:lnTo>
                  <a:pt x="1271484" y="1217271"/>
                </a:lnTo>
                <a:lnTo>
                  <a:pt x="1267104" y="1215082"/>
                </a:lnTo>
                <a:lnTo>
                  <a:pt x="1266009" y="1213987"/>
                </a:lnTo>
                <a:lnTo>
                  <a:pt x="1262723" y="1211798"/>
                </a:lnTo>
                <a:lnTo>
                  <a:pt x="1259438" y="1209608"/>
                </a:lnTo>
                <a:lnTo>
                  <a:pt x="1256152" y="1207419"/>
                </a:lnTo>
                <a:lnTo>
                  <a:pt x="1253962" y="1205229"/>
                </a:lnTo>
                <a:lnTo>
                  <a:pt x="1243393" y="1198084"/>
                </a:lnTo>
                <a:lnTo>
                  <a:pt x="1232825" y="1191142"/>
                </a:lnTo>
                <a:lnTo>
                  <a:pt x="1222256" y="1184203"/>
                </a:lnTo>
                <a:lnTo>
                  <a:pt x="1211688" y="1177070"/>
                </a:lnTo>
                <a:lnTo>
                  <a:pt x="1209060" y="1175673"/>
                </a:lnTo>
                <a:lnTo>
                  <a:pt x="1218917" y="1363956"/>
                </a:lnTo>
                <a:lnTo>
                  <a:pt x="1220012" y="1367240"/>
                </a:lnTo>
                <a:lnTo>
                  <a:pt x="1220012" y="1374903"/>
                </a:lnTo>
                <a:lnTo>
                  <a:pt x="1218917" y="1379282"/>
                </a:lnTo>
                <a:lnTo>
                  <a:pt x="1217821" y="1383660"/>
                </a:lnTo>
                <a:lnTo>
                  <a:pt x="1215631" y="1388039"/>
                </a:lnTo>
                <a:lnTo>
                  <a:pt x="1214536" y="1390228"/>
                </a:lnTo>
                <a:lnTo>
                  <a:pt x="1212345" y="1391323"/>
                </a:lnTo>
                <a:lnTo>
                  <a:pt x="1212345" y="1393513"/>
                </a:lnTo>
                <a:lnTo>
                  <a:pt x="1211250" y="1395702"/>
                </a:lnTo>
                <a:lnTo>
                  <a:pt x="1209060" y="1396797"/>
                </a:lnTo>
                <a:lnTo>
                  <a:pt x="1206869" y="1398986"/>
                </a:lnTo>
                <a:lnTo>
                  <a:pt x="1204679" y="1401176"/>
                </a:lnTo>
                <a:lnTo>
                  <a:pt x="1201393" y="1404460"/>
                </a:lnTo>
                <a:lnTo>
                  <a:pt x="1199203" y="1406649"/>
                </a:lnTo>
                <a:lnTo>
                  <a:pt x="1195918" y="1407744"/>
                </a:lnTo>
                <a:lnTo>
                  <a:pt x="1191537" y="1409933"/>
                </a:lnTo>
                <a:lnTo>
                  <a:pt x="1184966" y="1413217"/>
                </a:lnTo>
                <a:lnTo>
                  <a:pt x="1177300" y="1414312"/>
                </a:lnTo>
                <a:lnTo>
                  <a:pt x="1174014" y="1415407"/>
                </a:lnTo>
                <a:lnTo>
                  <a:pt x="1170729" y="1415407"/>
                </a:lnTo>
                <a:lnTo>
                  <a:pt x="1167443" y="1416501"/>
                </a:lnTo>
                <a:lnTo>
                  <a:pt x="1164158" y="1416501"/>
                </a:lnTo>
                <a:lnTo>
                  <a:pt x="1160872" y="1417596"/>
                </a:lnTo>
                <a:lnTo>
                  <a:pt x="1124732" y="1417596"/>
                </a:lnTo>
                <a:lnTo>
                  <a:pt x="1121446" y="1416501"/>
                </a:lnTo>
                <a:lnTo>
                  <a:pt x="1118161" y="1415407"/>
                </a:lnTo>
                <a:lnTo>
                  <a:pt x="1115970" y="1415407"/>
                </a:lnTo>
                <a:lnTo>
                  <a:pt x="1112685" y="1414312"/>
                </a:lnTo>
                <a:lnTo>
                  <a:pt x="1107209" y="1414312"/>
                </a:lnTo>
                <a:lnTo>
                  <a:pt x="1103924" y="1413217"/>
                </a:lnTo>
                <a:lnTo>
                  <a:pt x="1101733" y="1413217"/>
                </a:lnTo>
                <a:lnTo>
                  <a:pt x="1098448" y="1412122"/>
                </a:lnTo>
                <a:lnTo>
                  <a:pt x="1095162" y="1411028"/>
                </a:lnTo>
                <a:lnTo>
                  <a:pt x="1091877" y="1408838"/>
                </a:lnTo>
                <a:lnTo>
                  <a:pt x="1088591" y="1406649"/>
                </a:lnTo>
                <a:lnTo>
                  <a:pt x="1086401" y="1406649"/>
                </a:lnTo>
                <a:lnTo>
                  <a:pt x="1083115" y="1404459"/>
                </a:lnTo>
                <a:lnTo>
                  <a:pt x="1080925" y="1403364"/>
                </a:lnTo>
                <a:lnTo>
                  <a:pt x="1065593" y="1393512"/>
                </a:lnTo>
                <a:lnTo>
                  <a:pt x="1050261" y="1383660"/>
                </a:lnTo>
                <a:lnTo>
                  <a:pt x="1034928" y="1373809"/>
                </a:lnTo>
                <a:lnTo>
                  <a:pt x="1028357" y="1369430"/>
                </a:lnTo>
                <a:lnTo>
                  <a:pt x="1017933" y="1362327"/>
                </a:lnTo>
                <a:lnTo>
                  <a:pt x="1007312" y="1355224"/>
                </a:lnTo>
                <a:lnTo>
                  <a:pt x="996676" y="1348121"/>
                </a:lnTo>
                <a:lnTo>
                  <a:pt x="986208" y="1341018"/>
                </a:lnTo>
                <a:lnTo>
                  <a:pt x="984551" y="1339874"/>
                </a:lnTo>
                <a:lnTo>
                  <a:pt x="975790" y="1334401"/>
                </a:lnTo>
                <a:lnTo>
                  <a:pt x="969219" y="1330022"/>
                </a:lnTo>
                <a:lnTo>
                  <a:pt x="958650" y="1322894"/>
                </a:lnTo>
                <a:lnTo>
                  <a:pt x="948082" y="1316009"/>
                </a:lnTo>
                <a:lnTo>
                  <a:pt x="937513" y="1308929"/>
                </a:lnTo>
                <a:lnTo>
                  <a:pt x="936364" y="1308129"/>
                </a:lnTo>
                <a:lnTo>
                  <a:pt x="930888" y="1303750"/>
                </a:lnTo>
                <a:lnTo>
                  <a:pt x="926507" y="1300466"/>
                </a:lnTo>
                <a:lnTo>
                  <a:pt x="921031" y="1297182"/>
                </a:lnTo>
                <a:lnTo>
                  <a:pt x="915556" y="1292803"/>
                </a:lnTo>
                <a:lnTo>
                  <a:pt x="910080" y="1289519"/>
                </a:lnTo>
                <a:lnTo>
                  <a:pt x="901318" y="1282951"/>
                </a:lnTo>
                <a:lnTo>
                  <a:pt x="885986" y="1273099"/>
                </a:lnTo>
                <a:lnTo>
                  <a:pt x="870654" y="1263247"/>
                </a:lnTo>
                <a:lnTo>
                  <a:pt x="857512" y="1254490"/>
                </a:lnTo>
                <a:lnTo>
                  <a:pt x="854226" y="1252301"/>
                </a:lnTo>
                <a:lnTo>
                  <a:pt x="852036" y="1251206"/>
                </a:lnTo>
                <a:lnTo>
                  <a:pt x="839989" y="1243543"/>
                </a:lnTo>
                <a:lnTo>
                  <a:pt x="831228" y="1238070"/>
                </a:lnTo>
                <a:lnTo>
                  <a:pt x="825752" y="1234786"/>
                </a:lnTo>
                <a:lnTo>
                  <a:pt x="821371" y="1231502"/>
                </a:lnTo>
                <a:lnTo>
                  <a:pt x="815896" y="1228218"/>
                </a:lnTo>
                <a:lnTo>
                  <a:pt x="810420" y="1223839"/>
                </a:lnTo>
                <a:lnTo>
                  <a:pt x="806039" y="1220555"/>
                </a:lnTo>
                <a:lnTo>
                  <a:pt x="795236" y="1213681"/>
                </a:lnTo>
                <a:lnTo>
                  <a:pt x="784900" y="1206340"/>
                </a:lnTo>
                <a:lnTo>
                  <a:pt x="780850" y="1203041"/>
                </a:lnTo>
                <a:lnTo>
                  <a:pt x="779755" y="1201946"/>
                </a:lnTo>
                <a:lnTo>
                  <a:pt x="777565" y="1200851"/>
                </a:lnTo>
                <a:lnTo>
                  <a:pt x="773184" y="1197567"/>
                </a:lnTo>
                <a:lnTo>
                  <a:pt x="769899" y="1195378"/>
                </a:lnTo>
                <a:lnTo>
                  <a:pt x="767708" y="1193188"/>
                </a:lnTo>
                <a:lnTo>
                  <a:pt x="765518" y="1192094"/>
                </a:lnTo>
                <a:lnTo>
                  <a:pt x="762233" y="1187715"/>
                </a:lnTo>
                <a:lnTo>
                  <a:pt x="758947" y="1184431"/>
                </a:lnTo>
                <a:lnTo>
                  <a:pt x="757852" y="1182242"/>
                </a:lnTo>
                <a:lnTo>
                  <a:pt x="755662" y="1181147"/>
                </a:lnTo>
                <a:lnTo>
                  <a:pt x="754566" y="1180053"/>
                </a:lnTo>
                <a:lnTo>
                  <a:pt x="752376" y="1176769"/>
                </a:lnTo>
                <a:lnTo>
                  <a:pt x="750186" y="1174579"/>
                </a:lnTo>
                <a:lnTo>
                  <a:pt x="749091" y="1173485"/>
                </a:lnTo>
                <a:lnTo>
                  <a:pt x="742202" y="1162162"/>
                </a:lnTo>
                <a:lnTo>
                  <a:pt x="736359" y="1150612"/>
                </a:lnTo>
                <a:lnTo>
                  <a:pt x="731560" y="1139128"/>
                </a:lnTo>
                <a:lnTo>
                  <a:pt x="729378" y="1132982"/>
                </a:lnTo>
                <a:lnTo>
                  <a:pt x="728283" y="1128603"/>
                </a:lnTo>
                <a:lnTo>
                  <a:pt x="727187" y="1126414"/>
                </a:lnTo>
                <a:lnTo>
                  <a:pt x="726092" y="1122035"/>
                </a:lnTo>
                <a:lnTo>
                  <a:pt x="726092" y="1119846"/>
                </a:lnTo>
                <a:lnTo>
                  <a:pt x="724997" y="1116562"/>
                </a:lnTo>
                <a:lnTo>
                  <a:pt x="724997" y="1059639"/>
                </a:lnTo>
                <a:lnTo>
                  <a:pt x="726092" y="1056355"/>
                </a:lnTo>
                <a:lnTo>
                  <a:pt x="726092" y="1048692"/>
                </a:lnTo>
                <a:lnTo>
                  <a:pt x="727187" y="1046503"/>
                </a:lnTo>
                <a:lnTo>
                  <a:pt x="727187" y="1037745"/>
                </a:lnTo>
                <a:lnTo>
                  <a:pt x="727841" y="1027862"/>
                </a:lnTo>
                <a:lnTo>
                  <a:pt x="727135" y="1014816"/>
                </a:lnTo>
                <a:lnTo>
                  <a:pt x="724997" y="1001621"/>
                </a:lnTo>
                <a:lnTo>
                  <a:pt x="724997" y="1000527"/>
                </a:lnTo>
                <a:lnTo>
                  <a:pt x="723902" y="995053"/>
                </a:lnTo>
                <a:lnTo>
                  <a:pt x="722807" y="990675"/>
                </a:lnTo>
                <a:lnTo>
                  <a:pt x="721712" y="987391"/>
                </a:lnTo>
                <a:lnTo>
                  <a:pt x="721712" y="986296"/>
                </a:lnTo>
                <a:lnTo>
                  <a:pt x="720616" y="981917"/>
                </a:lnTo>
                <a:lnTo>
                  <a:pt x="719521" y="978633"/>
                </a:lnTo>
                <a:lnTo>
                  <a:pt x="719521" y="977539"/>
                </a:lnTo>
                <a:lnTo>
                  <a:pt x="717331" y="973160"/>
                </a:lnTo>
                <a:lnTo>
                  <a:pt x="715141" y="968781"/>
                </a:lnTo>
                <a:lnTo>
                  <a:pt x="712950" y="964403"/>
                </a:lnTo>
                <a:lnTo>
                  <a:pt x="710760" y="961119"/>
                </a:lnTo>
                <a:lnTo>
                  <a:pt x="709665" y="957835"/>
                </a:lnTo>
                <a:lnTo>
                  <a:pt x="708570" y="955646"/>
                </a:lnTo>
                <a:lnTo>
                  <a:pt x="707475" y="953456"/>
                </a:lnTo>
                <a:lnTo>
                  <a:pt x="706379" y="951267"/>
                </a:lnTo>
                <a:lnTo>
                  <a:pt x="704189" y="945794"/>
                </a:lnTo>
                <a:lnTo>
                  <a:pt x="700904" y="941415"/>
                </a:lnTo>
                <a:lnTo>
                  <a:pt x="698713" y="937036"/>
                </a:lnTo>
                <a:lnTo>
                  <a:pt x="697618" y="935941"/>
                </a:lnTo>
                <a:lnTo>
                  <a:pt x="695428" y="932657"/>
                </a:lnTo>
                <a:lnTo>
                  <a:pt x="693810" y="943739"/>
                </a:lnTo>
                <a:lnTo>
                  <a:pt x="693764" y="956767"/>
                </a:lnTo>
                <a:lnTo>
                  <a:pt x="694333" y="965497"/>
                </a:lnTo>
                <a:lnTo>
                  <a:pt x="699809" y="1024609"/>
                </a:lnTo>
                <a:lnTo>
                  <a:pt x="700904" y="1027893"/>
                </a:lnTo>
                <a:lnTo>
                  <a:pt x="700904" y="1038840"/>
                </a:lnTo>
                <a:lnTo>
                  <a:pt x="699809" y="1039935"/>
                </a:lnTo>
                <a:lnTo>
                  <a:pt x="698713" y="1043219"/>
                </a:lnTo>
                <a:lnTo>
                  <a:pt x="697618" y="1046503"/>
                </a:lnTo>
                <a:lnTo>
                  <a:pt x="695428" y="1049787"/>
                </a:lnTo>
                <a:lnTo>
                  <a:pt x="693238" y="1053071"/>
                </a:lnTo>
                <a:lnTo>
                  <a:pt x="692142" y="1056355"/>
                </a:lnTo>
                <a:lnTo>
                  <a:pt x="691047" y="1058544"/>
                </a:lnTo>
                <a:lnTo>
                  <a:pt x="688857" y="1059639"/>
                </a:lnTo>
                <a:lnTo>
                  <a:pt x="686667" y="1061828"/>
                </a:lnTo>
                <a:lnTo>
                  <a:pt x="683381" y="1065112"/>
                </a:lnTo>
                <a:lnTo>
                  <a:pt x="680096" y="1066207"/>
                </a:lnTo>
                <a:lnTo>
                  <a:pt x="676810" y="1068396"/>
                </a:lnTo>
                <a:lnTo>
                  <a:pt x="675715" y="1068396"/>
                </a:lnTo>
                <a:lnTo>
                  <a:pt x="665342" y="1072685"/>
                </a:lnTo>
                <a:lnTo>
                  <a:pt x="652422" y="1075279"/>
                </a:lnTo>
                <a:lnTo>
                  <a:pt x="645050" y="1076059"/>
                </a:lnTo>
                <a:lnTo>
                  <a:pt x="604529" y="1076059"/>
                </a:lnTo>
                <a:lnTo>
                  <a:pt x="601244" y="1074964"/>
                </a:lnTo>
                <a:lnTo>
                  <a:pt x="597958" y="1073870"/>
                </a:lnTo>
                <a:lnTo>
                  <a:pt x="594673" y="1073870"/>
                </a:lnTo>
                <a:lnTo>
                  <a:pt x="591387" y="1072775"/>
                </a:lnTo>
                <a:lnTo>
                  <a:pt x="588102" y="1072775"/>
                </a:lnTo>
                <a:lnTo>
                  <a:pt x="584816" y="1071680"/>
                </a:lnTo>
                <a:lnTo>
                  <a:pt x="581531" y="1071680"/>
                </a:lnTo>
                <a:lnTo>
                  <a:pt x="578245" y="1070585"/>
                </a:lnTo>
                <a:lnTo>
                  <a:pt x="574960" y="1069491"/>
                </a:lnTo>
                <a:lnTo>
                  <a:pt x="571675" y="1067301"/>
                </a:lnTo>
                <a:lnTo>
                  <a:pt x="568389" y="1065112"/>
                </a:lnTo>
                <a:lnTo>
                  <a:pt x="565104" y="1064017"/>
                </a:lnTo>
                <a:lnTo>
                  <a:pt x="561818" y="1061827"/>
                </a:lnTo>
                <a:lnTo>
                  <a:pt x="560723" y="1061827"/>
                </a:lnTo>
                <a:lnTo>
                  <a:pt x="545391" y="1051975"/>
                </a:lnTo>
                <a:lnTo>
                  <a:pt x="530058" y="1042124"/>
                </a:lnTo>
                <a:lnTo>
                  <a:pt x="514726" y="1032272"/>
                </a:lnTo>
                <a:lnTo>
                  <a:pt x="499394" y="1022420"/>
                </a:lnTo>
                <a:lnTo>
                  <a:pt x="488442" y="1015852"/>
                </a:lnTo>
                <a:lnTo>
                  <a:pt x="477785" y="1008940"/>
                </a:lnTo>
                <a:lnTo>
                  <a:pt x="467171" y="1001986"/>
                </a:lnTo>
                <a:lnTo>
                  <a:pt x="466539" y="1001621"/>
                </a:lnTo>
                <a:lnTo>
                  <a:pt x="454492" y="992863"/>
                </a:lnTo>
                <a:lnTo>
                  <a:pt x="439160" y="983012"/>
                </a:lnTo>
                <a:lnTo>
                  <a:pt x="429303" y="976443"/>
                </a:lnTo>
                <a:lnTo>
                  <a:pt x="422732" y="972065"/>
                </a:lnTo>
                <a:lnTo>
                  <a:pt x="416161" y="967686"/>
                </a:lnTo>
                <a:lnTo>
                  <a:pt x="409590" y="963307"/>
                </a:lnTo>
                <a:lnTo>
                  <a:pt x="394258" y="953455"/>
                </a:lnTo>
                <a:lnTo>
                  <a:pt x="378926" y="943604"/>
                </a:lnTo>
                <a:lnTo>
                  <a:pt x="365784" y="934846"/>
                </a:lnTo>
                <a:lnTo>
                  <a:pt x="355215" y="927855"/>
                </a:lnTo>
                <a:lnTo>
                  <a:pt x="344647" y="920656"/>
                </a:lnTo>
                <a:lnTo>
                  <a:pt x="339500" y="917331"/>
                </a:lnTo>
                <a:lnTo>
                  <a:pt x="334024" y="914047"/>
                </a:lnTo>
                <a:lnTo>
                  <a:pt x="323073" y="907479"/>
                </a:lnTo>
                <a:lnTo>
                  <a:pt x="312633" y="900395"/>
                </a:lnTo>
                <a:lnTo>
                  <a:pt x="302073" y="893311"/>
                </a:lnTo>
                <a:lnTo>
                  <a:pt x="291452" y="886226"/>
                </a:lnTo>
                <a:lnTo>
                  <a:pt x="280831" y="879142"/>
                </a:lnTo>
                <a:lnTo>
                  <a:pt x="270268" y="872057"/>
                </a:lnTo>
                <a:lnTo>
                  <a:pt x="259825" y="864973"/>
                </a:lnTo>
                <a:lnTo>
                  <a:pt x="258458" y="863693"/>
                </a:lnTo>
                <a:lnTo>
                  <a:pt x="256268" y="862598"/>
                </a:lnTo>
                <a:lnTo>
                  <a:pt x="254077" y="861503"/>
                </a:lnTo>
                <a:lnTo>
                  <a:pt x="252982" y="860409"/>
                </a:lnTo>
                <a:lnTo>
                  <a:pt x="250792" y="859314"/>
                </a:lnTo>
                <a:lnTo>
                  <a:pt x="249697" y="858219"/>
                </a:lnTo>
                <a:lnTo>
                  <a:pt x="247506" y="856030"/>
                </a:lnTo>
                <a:lnTo>
                  <a:pt x="245316" y="853841"/>
                </a:lnTo>
                <a:lnTo>
                  <a:pt x="240935" y="849462"/>
                </a:lnTo>
                <a:lnTo>
                  <a:pt x="237650" y="846178"/>
                </a:lnTo>
                <a:lnTo>
                  <a:pt x="235459" y="843989"/>
                </a:lnTo>
                <a:lnTo>
                  <a:pt x="234364" y="842894"/>
                </a:lnTo>
                <a:lnTo>
                  <a:pt x="229984" y="837421"/>
                </a:lnTo>
                <a:lnTo>
                  <a:pt x="224508" y="830853"/>
                </a:lnTo>
                <a:lnTo>
                  <a:pt x="220127" y="822095"/>
                </a:lnTo>
                <a:lnTo>
                  <a:pt x="217937" y="818811"/>
                </a:lnTo>
                <a:lnTo>
                  <a:pt x="215747" y="815527"/>
                </a:lnTo>
                <a:lnTo>
                  <a:pt x="214651" y="812243"/>
                </a:lnTo>
                <a:lnTo>
                  <a:pt x="213556" y="808959"/>
                </a:lnTo>
                <a:lnTo>
                  <a:pt x="211366" y="805675"/>
                </a:lnTo>
                <a:lnTo>
                  <a:pt x="210271" y="802391"/>
                </a:lnTo>
                <a:lnTo>
                  <a:pt x="208081" y="799107"/>
                </a:lnTo>
                <a:lnTo>
                  <a:pt x="206985" y="795823"/>
                </a:lnTo>
                <a:lnTo>
                  <a:pt x="205890" y="792539"/>
                </a:lnTo>
                <a:lnTo>
                  <a:pt x="204795" y="789255"/>
                </a:lnTo>
                <a:lnTo>
                  <a:pt x="204795" y="787066"/>
                </a:lnTo>
                <a:lnTo>
                  <a:pt x="203700" y="783782"/>
                </a:lnTo>
                <a:lnTo>
                  <a:pt x="203700" y="767362"/>
                </a:lnTo>
                <a:lnTo>
                  <a:pt x="202605" y="764078"/>
                </a:lnTo>
                <a:lnTo>
                  <a:pt x="202605" y="755320"/>
                </a:lnTo>
                <a:lnTo>
                  <a:pt x="203284" y="742422"/>
                </a:lnTo>
                <a:lnTo>
                  <a:pt x="203964" y="729581"/>
                </a:lnTo>
                <a:lnTo>
                  <a:pt x="204644" y="716857"/>
                </a:lnTo>
                <a:lnTo>
                  <a:pt x="205324" y="704308"/>
                </a:lnTo>
                <a:lnTo>
                  <a:pt x="205890" y="694019"/>
                </a:lnTo>
                <a:lnTo>
                  <a:pt x="206985" y="679788"/>
                </a:lnTo>
                <a:lnTo>
                  <a:pt x="208081" y="654611"/>
                </a:lnTo>
                <a:lnTo>
                  <a:pt x="209176" y="629433"/>
                </a:lnTo>
                <a:lnTo>
                  <a:pt x="210271" y="616297"/>
                </a:lnTo>
                <a:lnTo>
                  <a:pt x="210894" y="603719"/>
                </a:lnTo>
                <a:lnTo>
                  <a:pt x="211639" y="591021"/>
                </a:lnTo>
                <a:lnTo>
                  <a:pt x="212443" y="578261"/>
                </a:lnTo>
                <a:lnTo>
                  <a:pt x="213250" y="565501"/>
                </a:lnTo>
                <a:lnTo>
                  <a:pt x="213998" y="552799"/>
                </a:lnTo>
                <a:lnTo>
                  <a:pt x="214628" y="540214"/>
                </a:lnTo>
                <a:lnTo>
                  <a:pt x="214651" y="539671"/>
                </a:lnTo>
                <a:lnTo>
                  <a:pt x="215747" y="528724"/>
                </a:lnTo>
                <a:lnTo>
                  <a:pt x="216842" y="503547"/>
                </a:lnTo>
                <a:lnTo>
                  <a:pt x="217937" y="478369"/>
                </a:lnTo>
                <a:lnTo>
                  <a:pt x="217937" y="470706"/>
                </a:lnTo>
                <a:lnTo>
                  <a:pt x="216842" y="473990"/>
                </a:lnTo>
                <a:lnTo>
                  <a:pt x="213556" y="476180"/>
                </a:lnTo>
                <a:lnTo>
                  <a:pt x="210271" y="479464"/>
                </a:lnTo>
                <a:lnTo>
                  <a:pt x="208081" y="481653"/>
                </a:lnTo>
                <a:lnTo>
                  <a:pt x="204795" y="482748"/>
                </a:lnTo>
                <a:lnTo>
                  <a:pt x="201510" y="482748"/>
                </a:lnTo>
                <a:lnTo>
                  <a:pt x="198224" y="483842"/>
                </a:lnTo>
                <a:lnTo>
                  <a:pt x="166464" y="483842"/>
                </a:lnTo>
                <a:lnTo>
                  <a:pt x="165369" y="482748"/>
                </a:lnTo>
                <a:lnTo>
                  <a:pt x="158798" y="482748"/>
                </a:lnTo>
                <a:lnTo>
                  <a:pt x="157703" y="481653"/>
                </a:lnTo>
                <a:lnTo>
                  <a:pt x="154418" y="480558"/>
                </a:lnTo>
                <a:lnTo>
                  <a:pt x="152227" y="479464"/>
                </a:lnTo>
                <a:lnTo>
                  <a:pt x="151132" y="479464"/>
                </a:lnTo>
                <a:lnTo>
                  <a:pt x="148942" y="478369"/>
                </a:lnTo>
                <a:lnTo>
                  <a:pt x="146751" y="477274"/>
                </a:lnTo>
                <a:lnTo>
                  <a:pt x="145656" y="477274"/>
                </a:lnTo>
                <a:lnTo>
                  <a:pt x="143466" y="476180"/>
                </a:lnTo>
                <a:lnTo>
                  <a:pt x="141276" y="475085"/>
                </a:lnTo>
                <a:lnTo>
                  <a:pt x="137990" y="473990"/>
                </a:lnTo>
                <a:lnTo>
                  <a:pt x="136895" y="472896"/>
                </a:lnTo>
                <a:lnTo>
                  <a:pt x="134705" y="471801"/>
                </a:lnTo>
                <a:lnTo>
                  <a:pt x="132514" y="470706"/>
                </a:lnTo>
                <a:lnTo>
                  <a:pt x="130324" y="469612"/>
                </a:lnTo>
                <a:lnTo>
                  <a:pt x="128134" y="468517"/>
                </a:lnTo>
                <a:lnTo>
                  <a:pt x="124848" y="465233"/>
                </a:lnTo>
                <a:lnTo>
                  <a:pt x="121563" y="463044"/>
                </a:lnTo>
                <a:lnTo>
                  <a:pt x="118277" y="460855"/>
                </a:lnTo>
                <a:lnTo>
                  <a:pt x="113897" y="458665"/>
                </a:lnTo>
                <a:lnTo>
                  <a:pt x="111706" y="457571"/>
                </a:lnTo>
                <a:lnTo>
                  <a:pt x="108421" y="455381"/>
                </a:lnTo>
                <a:lnTo>
                  <a:pt x="106230" y="454287"/>
                </a:lnTo>
                <a:lnTo>
                  <a:pt x="102945" y="452097"/>
                </a:lnTo>
                <a:lnTo>
                  <a:pt x="100755" y="451003"/>
                </a:lnTo>
                <a:lnTo>
                  <a:pt x="96374" y="448813"/>
                </a:lnTo>
                <a:lnTo>
                  <a:pt x="94184" y="446624"/>
                </a:lnTo>
                <a:lnTo>
                  <a:pt x="91993" y="445529"/>
                </a:lnTo>
                <a:lnTo>
                  <a:pt x="88708" y="443340"/>
                </a:lnTo>
                <a:lnTo>
                  <a:pt x="86517" y="442245"/>
                </a:lnTo>
                <a:lnTo>
                  <a:pt x="75776" y="434974"/>
                </a:lnTo>
                <a:lnTo>
                  <a:pt x="65140" y="427909"/>
                </a:lnTo>
                <a:lnTo>
                  <a:pt x="54714" y="420841"/>
                </a:lnTo>
                <a:lnTo>
                  <a:pt x="44901" y="413784"/>
                </a:lnTo>
                <a:lnTo>
                  <a:pt x="43806" y="412689"/>
                </a:lnTo>
                <a:lnTo>
                  <a:pt x="41616" y="411595"/>
                </a:lnTo>
                <a:lnTo>
                  <a:pt x="40521" y="410500"/>
                </a:lnTo>
                <a:lnTo>
                  <a:pt x="38330" y="409405"/>
                </a:lnTo>
                <a:lnTo>
                  <a:pt x="37235" y="408311"/>
                </a:lnTo>
                <a:lnTo>
                  <a:pt x="35045" y="406121"/>
                </a:lnTo>
                <a:lnTo>
                  <a:pt x="33950" y="405027"/>
                </a:lnTo>
                <a:lnTo>
                  <a:pt x="31759" y="403932"/>
                </a:lnTo>
                <a:lnTo>
                  <a:pt x="30664" y="401742"/>
                </a:lnTo>
                <a:lnTo>
                  <a:pt x="29569" y="400648"/>
                </a:lnTo>
                <a:lnTo>
                  <a:pt x="27379" y="398458"/>
                </a:lnTo>
                <a:lnTo>
                  <a:pt x="26283" y="395174"/>
                </a:lnTo>
                <a:lnTo>
                  <a:pt x="24093" y="394080"/>
                </a:lnTo>
                <a:lnTo>
                  <a:pt x="17557" y="384423"/>
                </a:lnTo>
                <a:lnTo>
                  <a:pt x="11021" y="372325"/>
                </a:lnTo>
                <a:lnTo>
                  <a:pt x="9856" y="371092"/>
                </a:lnTo>
                <a:lnTo>
                  <a:pt x="8761" y="368902"/>
                </a:lnTo>
                <a:lnTo>
                  <a:pt x="8761" y="365618"/>
                </a:lnTo>
                <a:lnTo>
                  <a:pt x="7666" y="364524"/>
                </a:lnTo>
                <a:lnTo>
                  <a:pt x="2873" y="350699"/>
                </a:lnTo>
                <a:lnTo>
                  <a:pt x="253" y="339702"/>
                </a:lnTo>
                <a:lnTo>
                  <a:pt x="0" y="337157"/>
                </a:lnTo>
                <a:lnTo>
                  <a:pt x="0" y="321832"/>
                </a:lnTo>
                <a:lnTo>
                  <a:pt x="1095" y="319642"/>
                </a:lnTo>
                <a:lnTo>
                  <a:pt x="3285" y="307601"/>
                </a:lnTo>
                <a:lnTo>
                  <a:pt x="5475" y="297749"/>
                </a:lnTo>
                <a:lnTo>
                  <a:pt x="5475" y="295560"/>
                </a:lnTo>
                <a:lnTo>
                  <a:pt x="6570" y="293370"/>
                </a:lnTo>
                <a:lnTo>
                  <a:pt x="6570" y="292276"/>
                </a:lnTo>
                <a:lnTo>
                  <a:pt x="7666" y="284613"/>
                </a:lnTo>
                <a:lnTo>
                  <a:pt x="9856" y="272572"/>
                </a:lnTo>
                <a:lnTo>
                  <a:pt x="12046" y="260530"/>
                </a:lnTo>
                <a:lnTo>
                  <a:pt x="14237" y="248489"/>
                </a:lnTo>
                <a:lnTo>
                  <a:pt x="16427" y="236448"/>
                </a:lnTo>
                <a:lnTo>
                  <a:pt x="18617" y="224406"/>
                </a:lnTo>
                <a:lnTo>
                  <a:pt x="20808" y="212365"/>
                </a:lnTo>
                <a:lnTo>
                  <a:pt x="22998" y="202513"/>
                </a:lnTo>
                <a:lnTo>
                  <a:pt x="24093" y="195945"/>
                </a:lnTo>
                <a:lnTo>
                  <a:pt x="25188" y="189377"/>
                </a:lnTo>
                <a:lnTo>
                  <a:pt x="27379" y="182809"/>
                </a:lnTo>
                <a:lnTo>
                  <a:pt x="28474" y="177336"/>
                </a:lnTo>
                <a:lnTo>
                  <a:pt x="29569" y="169673"/>
                </a:lnTo>
                <a:lnTo>
                  <a:pt x="29569" y="167484"/>
                </a:lnTo>
                <a:lnTo>
                  <a:pt x="30664" y="164200"/>
                </a:lnTo>
                <a:lnTo>
                  <a:pt x="30664" y="162010"/>
                </a:lnTo>
                <a:lnTo>
                  <a:pt x="32854" y="153253"/>
                </a:lnTo>
                <a:lnTo>
                  <a:pt x="35045" y="142306"/>
                </a:lnTo>
                <a:lnTo>
                  <a:pt x="35045" y="140117"/>
                </a:lnTo>
                <a:lnTo>
                  <a:pt x="37235" y="129170"/>
                </a:lnTo>
                <a:lnTo>
                  <a:pt x="39425" y="120413"/>
                </a:lnTo>
                <a:lnTo>
                  <a:pt x="39425" y="118224"/>
                </a:lnTo>
                <a:lnTo>
                  <a:pt x="40521" y="116034"/>
                </a:lnTo>
                <a:lnTo>
                  <a:pt x="40521" y="113845"/>
                </a:lnTo>
                <a:lnTo>
                  <a:pt x="42711" y="106182"/>
                </a:lnTo>
                <a:lnTo>
                  <a:pt x="43806" y="99614"/>
                </a:lnTo>
                <a:lnTo>
                  <a:pt x="44901" y="94141"/>
                </a:lnTo>
                <a:lnTo>
                  <a:pt x="45996" y="88668"/>
                </a:lnTo>
                <a:lnTo>
                  <a:pt x="47092" y="82100"/>
                </a:lnTo>
                <a:lnTo>
                  <a:pt x="47092" y="81005"/>
                </a:lnTo>
                <a:lnTo>
                  <a:pt x="48187" y="78816"/>
                </a:lnTo>
                <a:lnTo>
                  <a:pt x="48187" y="74437"/>
                </a:lnTo>
                <a:lnTo>
                  <a:pt x="49282" y="72248"/>
                </a:lnTo>
                <a:lnTo>
                  <a:pt x="50377" y="68964"/>
                </a:lnTo>
                <a:lnTo>
                  <a:pt x="52567" y="65680"/>
                </a:lnTo>
                <a:lnTo>
                  <a:pt x="52567" y="63490"/>
                </a:lnTo>
                <a:lnTo>
                  <a:pt x="54758" y="60206"/>
                </a:lnTo>
                <a:lnTo>
                  <a:pt x="54758" y="58017"/>
                </a:lnTo>
                <a:lnTo>
                  <a:pt x="55853" y="56922"/>
                </a:lnTo>
                <a:lnTo>
                  <a:pt x="60677" y="47289"/>
                </a:lnTo>
                <a:lnTo>
                  <a:pt x="67013" y="37537"/>
                </a:lnTo>
                <a:lnTo>
                  <a:pt x="75092" y="27973"/>
                </a:lnTo>
                <a:lnTo>
                  <a:pt x="85145" y="18906"/>
                </a:lnTo>
                <a:lnTo>
                  <a:pt x="97402" y="10643"/>
                </a:lnTo>
                <a:lnTo>
                  <a:pt x="105135" y="6567"/>
                </a:lnTo>
                <a:lnTo>
                  <a:pt x="106230" y="6567"/>
                </a:lnTo>
                <a:lnTo>
                  <a:pt x="108421" y="5473"/>
                </a:lnTo>
                <a:lnTo>
                  <a:pt x="110611" y="4378"/>
                </a:lnTo>
                <a:lnTo>
                  <a:pt x="113896" y="3283"/>
                </a:lnTo>
                <a:lnTo>
                  <a:pt x="116087" y="2189"/>
                </a:lnTo>
                <a:lnTo>
                  <a:pt x="119372" y="2189"/>
                </a:lnTo>
                <a:lnTo>
                  <a:pt x="124848" y="0"/>
                </a:lnTo>
                <a:lnTo>
                  <a:pt x="127038" y="-1094"/>
                </a:lnTo>
                <a:lnTo>
                  <a:pt x="129229" y="-1094"/>
                </a:lnTo>
                <a:lnTo>
                  <a:pt x="132514" y="-2189"/>
                </a:lnTo>
                <a:lnTo>
                  <a:pt x="134704" y="-2189"/>
                </a:lnTo>
                <a:lnTo>
                  <a:pt x="137990" y="-3283"/>
                </a:lnTo>
                <a:lnTo>
                  <a:pt x="141275" y="-3283"/>
                </a:lnTo>
                <a:lnTo>
                  <a:pt x="144561" y="-4378"/>
                </a:lnTo>
                <a:lnTo>
                  <a:pt x="145656" y="-4378"/>
                </a:lnTo>
                <a:lnTo>
                  <a:pt x="147846" y="-5473"/>
                </a:lnTo>
                <a:lnTo>
                  <a:pt x="151132" y="-5473"/>
                </a:lnTo>
                <a:lnTo>
                  <a:pt x="155513" y="-6567"/>
                </a:lnTo>
                <a:lnTo>
                  <a:pt x="212461" y="-6567"/>
                </a:lnTo>
                <a:lnTo>
                  <a:pt x="215746" y="-5473"/>
                </a:lnTo>
                <a:lnTo>
                  <a:pt x="217937" y="-5473"/>
                </a:lnTo>
                <a:lnTo>
                  <a:pt x="219032" y="-4378"/>
                </a:lnTo>
                <a:lnTo>
                  <a:pt x="221222" y="-3283"/>
                </a:lnTo>
                <a:lnTo>
                  <a:pt x="223413" y="-3283"/>
                </a:lnTo>
                <a:lnTo>
                  <a:pt x="224508" y="-2189"/>
                </a:lnTo>
                <a:lnTo>
                  <a:pt x="226698" y="-1094"/>
                </a:lnTo>
                <a:lnTo>
                  <a:pt x="228888" y="-1094"/>
                </a:lnTo>
                <a:lnTo>
                  <a:pt x="229984" y="0"/>
                </a:lnTo>
                <a:lnTo>
                  <a:pt x="232174" y="1094"/>
                </a:lnTo>
                <a:lnTo>
                  <a:pt x="234364" y="2189"/>
                </a:lnTo>
                <a:lnTo>
                  <a:pt x="236555" y="3283"/>
                </a:lnTo>
                <a:lnTo>
                  <a:pt x="239840" y="5473"/>
                </a:lnTo>
                <a:lnTo>
                  <a:pt x="240935" y="5473"/>
                </a:lnTo>
                <a:lnTo>
                  <a:pt x="243126" y="6567"/>
                </a:lnTo>
                <a:lnTo>
                  <a:pt x="244221" y="6567"/>
                </a:lnTo>
                <a:lnTo>
                  <a:pt x="244221" y="-30650"/>
                </a:lnTo>
                <a:lnTo>
                  <a:pt x="245316" y="-35029"/>
                </a:lnTo>
                <a:lnTo>
                  <a:pt x="245316" y="-102898"/>
                </a:lnTo>
                <a:lnTo>
                  <a:pt x="246411" y="-105088"/>
                </a:lnTo>
                <a:lnTo>
                  <a:pt x="246411" y="-113845"/>
                </a:lnTo>
                <a:lnTo>
                  <a:pt x="247506" y="-118224"/>
                </a:lnTo>
                <a:lnTo>
                  <a:pt x="249697" y="-123697"/>
                </a:lnTo>
                <a:lnTo>
                  <a:pt x="251887" y="-128076"/>
                </a:lnTo>
                <a:lnTo>
                  <a:pt x="252982" y="-130265"/>
                </a:lnTo>
                <a:lnTo>
                  <a:pt x="254077" y="-133549"/>
                </a:lnTo>
                <a:lnTo>
                  <a:pt x="255172" y="-135738"/>
                </a:lnTo>
                <a:lnTo>
                  <a:pt x="258458" y="-137928"/>
                </a:lnTo>
                <a:lnTo>
                  <a:pt x="261743" y="-141212"/>
                </a:lnTo>
                <a:lnTo>
                  <a:pt x="262838" y="-142306"/>
                </a:lnTo>
                <a:lnTo>
                  <a:pt x="266124" y="-144496"/>
                </a:lnTo>
                <a:lnTo>
                  <a:pt x="268314" y="-145590"/>
                </a:lnTo>
                <a:lnTo>
                  <a:pt x="269409" y="-146685"/>
                </a:lnTo>
                <a:lnTo>
                  <a:pt x="271600" y="-147780"/>
                </a:lnTo>
                <a:lnTo>
                  <a:pt x="274885" y="-149969"/>
                </a:lnTo>
                <a:lnTo>
                  <a:pt x="278171" y="-152158"/>
                </a:lnTo>
                <a:lnTo>
                  <a:pt x="280361" y="-153253"/>
                </a:lnTo>
                <a:lnTo>
                  <a:pt x="283646" y="-154348"/>
                </a:lnTo>
                <a:lnTo>
                  <a:pt x="284742" y="-154348"/>
                </a:lnTo>
                <a:lnTo>
                  <a:pt x="288027" y="-155442"/>
                </a:lnTo>
                <a:lnTo>
                  <a:pt x="290217" y="-156537"/>
                </a:lnTo>
                <a:lnTo>
                  <a:pt x="293503" y="-156537"/>
                </a:lnTo>
                <a:lnTo>
                  <a:pt x="300074" y="-158726"/>
                </a:lnTo>
                <a:lnTo>
                  <a:pt x="306645" y="-159821"/>
                </a:lnTo>
                <a:lnTo>
                  <a:pt x="313216" y="-159821"/>
                </a:lnTo>
                <a:lnTo>
                  <a:pt x="316501" y="-160916"/>
                </a:lnTo>
                <a:lnTo>
                  <a:pt x="359212" y="-160916"/>
                </a:lnTo>
                <a:lnTo>
                  <a:pt x="362498" y="-159821"/>
                </a:lnTo>
                <a:lnTo>
                  <a:pt x="369069" y="-159821"/>
                </a:lnTo>
                <a:lnTo>
                  <a:pt x="371259" y="-158726"/>
                </a:lnTo>
                <a:lnTo>
                  <a:pt x="374545" y="-158726"/>
                </a:lnTo>
                <a:lnTo>
                  <a:pt x="376735" y="-157632"/>
                </a:lnTo>
                <a:lnTo>
                  <a:pt x="380020" y="-157632"/>
                </a:lnTo>
                <a:lnTo>
                  <a:pt x="380020" y="-156537"/>
                </a:lnTo>
                <a:lnTo>
                  <a:pt x="383306" y="-155442"/>
                </a:lnTo>
                <a:lnTo>
                  <a:pt x="385496" y="-154348"/>
                </a:lnTo>
                <a:lnTo>
                  <a:pt x="389877" y="-153253"/>
                </a:lnTo>
                <a:lnTo>
                  <a:pt x="394258" y="-151064"/>
                </a:lnTo>
                <a:lnTo>
                  <a:pt x="397543" y="-149969"/>
                </a:lnTo>
                <a:lnTo>
                  <a:pt x="400829" y="-148874"/>
                </a:lnTo>
                <a:lnTo>
                  <a:pt x="404114" y="-146685"/>
                </a:lnTo>
                <a:lnTo>
                  <a:pt x="406304" y="-145590"/>
                </a:lnTo>
                <a:lnTo>
                  <a:pt x="409590" y="-144496"/>
                </a:lnTo>
                <a:lnTo>
                  <a:pt x="411780" y="-142306"/>
                </a:lnTo>
                <a:lnTo>
                  <a:pt x="415066" y="-141212"/>
                </a:lnTo>
                <a:lnTo>
                  <a:pt x="416161" y="-139022"/>
                </a:lnTo>
                <a:lnTo>
                  <a:pt x="1060118" y="275857"/>
                </a:lnTo>
                <a:lnTo>
                  <a:pt x="1063403" y="278046"/>
                </a:lnTo>
                <a:lnTo>
                  <a:pt x="1073260" y="284614"/>
                </a:lnTo>
                <a:lnTo>
                  <a:pt x="1076545" y="286803"/>
                </a:lnTo>
                <a:lnTo>
                  <a:pt x="1078735" y="287898"/>
                </a:lnTo>
                <a:lnTo>
                  <a:pt x="1082021" y="290087"/>
                </a:lnTo>
                <a:lnTo>
                  <a:pt x="1084211" y="293371"/>
                </a:lnTo>
                <a:lnTo>
                  <a:pt x="1087497" y="295560"/>
                </a:lnTo>
                <a:lnTo>
                  <a:pt x="1089687" y="296655"/>
                </a:lnTo>
                <a:lnTo>
                  <a:pt x="1090782" y="298844"/>
                </a:lnTo>
                <a:lnTo>
                  <a:pt x="1091878" y="299939"/>
                </a:lnTo>
                <a:lnTo>
                  <a:pt x="1098449" y="306507"/>
                </a:lnTo>
                <a:lnTo>
                  <a:pt x="1100639" y="308696"/>
                </a:lnTo>
                <a:lnTo>
                  <a:pt x="1102829" y="310886"/>
                </a:lnTo>
                <a:lnTo>
                  <a:pt x="1106115" y="314170"/>
                </a:lnTo>
                <a:lnTo>
                  <a:pt x="1109400" y="317454"/>
                </a:lnTo>
                <a:lnTo>
                  <a:pt x="1111591" y="320738"/>
                </a:lnTo>
                <a:lnTo>
                  <a:pt x="1112686" y="322927"/>
                </a:lnTo>
                <a:lnTo>
                  <a:pt x="1114876" y="325117"/>
                </a:lnTo>
                <a:lnTo>
                  <a:pt x="1118162" y="328400"/>
                </a:lnTo>
                <a:lnTo>
                  <a:pt x="1119257" y="331684"/>
                </a:lnTo>
                <a:lnTo>
                  <a:pt x="1121447" y="333874"/>
                </a:lnTo>
                <a:lnTo>
                  <a:pt x="1128508" y="344843"/>
                </a:lnTo>
                <a:lnTo>
                  <a:pt x="1135061" y="355811"/>
                </a:lnTo>
                <a:lnTo>
                  <a:pt x="1141104" y="366780"/>
                </a:lnTo>
                <a:lnTo>
                  <a:pt x="1144446" y="373282"/>
                </a:lnTo>
                <a:lnTo>
                  <a:pt x="1145541" y="374377"/>
                </a:lnTo>
                <a:lnTo>
                  <a:pt x="1145541" y="376566"/>
                </a:lnTo>
                <a:lnTo>
                  <a:pt x="1147731" y="379850"/>
                </a:lnTo>
                <a:lnTo>
                  <a:pt x="1147731" y="380945"/>
                </a:lnTo>
                <a:close/>
              </a:path>
            </a:pathLst>
          </a:custGeom>
          <a:solidFill>
            <a:srgbClr val="389D4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595843" y="7110831"/>
            <a:ext cx="3652368" cy="1476707"/>
          </a:xfrm>
          <a:custGeom>
            <a:avLst/>
            <a:gdLst/>
            <a:ahLst/>
            <a:cxnLst/>
            <a:rect l="l" t="t" r="r" b="b"/>
            <a:pathLst>
              <a:path w="3652368" h="1476707">
                <a:moveTo>
                  <a:pt x="658193" y="761889"/>
                </a:moveTo>
                <a:lnTo>
                  <a:pt x="659932" y="773213"/>
                </a:lnTo>
                <a:lnTo>
                  <a:pt x="665096" y="784214"/>
                </a:lnTo>
                <a:lnTo>
                  <a:pt x="673605" y="794567"/>
                </a:lnTo>
                <a:lnTo>
                  <a:pt x="685376" y="803948"/>
                </a:lnTo>
                <a:lnTo>
                  <a:pt x="700309" y="812151"/>
                </a:lnTo>
                <a:lnTo>
                  <a:pt x="711497" y="816632"/>
                </a:lnTo>
                <a:lnTo>
                  <a:pt x="723368" y="820212"/>
                </a:lnTo>
                <a:lnTo>
                  <a:pt x="735773" y="822892"/>
                </a:lnTo>
                <a:lnTo>
                  <a:pt x="748565" y="824672"/>
                </a:lnTo>
                <a:lnTo>
                  <a:pt x="761595" y="825551"/>
                </a:lnTo>
                <a:lnTo>
                  <a:pt x="774716" y="825530"/>
                </a:lnTo>
                <a:lnTo>
                  <a:pt x="787778" y="824608"/>
                </a:lnTo>
                <a:lnTo>
                  <a:pt x="800634" y="822787"/>
                </a:lnTo>
                <a:lnTo>
                  <a:pt x="813136" y="820064"/>
                </a:lnTo>
                <a:lnTo>
                  <a:pt x="825136" y="816442"/>
                </a:lnTo>
                <a:lnTo>
                  <a:pt x="836485" y="811919"/>
                </a:lnTo>
                <a:lnTo>
                  <a:pt x="846561" y="806770"/>
                </a:lnTo>
                <a:lnTo>
                  <a:pt x="858866" y="797751"/>
                </a:lnTo>
                <a:lnTo>
                  <a:pt x="868342" y="787728"/>
                </a:lnTo>
                <a:lnTo>
                  <a:pt x="874988" y="777110"/>
                </a:lnTo>
                <a:lnTo>
                  <a:pt x="878806" y="766309"/>
                </a:lnTo>
                <a:lnTo>
                  <a:pt x="879416" y="762983"/>
                </a:lnTo>
                <a:lnTo>
                  <a:pt x="879416" y="1002716"/>
                </a:lnTo>
                <a:lnTo>
                  <a:pt x="877627" y="1014322"/>
                </a:lnTo>
                <a:lnTo>
                  <a:pt x="872412" y="1025372"/>
                </a:lnTo>
                <a:lnTo>
                  <a:pt x="863993" y="1035643"/>
                </a:lnTo>
                <a:lnTo>
                  <a:pt x="852595" y="1044912"/>
                </a:lnTo>
                <a:lnTo>
                  <a:pt x="835801" y="1054313"/>
                </a:lnTo>
                <a:lnTo>
                  <a:pt x="824225" y="1058855"/>
                </a:lnTo>
                <a:lnTo>
                  <a:pt x="811983" y="1062368"/>
                </a:lnTo>
                <a:lnTo>
                  <a:pt x="799229" y="1064903"/>
                </a:lnTo>
                <a:lnTo>
                  <a:pt x="786113" y="1066511"/>
                </a:lnTo>
                <a:lnTo>
                  <a:pt x="772787" y="1067243"/>
                </a:lnTo>
                <a:lnTo>
                  <a:pt x="767709" y="1067301"/>
                </a:lnTo>
                <a:lnTo>
                  <a:pt x="754171" y="1066808"/>
                </a:lnTo>
                <a:lnTo>
                  <a:pt x="740817" y="1065347"/>
                </a:lnTo>
                <a:lnTo>
                  <a:pt x="727832" y="1062945"/>
                </a:lnTo>
                <a:lnTo>
                  <a:pt x="715400" y="1059627"/>
                </a:lnTo>
                <a:lnTo>
                  <a:pt x="703705" y="1055420"/>
                </a:lnTo>
                <a:lnTo>
                  <a:pt x="692932" y="1050351"/>
                </a:lnTo>
                <a:lnTo>
                  <a:pt x="677288" y="1039947"/>
                </a:lnTo>
                <a:lnTo>
                  <a:pt x="667502" y="1030099"/>
                </a:lnTo>
                <a:lnTo>
                  <a:pt x="660819" y="1019371"/>
                </a:lnTo>
                <a:lnTo>
                  <a:pt x="657463" y="1007987"/>
                </a:lnTo>
                <a:lnTo>
                  <a:pt x="657097" y="1002716"/>
                </a:lnTo>
                <a:lnTo>
                  <a:pt x="657097" y="761889"/>
                </a:lnTo>
                <a:lnTo>
                  <a:pt x="658193" y="761889"/>
                </a:lnTo>
                <a:close/>
              </a:path>
              <a:path w="3652368" h="1476707">
                <a:moveTo>
                  <a:pt x="900224" y="237543"/>
                </a:moveTo>
                <a:lnTo>
                  <a:pt x="900224" y="236448"/>
                </a:lnTo>
                <a:lnTo>
                  <a:pt x="1310910" y="0"/>
                </a:lnTo>
                <a:lnTo>
                  <a:pt x="1310910" y="27366"/>
                </a:lnTo>
                <a:lnTo>
                  <a:pt x="912270" y="257247"/>
                </a:lnTo>
                <a:lnTo>
                  <a:pt x="912270" y="258341"/>
                </a:lnTo>
                <a:lnTo>
                  <a:pt x="501584" y="494790"/>
                </a:lnTo>
                <a:lnTo>
                  <a:pt x="0" y="205797"/>
                </a:lnTo>
                <a:lnTo>
                  <a:pt x="0" y="177336"/>
                </a:lnTo>
                <a:lnTo>
                  <a:pt x="500489" y="468518"/>
                </a:lnTo>
                <a:lnTo>
                  <a:pt x="900224" y="237543"/>
                </a:lnTo>
                <a:close/>
              </a:path>
              <a:path w="3652368" h="1476707">
                <a:moveTo>
                  <a:pt x="3007317" y="1476707"/>
                </a:moveTo>
                <a:lnTo>
                  <a:pt x="2456450" y="947982"/>
                </a:lnTo>
                <a:lnTo>
                  <a:pt x="3101501" y="725765"/>
                </a:lnTo>
                <a:lnTo>
                  <a:pt x="3652368" y="1254489"/>
                </a:lnTo>
                <a:lnTo>
                  <a:pt x="3007317" y="1476707"/>
                </a:lnTo>
                <a:close/>
              </a:path>
            </a:pathLst>
          </a:custGeom>
          <a:solidFill>
            <a:srgbClr val="A1EF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604604" y="6811987"/>
            <a:ext cx="3234016" cy="1012568"/>
          </a:xfrm>
          <a:custGeom>
            <a:avLst/>
            <a:gdLst/>
            <a:ahLst/>
            <a:cxnLst/>
            <a:rect l="l" t="t" r="r" b="b"/>
            <a:pathLst>
              <a:path w="3234016" h="1012568">
                <a:moveTo>
                  <a:pt x="5475" y="453192"/>
                </a:moveTo>
                <a:lnTo>
                  <a:pt x="3285" y="452097"/>
                </a:lnTo>
                <a:lnTo>
                  <a:pt x="15359" y="444779"/>
                </a:lnTo>
                <a:lnTo>
                  <a:pt x="26868" y="437298"/>
                </a:lnTo>
                <a:lnTo>
                  <a:pt x="37899" y="429609"/>
                </a:lnTo>
                <a:lnTo>
                  <a:pt x="48456" y="421718"/>
                </a:lnTo>
                <a:lnTo>
                  <a:pt x="58544" y="413631"/>
                </a:lnTo>
                <a:lnTo>
                  <a:pt x="68170" y="405351"/>
                </a:lnTo>
                <a:lnTo>
                  <a:pt x="77336" y="396883"/>
                </a:lnTo>
                <a:lnTo>
                  <a:pt x="86049" y="388234"/>
                </a:lnTo>
                <a:lnTo>
                  <a:pt x="94314" y="379407"/>
                </a:lnTo>
                <a:lnTo>
                  <a:pt x="102134" y="370407"/>
                </a:lnTo>
                <a:lnTo>
                  <a:pt x="109516" y="361240"/>
                </a:lnTo>
                <a:lnTo>
                  <a:pt x="118080" y="350519"/>
                </a:lnTo>
                <a:lnTo>
                  <a:pt x="127335" y="340037"/>
                </a:lnTo>
                <a:lnTo>
                  <a:pt x="137265" y="329803"/>
                </a:lnTo>
                <a:lnTo>
                  <a:pt x="147855" y="319827"/>
                </a:lnTo>
                <a:lnTo>
                  <a:pt x="159089" y="310116"/>
                </a:lnTo>
                <a:lnTo>
                  <a:pt x="170951" y="300680"/>
                </a:lnTo>
                <a:lnTo>
                  <a:pt x="183426" y="291528"/>
                </a:lnTo>
                <a:lnTo>
                  <a:pt x="196498" y="282669"/>
                </a:lnTo>
                <a:lnTo>
                  <a:pt x="210152" y="274112"/>
                </a:lnTo>
                <a:lnTo>
                  <a:pt x="224371" y="265867"/>
                </a:lnTo>
                <a:lnTo>
                  <a:pt x="239141" y="257942"/>
                </a:lnTo>
                <a:lnTo>
                  <a:pt x="254445" y="250346"/>
                </a:lnTo>
                <a:lnTo>
                  <a:pt x="270269" y="243088"/>
                </a:lnTo>
                <a:lnTo>
                  <a:pt x="286596" y="236177"/>
                </a:lnTo>
                <a:lnTo>
                  <a:pt x="303411" y="229623"/>
                </a:lnTo>
                <a:lnTo>
                  <a:pt x="320698" y="223434"/>
                </a:lnTo>
                <a:lnTo>
                  <a:pt x="338442" y="217620"/>
                </a:lnTo>
                <a:lnTo>
                  <a:pt x="356627" y="212189"/>
                </a:lnTo>
                <a:lnTo>
                  <a:pt x="375238" y="207150"/>
                </a:lnTo>
                <a:lnTo>
                  <a:pt x="394258" y="202513"/>
                </a:lnTo>
                <a:lnTo>
                  <a:pt x="395353" y="202513"/>
                </a:lnTo>
                <a:lnTo>
                  <a:pt x="403417" y="191784"/>
                </a:lnTo>
                <a:lnTo>
                  <a:pt x="412156" y="181278"/>
                </a:lnTo>
                <a:lnTo>
                  <a:pt x="421558" y="171003"/>
                </a:lnTo>
                <a:lnTo>
                  <a:pt x="431608" y="160968"/>
                </a:lnTo>
                <a:lnTo>
                  <a:pt x="442291" y="151183"/>
                </a:lnTo>
                <a:lnTo>
                  <a:pt x="453595" y="141657"/>
                </a:lnTo>
                <a:lnTo>
                  <a:pt x="465505" y="132399"/>
                </a:lnTo>
                <a:lnTo>
                  <a:pt x="478008" y="123417"/>
                </a:lnTo>
                <a:lnTo>
                  <a:pt x="491088" y="114721"/>
                </a:lnTo>
                <a:lnTo>
                  <a:pt x="504733" y="106319"/>
                </a:lnTo>
                <a:lnTo>
                  <a:pt x="518928" y="98221"/>
                </a:lnTo>
                <a:lnTo>
                  <a:pt x="533659" y="90437"/>
                </a:lnTo>
                <a:lnTo>
                  <a:pt x="548913" y="82974"/>
                </a:lnTo>
                <a:lnTo>
                  <a:pt x="564676" y="75841"/>
                </a:lnTo>
                <a:lnTo>
                  <a:pt x="580932" y="69049"/>
                </a:lnTo>
                <a:lnTo>
                  <a:pt x="597669" y="62606"/>
                </a:lnTo>
                <a:lnTo>
                  <a:pt x="614873" y="56520"/>
                </a:lnTo>
                <a:lnTo>
                  <a:pt x="632530" y="50802"/>
                </a:lnTo>
                <a:lnTo>
                  <a:pt x="650625" y="45460"/>
                </a:lnTo>
                <a:lnTo>
                  <a:pt x="669144" y="40502"/>
                </a:lnTo>
                <a:lnTo>
                  <a:pt x="676713" y="38425"/>
                </a:lnTo>
                <a:lnTo>
                  <a:pt x="689219" y="34842"/>
                </a:lnTo>
                <a:lnTo>
                  <a:pt x="701583" y="31105"/>
                </a:lnTo>
                <a:lnTo>
                  <a:pt x="713804" y="27207"/>
                </a:lnTo>
                <a:lnTo>
                  <a:pt x="725883" y="23138"/>
                </a:lnTo>
                <a:lnTo>
                  <a:pt x="737819" y="18894"/>
                </a:lnTo>
                <a:lnTo>
                  <a:pt x="749612" y="14465"/>
                </a:lnTo>
                <a:lnTo>
                  <a:pt x="761263" y="9845"/>
                </a:lnTo>
                <a:lnTo>
                  <a:pt x="772771" y="5025"/>
                </a:lnTo>
                <a:lnTo>
                  <a:pt x="784136" y="0"/>
                </a:lnTo>
                <a:lnTo>
                  <a:pt x="1280245" y="285708"/>
                </a:lnTo>
                <a:lnTo>
                  <a:pt x="1280245" y="313075"/>
                </a:lnTo>
                <a:lnTo>
                  <a:pt x="492823" y="769551"/>
                </a:lnTo>
                <a:lnTo>
                  <a:pt x="0" y="484938"/>
                </a:lnTo>
                <a:lnTo>
                  <a:pt x="0" y="454287"/>
                </a:lnTo>
                <a:lnTo>
                  <a:pt x="5475" y="453192"/>
                </a:lnTo>
                <a:close/>
              </a:path>
              <a:path w="3234016" h="1012568">
                <a:moveTo>
                  <a:pt x="2778428" y="1012568"/>
                </a:moveTo>
                <a:lnTo>
                  <a:pt x="1929677" y="637097"/>
                </a:lnTo>
                <a:lnTo>
                  <a:pt x="2385265" y="292276"/>
                </a:lnTo>
                <a:lnTo>
                  <a:pt x="3234016" y="667747"/>
                </a:lnTo>
                <a:lnTo>
                  <a:pt x="2778428" y="1012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592558" y="6808703"/>
            <a:ext cx="3661129" cy="1782119"/>
          </a:xfrm>
          <a:custGeom>
            <a:avLst/>
            <a:gdLst/>
            <a:ahLst/>
            <a:cxnLst/>
            <a:rect l="l" t="t" r="r" b="b"/>
            <a:pathLst>
              <a:path w="3661129" h="1782119">
                <a:moveTo>
                  <a:pt x="3008412" y="1781025"/>
                </a:moveTo>
                <a:lnTo>
                  <a:pt x="2453164" y="1249016"/>
                </a:lnTo>
                <a:lnTo>
                  <a:pt x="3104786" y="1024609"/>
                </a:lnTo>
                <a:lnTo>
                  <a:pt x="3105882" y="1025704"/>
                </a:lnTo>
                <a:lnTo>
                  <a:pt x="3661129" y="1557712"/>
                </a:lnTo>
                <a:lnTo>
                  <a:pt x="3009507" y="1782119"/>
                </a:lnTo>
                <a:lnTo>
                  <a:pt x="3008412" y="1781025"/>
                </a:lnTo>
                <a:lnTo>
                  <a:pt x="3010603" y="1774457"/>
                </a:lnTo>
                <a:lnTo>
                  <a:pt x="3647988" y="1554428"/>
                </a:lnTo>
                <a:lnTo>
                  <a:pt x="3102597" y="1031177"/>
                </a:lnTo>
                <a:lnTo>
                  <a:pt x="2465212" y="1251205"/>
                </a:lnTo>
                <a:lnTo>
                  <a:pt x="3008412" y="1781025"/>
                </a:lnTo>
                <a:close/>
              </a:path>
              <a:path w="3661129" h="1782119">
                <a:moveTo>
                  <a:pt x="2790475" y="1019136"/>
                </a:moveTo>
                <a:lnTo>
                  <a:pt x="1934057" y="641475"/>
                </a:lnTo>
                <a:lnTo>
                  <a:pt x="2395121" y="292276"/>
                </a:lnTo>
                <a:lnTo>
                  <a:pt x="3251538" y="669936"/>
                </a:lnTo>
                <a:lnTo>
                  <a:pt x="2790475" y="1019136"/>
                </a:lnTo>
                <a:lnTo>
                  <a:pt x="1948294" y="639286"/>
                </a:lnTo>
                <a:lnTo>
                  <a:pt x="2789380" y="1011473"/>
                </a:lnTo>
                <a:lnTo>
                  <a:pt x="3238397" y="672126"/>
                </a:lnTo>
                <a:lnTo>
                  <a:pt x="2397312" y="299939"/>
                </a:lnTo>
                <a:lnTo>
                  <a:pt x="1948294" y="639286"/>
                </a:lnTo>
                <a:lnTo>
                  <a:pt x="2790475" y="1019136"/>
                </a:lnTo>
                <a:close/>
              </a:path>
              <a:path w="3661129" h="1782119">
                <a:moveTo>
                  <a:pt x="18617" y="455382"/>
                </a:moveTo>
                <a:lnTo>
                  <a:pt x="510346" y="746563"/>
                </a:lnTo>
                <a:lnTo>
                  <a:pt x="17522" y="461950"/>
                </a:lnTo>
                <a:lnTo>
                  <a:pt x="17522" y="483843"/>
                </a:lnTo>
                <a:lnTo>
                  <a:pt x="504870" y="773930"/>
                </a:lnTo>
                <a:lnTo>
                  <a:pt x="6571" y="486032"/>
                </a:lnTo>
                <a:lnTo>
                  <a:pt x="6571" y="504642"/>
                </a:lnTo>
                <a:lnTo>
                  <a:pt x="504870" y="792539"/>
                </a:lnTo>
                <a:lnTo>
                  <a:pt x="911175" y="558280"/>
                </a:lnTo>
                <a:lnTo>
                  <a:pt x="912270" y="558280"/>
                </a:lnTo>
                <a:lnTo>
                  <a:pt x="912270" y="538576"/>
                </a:lnTo>
                <a:lnTo>
                  <a:pt x="908985" y="540766"/>
                </a:lnTo>
                <a:lnTo>
                  <a:pt x="906795" y="541860"/>
                </a:lnTo>
                <a:lnTo>
                  <a:pt x="907890" y="491506"/>
                </a:lnTo>
                <a:lnTo>
                  <a:pt x="907890" y="532008"/>
                </a:lnTo>
                <a:lnTo>
                  <a:pt x="1287911" y="311980"/>
                </a:lnTo>
                <a:lnTo>
                  <a:pt x="1294482" y="292276"/>
                </a:lnTo>
                <a:lnTo>
                  <a:pt x="1294482" y="317453"/>
                </a:lnTo>
                <a:lnTo>
                  <a:pt x="917746" y="534198"/>
                </a:lnTo>
                <a:lnTo>
                  <a:pt x="917746" y="553902"/>
                </a:lnTo>
                <a:lnTo>
                  <a:pt x="1310910" y="327305"/>
                </a:lnTo>
                <a:lnTo>
                  <a:pt x="1318576" y="295560"/>
                </a:lnTo>
                <a:lnTo>
                  <a:pt x="1318576" y="331684"/>
                </a:lnTo>
                <a:lnTo>
                  <a:pt x="1316386" y="332779"/>
                </a:lnTo>
                <a:lnTo>
                  <a:pt x="918841" y="562659"/>
                </a:lnTo>
                <a:lnTo>
                  <a:pt x="916651" y="563754"/>
                </a:lnTo>
                <a:lnTo>
                  <a:pt x="504870" y="801297"/>
                </a:lnTo>
                <a:lnTo>
                  <a:pt x="0" y="510115"/>
                </a:lnTo>
                <a:lnTo>
                  <a:pt x="0" y="473991"/>
                </a:lnTo>
                <a:lnTo>
                  <a:pt x="10951" y="480559"/>
                </a:lnTo>
                <a:lnTo>
                  <a:pt x="10951" y="457571"/>
                </a:lnTo>
                <a:lnTo>
                  <a:pt x="7666" y="455381"/>
                </a:lnTo>
                <a:lnTo>
                  <a:pt x="9856" y="454287"/>
                </a:lnTo>
                <a:lnTo>
                  <a:pt x="13141" y="452097"/>
                </a:lnTo>
                <a:lnTo>
                  <a:pt x="23674" y="445602"/>
                </a:lnTo>
                <a:lnTo>
                  <a:pt x="35195" y="438065"/>
                </a:lnTo>
                <a:lnTo>
                  <a:pt x="46298" y="430325"/>
                </a:lnTo>
                <a:lnTo>
                  <a:pt x="56969" y="422392"/>
                </a:lnTo>
                <a:lnTo>
                  <a:pt x="67192" y="414277"/>
                </a:lnTo>
                <a:lnTo>
                  <a:pt x="76953" y="405991"/>
                </a:lnTo>
                <a:lnTo>
                  <a:pt x="86235" y="397542"/>
                </a:lnTo>
                <a:lnTo>
                  <a:pt x="95024" y="388942"/>
                </a:lnTo>
                <a:lnTo>
                  <a:pt x="103304" y="380201"/>
                </a:lnTo>
                <a:lnTo>
                  <a:pt x="111060" y="371328"/>
                </a:lnTo>
                <a:lnTo>
                  <a:pt x="118277" y="362335"/>
                </a:lnTo>
                <a:lnTo>
                  <a:pt x="127005" y="351606"/>
                </a:lnTo>
                <a:lnTo>
                  <a:pt x="136424" y="341101"/>
                </a:lnTo>
                <a:lnTo>
                  <a:pt x="146516" y="330832"/>
                </a:lnTo>
                <a:lnTo>
                  <a:pt x="157265" y="320807"/>
                </a:lnTo>
                <a:lnTo>
                  <a:pt x="168654" y="311039"/>
                </a:lnTo>
                <a:lnTo>
                  <a:pt x="180668" y="301538"/>
                </a:lnTo>
                <a:lnTo>
                  <a:pt x="193290" y="292314"/>
                </a:lnTo>
                <a:lnTo>
                  <a:pt x="206503" y="283378"/>
                </a:lnTo>
                <a:lnTo>
                  <a:pt x="220291" y="274742"/>
                </a:lnTo>
                <a:lnTo>
                  <a:pt x="234638" y="266414"/>
                </a:lnTo>
                <a:lnTo>
                  <a:pt x="249527" y="258407"/>
                </a:lnTo>
                <a:lnTo>
                  <a:pt x="264941" y="250731"/>
                </a:lnTo>
                <a:lnTo>
                  <a:pt x="280865" y="243396"/>
                </a:lnTo>
                <a:lnTo>
                  <a:pt x="297281" y="236414"/>
                </a:lnTo>
                <a:lnTo>
                  <a:pt x="314174" y="229794"/>
                </a:lnTo>
                <a:lnTo>
                  <a:pt x="331527" y="223548"/>
                </a:lnTo>
                <a:lnTo>
                  <a:pt x="349323" y="217686"/>
                </a:lnTo>
                <a:lnTo>
                  <a:pt x="367547" y="212220"/>
                </a:lnTo>
                <a:lnTo>
                  <a:pt x="367345" y="219850"/>
                </a:lnTo>
                <a:lnTo>
                  <a:pt x="349504" y="225279"/>
                </a:lnTo>
                <a:lnTo>
                  <a:pt x="332053" y="231088"/>
                </a:lnTo>
                <a:lnTo>
                  <a:pt x="315013" y="237269"/>
                </a:lnTo>
                <a:lnTo>
                  <a:pt x="298404" y="243811"/>
                </a:lnTo>
                <a:lnTo>
                  <a:pt x="282247" y="250704"/>
                </a:lnTo>
                <a:lnTo>
                  <a:pt x="266562" y="257938"/>
                </a:lnTo>
                <a:lnTo>
                  <a:pt x="251370" y="265505"/>
                </a:lnTo>
                <a:lnTo>
                  <a:pt x="236692" y="273393"/>
                </a:lnTo>
                <a:lnTo>
                  <a:pt x="222547" y="281593"/>
                </a:lnTo>
                <a:lnTo>
                  <a:pt x="208957" y="290095"/>
                </a:lnTo>
                <a:lnTo>
                  <a:pt x="195941" y="298890"/>
                </a:lnTo>
                <a:lnTo>
                  <a:pt x="183521" y="307967"/>
                </a:lnTo>
                <a:lnTo>
                  <a:pt x="171718" y="317316"/>
                </a:lnTo>
                <a:lnTo>
                  <a:pt x="160550" y="326929"/>
                </a:lnTo>
                <a:lnTo>
                  <a:pt x="150040" y="336794"/>
                </a:lnTo>
                <a:lnTo>
                  <a:pt x="140208" y="346902"/>
                </a:lnTo>
                <a:lnTo>
                  <a:pt x="131073" y="357243"/>
                </a:lnTo>
                <a:lnTo>
                  <a:pt x="122658" y="367808"/>
                </a:lnTo>
                <a:lnTo>
                  <a:pt x="117546" y="374278"/>
                </a:lnTo>
                <a:lnTo>
                  <a:pt x="109927" y="383267"/>
                </a:lnTo>
                <a:lnTo>
                  <a:pt x="101831" y="392075"/>
                </a:lnTo>
                <a:lnTo>
                  <a:pt x="93248" y="400697"/>
                </a:lnTo>
                <a:lnTo>
                  <a:pt x="84167" y="409127"/>
                </a:lnTo>
                <a:lnTo>
                  <a:pt x="74576" y="417360"/>
                </a:lnTo>
                <a:lnTo>
                  <a:pt x="64466" y="425390"/>
                </a:lnTo>
                <a:lnTo>
                  <a:pt x="53826" y="433213"/>
                </a:lnTo>
                <a:lnTo>
                  <a:pt x="42645" y="440823"/>
                </a:lnTo>
                <a:lnTo>
                  <a:pt x="30912" y="448214"/>
                </a:lnTo>
                <a:lnTo>
                  <a:pt x="18617" y="455382"/>
                </a:lnTo>
                <a:close/>
              </a:path>
              <a:path w="3661129" h="1782119">
                <a:moveTo>
                  <a:pt x="411781" y="204702"/>
                </a:moveTo>
                <a:lnTo>
                  <a:pt x="413281" y="191784"/>
                </a:lnTo>
                <a:lnTo>
                  <a:pt x="422043" y="181278"/>
                </a:lnTo>
                <a:lnTo>
                  <a:pt x="431481" y="171003"/>
                </a:lnTo>
                <a:lnTo>
                  <a:pt x="441578" y="160968"/>
                </a:lnTo>
                <a:lnTo>
                  <a:pt x="452319" y="151183"/>
                </a:lnTo>
                <a:lnTo>
                  <a:pt x="463688" y="141657"/>
                </a:lnTo>
                <a:lnTo>
                  <a:pt x="475670" y="132399"/>
                </a:lnTo>
                <a:lnTo>
                  <a:pt x="488249" y="123417"/>
                </a:lnTo>
                <a:lnTo>
                  <a:pt x="501410" y="114721"/>
                </a:lnTo>
                <a:lnTo>
                  <a:pt x="515137" y="106319"/>
                </a:lnTo>
                <a:lnTo>
                  <a:pt x="529414" y="98222"/>
                </a:lnTo>
                <a:lnTo>
                  <a:pt x="544225" y="90437"/>
                </a:lnTo>
                <a:lnTo>
                  <a:pt x="559556" y="82974"/>
                </a:lnTo>
                <a:lnTo>
                  <a:pt x="575390" y="75841"/>
                </a:lnTo>
                <a:lnTo>
                  <a:pt x="591712" y="69049"/>
                </a:lnTo>
                <a:lnTo>
                  <a:pt x="608507" y="62606"/>
                </a:lnTo>
                <a:lnTo>
                  <a:pt x="625758" y="56520"/>
                </a:lnTo>
                <a:lnTo>
                  <a:pt x="643450" y="50802"/>
                </a:lnTo>
                <a:lnTo>
                  <a:pt x="661568" y="45460"/>
                </a:lnTo>
                <a:lnTo>
                  <a:pt x="680096" y="40502"/>
                </a:lnTo>
                <a:lnTo>
                  <a:pt x="688831" y="38359"/>
                </a:lnTo>
                <a:lnTo>
                  <a:pt x="701484" y="34985"/>
                </a:lnTo>
                <a:lnTo>
                  <a:pt x="713939" y="31356"/>
                </a:lnTo>
                <a:lnTo>
                  <a:pt x="726203" y="27485"/>
                </a:lnTo>
                <a:lnTo>
                  <a:pt x="738283" y="23387"/>
                </a:lnTo>
                <a:lnTo>
                  <a:pt x="750187" y="19077"/>
                </a:lnTo>
                <a:lnTo>
                  <a:pt x="761922" y="14568"/>
                </a:lnTo>
                <a:lnTo>
                  <a:pt x="773494" y="9876"/>
                </a:lnTo>
                <a:lnTo>
                  <a:pt x="784912" y="5015"/>
                </a:lnTo>
                <a:lnTo>
                  <a:pt x="789634" y="10026"/>
                </a:lnTo>
                <a:lnTo>
                  <a:pt x="778343" y="14787"/>
                </a:lnTo>
                <a:lnTo>
                  <a:pt x="766844" y="19440"/>
                </a:lnTo>
                <a:lnTo>
                  <a:pt x="755146" y="23962"/>
                </a:lnTo>
                <a:lnTo>
                  <a:pt x="743255" y="28332"/>
                </a:lnTo>
                <a:lnTo>
                  <a:pt x="731180" y="32525"/>
                </a:lnTo>
                <a:lnTo>
                  <a:pt x="718929" y="36518"/>
                </a:lnTo>
                <a:lnTo>
                  <a:pt x="706508" y="40289"/>
                </a:lnTo>
                <a:lnTo>
                  <a:pt x="693926" y="43814"/>
                </a:lnTo>
                <a:lnTo>
                  <a:pt x="681191" y="47070"/>
                </a:lnTo>
                <a:lnTo>
                  <a:pt x="663296" y="51871"/>
                </a:lnTo>
                <a:lnTo>
                  <a:pt x="645763" y="57070"/>
                </a:lnTo>
                <a:lnTo>
                  <a:pt x="628610" y="62655"/>
                </a:lnTo>
                <a:lnTo>
                  <a:pt x="611854" y="68613"/>
                </a:lnTo>
                <a:lnTo>
                  <a:pt x="595512" y="74933"/>
                </a:lnTo>
                <a:lnTo>
                  <a:pt x="579600" y="81602"/>
                </a:lnTo>
                <a:lnTo>
                  <a:pt x="564138" y="88607"/>
                </a:lnTo>
                <a:lnTo>
                  <a:pt x="549141" y="95936"/>
                </a:lnTo>
                <a:lnTo>
                  <a:pt x="534626" y="103578"/>
                </a:lnTo>
                <a:lnTo>
                  <a:pt x="520613" y="111519"/>
                </a:lnTo>
                <a:lnTo>
                  <a:pt x="507116" y="119747"/>
                </a:lnTo>
                <a:lnTo>
                  <a:pt x="494155" y="128251"/>
                </a:lnTo>
                <a:lnTo>
                  <a:pt x="481745" y="137017"/>
                </a:lnTo>
                <a:lnTo>
                  <a:pt x="469904" y="146034"/>
                </a:lnTo>
                <a:lnTo>
                  <a:pt x="458650" y="155288"/>
                </a:lnTo>
                <a:lnTo>
                  <a:pt x="448000" y="164769"/>
                </a:lnTo>
                <a:lnTo>
                  <a:pt x="437971" y="174463"/>
                </a:lnTo>
                <a:lnTo>
                  <a:pt x="428580" y="184358"/>
                </a:lnTo>
                <a:lnTo>
                  <a:pt x="419844" y="194442"/>
                </a:lnTo>
                <a:lnTo>
                  <a:pt x="411781" y="204702"/>
                </a:lnTo>
                <a:close/>
              </a:path>
              <a:path w="3661129" h="1782119">
                <a:moveTo>
                  <a:pt x="1294482" y="317453"/>
                </a:moveTo>
                <a:lnTo>
                  <a:pt x="1294482" y="308696"/>
                </a:lnTo>
                <a:lnTo>
                  <a:pt x="1318576" y="295560"/>
                </a:lnTo>
                <a:lnTo>
                  <a:pt x="1310910" y="327305"/>
                </a:lnTo>
                <a:lnTo>
                  <a:pt x="1310909" y="308696"/>
                </a:lnTo>
                <a:lnTo>
                  <a:pt x="1294482" y="317453"/>
                </a:lnTo>
                <a:close/>
              </a:path>
              <a:path w="3661129" h="1782119">
                <a:moveTo>
                  <a:pt x="1287911" y="294465"/>
                </a:moveTo>
                <a:lnTo>
                  <a:pt x="1279615" y="298091"/>
                </a:lnTo>
                <a:lnTo>
                  <a:pt x="1268325" y="302754"/>
                </a:lnTo>
                <a:lnTo>
                  <a:pt x="1256743" y="307244"/>
                </a:lnTo>
                <a:lnTo>
                  <a:pt x="1244899" y="311564"/>
                </a:lnTo>
                <a:lnTo>
                  <a:pt x="1232822" y="315712"/>
                </a:lnTo>
                <a:lnTo>
                  <a:pt x="1220542" y="319688"/>
                </a:lnTo>
                <a:lnTo>
                  <a:pt x="1208088" y="323493"/>
                </a:lnTo>
                <a:lnTo>
                  <a:pt x="1195489" y="327127"/>
                </a:lnTo>
                <a:lnTo>
                  <a:pt x="1182776" y="330589"/>
                </a:lnTo>
                <a:lnTo>
                  <a:pt x="1164404" y="335391"/>
                </a:lnTo>
                <a:lnTo>
                  <a:pt x="1146426" y="340592"/>
                </a:lnTo>
                <a:lnTo>
                  <a:pt x="1128857" y="346185"/>
                </a:lnTo>
                <a:lnTo>
                  <a:pt x="1111713" y="352159"/>
                </a:lnTo>
                <a:lnTo>
                  <a:pt x="1095009" y="358503"/>
                </a:lnTo>
                <a:lnTo>
                  <a:pt x="1078760" y="365209"/>
                </a:lnTo>
                <a:lnTo>
                  <a:pt x="1062984" y="372267"/>
                </a:lnTo>
                <a:lnTo>
                  <a:pt x="1047694" y="379666"/>
                </a:lnTo>
                <a:lnTo>
                  <a:pt x="1032907" y="387396"/>
                </a:lnTo>
                <a:lnTo>
                  <a:pt x="1018638" y="395448"/>
                </a:lnTo>
                <a:lnTo>
                  <a:pt x="1004903" y="403813"/>
                </a:lnTo>
                <a:lnTo>
                  <a:pt x="991718" y="412479"/>
                </a:lnTo>
                <a:lnTo>
                  <a:pt x="979098" y="421438"/>
                </a:lnTo>
                <a:lnTo>
                  <a:pt x="967058" y="430679"/>
                </a:lnTo>
                <a:lnTo>
                  <a:pt x="955615" y="440193"/>
                </a:lnTo>
                <a:lnTo>
                  <a:pt x="944783" y="449970"/>
                </a:lnTo>
                <a:lnTo>
                  <a:pt x="934580" y="459999"/>
                </a:lnTo>
                <a:lnTo>
                  <a:pt x="925019" y="470271"/>
                </a:lnTo>
                <a:lnTo>
                  <a:pt x="916117" y="480777"/>
                </a:lnTo>
                <a:lnTo>
                  <a:pt x="907890" y="491506"/>
                </a:lnTo>
                <a:lnTo>
                  <a:pt x="906795" y="541860"/>
                </a:lnTo>
                <a:lnTo>
                  <a:pt x="504870" y="773930"/>
                </a:lnTo>
                <a:lnTo>
                  <a:pt x="17522" y="483843"/>
                </a:lnTo>
                <a:lnTo>
                  <a:pt x="503775" y="765173"/>
                </a:lnTo>
                <a:lnTo>
                  <a:pt x="900224" y="536387"/>
                </a:lnTo>
                <a:lnTo>
                  <a:pt x="900224" y="494790"/>
                </a:lnTo>
                <a:lnTo>
                  <a:pt x="881836" y="499583"/>
                </a:lnTo>
                <a:lnTo>
                  <a:pt x="863811" y="504761"/>
                </a:lnTo>
                <a:lnTo>
                  <a:pt x="846165" y="510315"/>
                </a:lnTo>
                <a:lnTo>
                  <a:pt x="828915" y="516236"/>
                </a:lnTo>
                <a:lnTo>
                  <a:pt x="812080" y="522516"/>
                </a:lnTo>
                <a:lnTo>
                  <a:pt x="795676" y="529144"/>
                </a:lnTo>
                <a:lnTo>
                  <a:pt x="779721" y="536112"/>
                </a:lnTo>
                <a:lnTo>
                  <a:pt x="764231" y="543410"/>
                </a:lnTo>
                <a:lnTo>
                  <a:pt x="749224" y="551031"/>
                </a:lnTo>
                <a:lnTo>
                  <a:pt x="734717" y="558965"/>
                </a:lnTo>
                <a:lnTo>
                  <a:pt x="720728" y="567202"/>
                </a:lnTo>
                <a:lnTo>
                  <a:pt x="707273" y="575734"/>
                </a:lnTo>
                <a:lnTo>
                  <a:pt x="694371" y="584551"/>
                </a:lnTo>
                <a:lnTo>
                  <a:pt x="682038" y="593646"/>
                </a:lnTo>
                <a:lnTo>
                  <a:pt x="670291" y="603008"/>
                </a:lnTo>
                <a:lnTo>
                  <a:pt x="659148" y="612628"/>
                </a:lnTo>
                <a:lnTo>
                  <a:pt x="648625" y="622499"/>
                </a:lnTo>
                <a:lnTo>
                  <a:pt x="638741" y="632609"/>
                </a:lnTo>
                <a:lnTo>
                  <a:pt x="629513" y="642952"/>
                </a:lnTo>
                <a:lnTo>
                  <a:pt x="620957" y="653517"/>
                </a:lnTo>
                <a:lnTo>
                  <a:pt x="618172" y="657026"/>
                </a:lnTo>
                <a:lnTo>
                  <a:pt x="610555" y="666122"/>
                </a:lnTo>
                <a:lnTo>
                  <a:pt x="593973" y="683811"/>
                </a:lnTo>
                <a:lnTo>
                  <a:pt x="575626" y="700770"/>
                </a:lnTo>
                <a:lnTo>
                  <a:pt x="555549" y="716930"/>
                </a:lnTo>
                <a:lnTo>
                  <a:pt x="533777" y="732218"/>
                </a:lnTo>
                <a:lnTo>
                  <a:pt x="510346" y="746563"/>
                </a:lnTo>
                <a:lnTo>
                  <a:pt x="18617" y="455382"/>
                </a:lnTo>
                <a:lnTo>
                  <a:pt x="508155" y="737806"/>
                </a:lnTo>
                <a:lnTo>
                  <a:pt x="518299" y="731926"/>
                </a:lnTo>
                <a:lnTo>
                  <a:pt x="530067" y="724593"/>
                </a:lnTo>
                <a:lnTo>
                  <a:pt x="541331" y="717009"/>
                </a:lnTo>
                <a:lnTo>
                  <a:pt x="552091" y="709189"/>
                </a:lnTo>
                <a:lnTo>
                  <a:pt x="562347" y="701148"/>
                </a:lnTo>
                <a:lnTo>
                  <a:pt x="572098" y="692902"/>
                </a:lnTo>
                <a:lnTo>
                  <a:pt x="581345" y="684466"/>
                </a:lnTo>
                <a:lnTo>
                  <a:pt x="590088" y="675856"/>
                </a:lnTo>
                <a:lnTo>
                  <a:pt x="598327" y="667088"/>
                </a:lnTo>
                <a:lnTo>
                  <a:pt x="606061" y="658177"/>
                </a:lnTo>
                <a:lnTo>
                  <a:pt x="613291" y="649138"/>
                </a:lnTo>
                <a:lnTo>
                  <a:pt x="621823" y="638573"/>
                </a:lnTo>
                <a:lnTo>
                  <a:pt x="630983" y="628231"/>
                </a:lnTo>
                <a:lnTo>
                  <a:pt x="640760" y="618120"/>
                </a:lnTo>
                <a:lnTo>
                  <a:pt x="651140" y="608250"/>
                </a:lnTo>
                <a:lnTo>
                  <a:pt x="662111" y="598629"/>
                </a:lnTo>
                <a:lnTo>
                  <a:pt x="673662" y="589267"/>
                </a:lnTo>
                <a:lnTo>
                  <a:pt x="685779" y="580173"/>
                </a:lnTo>
                <a:lnTo>
                  <a:pt x="698451" y="571355"/>
                </a:lnTo>
                <a:lnTo>
                  <a:pt x="711664" y="562823"/>
                </a:lnTo>
                <a:lnTo>
                  <a:pt x="725408" y="554586"/>
                </a:lnTo>
                <a:lnTo>
                  <a:pt x="739669" y="546652"/>
                </a:lnTo>
                <a:lnTo>
                  <a:pt x="754435" y="539032"/>
                </a:lnTo>
                <a:lnTo>
                  <a:pt x="769694" y="531733"/>
                </a:lnTo>
                <a:lnTo>
                  <a:pt x="785434" y="524765"/>
                </a:lnTo>
                <a:lnTo>
                  <a:pt x="801642" y="518137"/>
                </a:lnTo>
                <a:lnTo>
                  <a:pt x="818305" y="511858"/>
                </a:lnTo>
                <a:lnTo>
                  <a:pt x="835412" y="505936"/>
                </a:lnTo>
                <a:lnTo>
                  <a:pt x="852951" y="500382"/>
                </a:lnTo>
                <a:lnTo>
                  <a:pt x="870908" y="495204"/>
                </a:lnTo>
                <a:lnTo>
                  <a:pt x="889272" y="490411"/>
                </a:lnTo>
                <a:lnTo>
                  <a:pt x="404115" y="210176"/>
                </a:lnTo>
                <a:lnTo>
                  <a:pt x="385555" y="214813"/>
                </a:lnTo>
                <a:lnTo>
                  <a:pt x="367345" y="219850"/>
                </a:lnTo>
                <a:lnTo>
                  <a:pt x="367547" y="212220"/>
                </a:lnTo>
                <a:lnTo>
                  <a:pt x="386181" y="207158"/>
                </a:lnTo>
                <a:lnTo>
                  <a:pt x="405209" y="202513"/>
                </a:lnTo>
                <a:lnTo>
                  <a:pt x="411781" y="204702"/>
                </a:lnTo>
                <a:lnTo>
                  <a:pt x="902414" y="488222"/>
                </a:lnTo>
                <a:lnTo>
                  <a:pt x="910798" y="477329"/>
                </a:lnTo>
                <a:lnTo>
                  <a:pt x="919842" y="466659"/>
                </a:lnTo>
                <a:lnTo>
                  <a:pt x="929534" y="456222"/>
                </a:lnTo>
                <a:lnTo>
                  <a:pt x="939860" y="446029"/>
                </a:lnTo>
                <a:lnTo>
                  <a:pt x="950806" y="436088"/>
                </a:lnTo>
                <a:lnTo>
                  <a:pt x="962361" y="426410"/>
                </a:lnTo>
                <a:lnTo>
                  <a:pt x="974510" y="417005"/>
                </a:lnTo>
                <a:lnTo>
                  <a:pt x="987241" y="407882"/>
                </a:lnTo>
                <a:lnTo>
                  <a:pt x="1000540" y="399051"/>
                </a:lnTo>
                <a:lnTo>
                  <a:pt x="1014394" y="390522"/>
                </a:lnTo>
                <a:lnTo>
                  <a:pt x="1028791" y="382306"/>
                </a:lnTo>
                <a:lnTo>
                  <a:pt x="1043716" y="374411"/>
                </a:lnTo>
                <a:lnTo>
                  <a:pt x="1059157" y="366848"/>
                </a:lnTo>
                <a:lnTo>
                  <a:pt x="1075101" y="359627"/>
                </a:lnTo>
                <a:lnTo>
                  <a:pt x="1091535" y="352756"/>
                </a:lnTo>
                <a:lnTo>
                  <a:pt x="1108445" y="346247"/>
                </a:lnTo>
                <a:lnTo>
                  <a:pt x="1125818" y="340110"/>
                </a:lnTo>
                <a:lnTo>
                  <a:pt x="1143641" y="334353"/>
                </a:lnTo>
                <a:lnTo>
                  <a:pt x="1161901" y="328987"/>
                </a:lnTo>
                <a:lnTo>
                  <a:pt x="1180585" y="324021"/>
                </a:lnTo>
                <a:lnTo>
                  <a:pt x="1187691" y="322065"/>
                </a:lnTo>
                <a:lnTo>
                  <a:pt x="1212678" y="314824"/>
                </a:lnTo>
                <a:lnTo>
                  <a:pt x="1237092" y="307009"/>
                </a:lnTo>
                <a:lnTo>
                  <a:pt x="1260765" y="298454"/>
                </a:lnTo>
                <a:lnTo>
                  <a:pt x="1283531" y="288992"/>
                </a:lnTo>
                <a:lnTo>
                  <a:pt x="795088" y="7662"/>
                </a:lnTo>
                <a:lnTo>
                  <a:pt x="789634" y="10026"/>
                </a:lnTo>
                <a:lnTo>
                  <a:pt x="784912" y="5015"/>
                </a:lnTo>
                <a:lnTo>
                  <a:pt x="796183" y="0"/>
                </a:lnTo>
                <a:lnTo>
                  <a:pt x="1298863" y="290087"/>
                </a:lnTo>
                <a:lnTo>
                  <a:pt x="1297768" y="291181"/>
                </a:lnTo>
                <a:lnTo>
                  <a:pt x="1294482" y="292276"/>
                </a:lnTo>
                <a:lnTo>
                  <a:pt x="1287911" y="311980"/>
                </a:lnTo>
                <a:lnTo>
                  <a:pt x="1287911" y="294465"/>
                </a:lnTo>
                <a:close/>
              </a:path>
              <a:path w="3661129" h="1782119">
                <a:moveTo>
                  <a:pt x="3008412" y="1781025"/>
                </a:moveTo>
                <a:lnTo>
                  <a:pt x="2465212" y="1251205"/>
                </a:lnTo>
                <a:lnTo>
                  <a:pt x="3010603" y="1774457"/>
                </a:lnTo>
                <a:lnTo>
                  <a:pt x="3008412" y="1781025"/>
                </a:lnTo>
                <a:close/>
              </a:path>
              <a:path w="3661129" h="1782119">
                <a:moveTo>
                  <a:pt x="1750070" y="653516"/>
                </a:moveTo>
                <a:lnTo>
                  <a:pt x="2511209" y="1092478"/>
                </a:lnTo>
                <a:lnTo>
                  <a:pt x="1973483" y="1402270"/>
                </a:lnTo>
                <a:lnTo>
                  <a:pt x="1971293" y="1401175"/>
                </a:lnTo>
                <a:lnTo>
                  <a:pt x="1210155" y="962213"/>
                </a:lnTo>
                <a:lnTo>
                  <a:pt x="1747880" y="652422"/>
                </a:lnTo>
                <a:lnTo>
                  <a:pt x="1224392" y="962213"/>
                </a:lnTo>
                <a:lnTo>
                  <a:pt x="1973483" y="1394607"/>
                </a:lnTo>
                <a:lnTo>
                  <a:pt x="2496971" y="1092478"/>
                </a:lnTo>
                <a:lnTo>
                  <a:pt x="1750070" y="653516"/>
                </a:lnTo>
                <a:close/>
              </a:path>
              <a:path w="3661129" h="1782119">
                <a:moveTo>
                  <a:pt x="1747880" y="660084"/>
                </a:moveTo>
                <a:lnTo>
                  <a:pt x="1224392" y="962213"/>
                </a:lnTo>
                <a:lnTo>
                  <a:pt x="1747880" y="652422"/>
                </a:lnTo>
                <a:lnTo>
                  <a:pt x="1750070" y="653516"/>
                </a:lnTo>
                <a:lnTo>
                  <a:pt x="2496971" y="1092478"/>
                </a:lnTo>
                <a:lnTo>
                  <a:pt x="1747880" y="660084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857471" y="6853370"/>
            <a:ext cx="1299818" cy="799458"/>
          </a:xfrm>
          <a:custGeom>
            <a:avLst/>
            <a:gdLst/>
            <a:ahLst/>
            <a:cxnLst/>
            <a:rect l="l" t="t" r="r" b="b"/>
            <a:pathLst>
              <a:path w="1299818" h="799458">
                <a:moveTo>
                  <a:pt x="354" y="695562"/>
                </a:moveTo>
                <a:lnTo>
                  <a:pt x="0" y="688760"/>
                </a:lnTo>
                <a:lnTo>
                  <a:pt x="0" y="157846"/>
                </a:lnTo>
                <a:lnTo>
                  <a:pt x="2994" y="131971"/>
                </a:lnTo>
                <a:lnTo>
                  <a:pt x="11639" y="107679"/>
                </a:lnTo>
                <a:lnTo>
                  <a:pt x="25426" y="85605"/>
                </a:lnTo>
                <a:lnTo>
                  <a:pt x="78851" y="34148"/>
                </a:lnTo>
                <a:lnTo>
                  <a:pt x="307740" y="34148"/>
                </a:lnTo>
                <a:lnTo>
                  <a:pt x="348262" y="71367"/>
                </a:lnTo>
                <a:lnTo>
                  <a:pt x="365484" y="91274"/>
                </a:lnTo>
                <a:lnTo>
                  <a:pt x="377554" y="114378"/>
                </a:lnTo>
                <a:lnTo>
                  <a:pt x="384205" y="139481"/>
                </a:lnTo>
                <a:lnTo>
                  <a:pt x="385497" y="687665"/>
                </a:lnTo>
                <a:lnTo>
                  <a:pt x="384493" y="698802"/>
                </a:lnTo>
                <a:lnTo>
                  <a:pt x="369668" y="731336"/>
                </a:lnTo>
                <a:lnTo>
                  <a:pt x="350234" y="751415"/>
                </a:lnTo>
                <a:lnTo>
                  <a:pt x="328548" y="766481"/>
                </a:lnTo>
                <a:lnTo>
                  <a:pt x="304561" y="778305"/>
                </a:lnTo>
                <a:lnTo>
                  <a:pt x="278320" y="787508"/>
                </a:lnTo>
                <a:lnTo>
                  <a:pt x="250397" y="794096"/>
                </a:lnTo>
                <a:lnTo>
                  <a:pt x="221363" y="798078"/>
                </a:lnTo>
                <a:lnTo>
                  <a:pt x="191790" y="799458"/>
                </a:lnTo>
                <a:lnTo>
                  <a:pt x="176980" y="799175"/>
                </a:lnTo>
                <a:lnTo>
                  <a:pt x="147671" y="796666"/>
                </a:lnTo>
                <a:lnTo>
                  <a:pt x="119253" y="791573"/>
                </a:lnTo>
                <a:lnTo>
                  <a:pt x="92296" y="783902"/>
                </a:lnTo>
                <a:lnTo>
                  <a:pt x="67373" y="773659"/>
                </a:lnTo>
                <a:lnTo>
                  <a:pt x="42132" y="758615"/>
                </a:lnTo>
                <a:lnTo>
                  <a:pt x="20483" y="739009"/>
                </a:lnTo>
                <a:lnTo>
                  <a:pt x="2490" y="706729"/>
                </a:lnTo>
                <a:lnTo>
                  <a:pt x="354" y="695562"/>
                </a:lnTo>
                <a:close/>
              </a:path>
              <a:path w="1299818" h="799458">
                <a:moveTo>
                  <a:pt x="1202489" y="1308"/>
                </a:moveTo>
                <a:lnTo>
                  <a:pt x="1224363" y="1656"/>
                </a:lnTo>
                <a:lnTo>
                  <a:pt x="1235718" y="6276"/>
                </a:lnTo>
                <a:lnTo>
                  <a:pt x="1247098" y="13861"/>
                </a:lnTo>
                <a:lnTo>
                  <a:pt x="1262988" y="29888"/>
                </a:lnTo>
                <a:lnTo>
                  <a:pt x="1270245" y="39882"/>
                </a:lnTo>
                <a:lnTo>
                  <a:pt x="1276802" y="50818"/>
                </a:lnTo>
                <a:lnTo>
                  <a:pt x="1282634" y="62515"/>
                </a:lnTo>
                <a:lnTo>
                  <a:pt x="1287714" y="74796"/>
                </a:lnTo>
                <a:lnTo>
                  <a:pt x="1292019" y="87483"/>
                </a:lnTo>
                <a:lnTo>
                  <a:pt x="1296458" y="104940"/>
                </a:lnTo>
                <a:lnTo>
                  <a:pt x="1298570" y="117859"/>
                </a:lnTo>
                <a:lnTo>
                  <a:pt x="1299697" y="130753"/>
                </a:lnTo>
                <a:lnTo>
                  <a:pt x="1299818" y="143455"/>
                </a:lnTo>
                <a:lnTo>
                  <a:pt x="1298906" y="155796"/>
                </a:lnTo>
                <a:lnTo>
                  <a:pt x="1296939" y="167609"/>
                </a:lnTo>
                <a:lnTo>
                  <a:pt x="1290218" y="187993"/>
                </a:lnTo>
                <a:lnTo>
                  <a:pt x="1283107" y="200039"/>
                </a:lnTo>
                <a:lnTo>
                  <a:pt x="1274464" y="209162"/>
                </a:lnTo>
                <a:lnTo>
                  <a:pt x="1264511" y="215214"/>
                </a:lnTo>
                <a:lnTo>
                  <a:pt x="1027263" y="279354"/>
                </a:lnTo>
                <a:lnTo>
                  <a:pt x="970314" y="63704"/>
                </a:lnTo>
                <a:lnTo>
                  <a:pt x="1202489" y="1308"/>
                </a:lnTo>
                <a:close/>
              </a:path>
            </a:pathLst>
          </a:custGeom>
          <a:solidFill>
            <a:srgbClr val="A1EF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252135" y="7848277"/>
            <a:ext cx="200825" cy="90295"/>
          </a:xfrm>
          <a:custGeom>
            <a:avLst/>
            <a:gdLst/>
            <a:ahLst/>
            <a:cxnLst/>
            <a:rect l="l" t="t" r="r" b="b"/>
            <a:pathLst>
              <a:path w="200825" h="90295">
                <a:moveTo>
                  <a:pt x="989" y="35107"/>
                </a:moveTo>
                <a:lnTo>
                  <a:pt x="0" y="25065"/>
                </a:lnTo>
                <a:lnTo>
                  <a:pt x="1635" y="15070"/>
                </a:lnTo>
                <a:lnTo>
                  <a:pt x="5882" y="5333"/>
                </a:lnTo>
                <a:lnTo>
                  <a:pt x="9821" y="0"/>
                </a:lnTo>
                <a:lnTo>
                  <a:pt x="5824" y="5536"/>
                </a:lnTo>
                <a:lnTo>
                  <a:pt x="1733" y="15175"/>
                </a:lnTo>
                <a:lnTo>
                  <a:pt x="258" y="24998"/>
                </a:lnTo>
                <a:lnTo>
                  <a:pt x="1413" y="34820"/>
                </a:lnTo>
                <a:lnTo>
                  <a:pt x="5210" y="44459"/>
                </a:lnTo>
                <a:lnTo>
                  <a:pt x="11662" y="53729"/>
                </a:lnTo>
                <a:lnTo>
                  <a:pt x="20783" y="62448"/>
                </a:lnTo>
                <a:lnTo>
                  <a:pt x="32566" y="70419"/>
                </a:lnTo>
                <a:lnTo>
                  <a:pt x="42923" y="75800"/>
                </a:lnTo>
                <a:lnTo>
                  <a:pt x="54111" y="80281"/>
                </a:lnTo>
                <a:lnTo>
                  <a:pt x="65981" y="83861"/>
                </a:lnTo>
                <a:lnTo>
                  <a:pt x="78387" y="86541"/>
                </a:lnTo>
                <a:lnTo>
                  <a:pt x="91179" y="88321"/>
                </a:lnTo>
                <a:lnTo>
                  <a:pt x="104209" y="89200"/>
                </a:lnTo>
                <a:lnTo>
                  <a:pt x="117329" y="89179"/>
                </a:lnTo>
                <a:lnTo>
                  <a:pt x="130392" y="88257"/>
                </a:lnTo>
                <a:lnTo>
                  <a:pt x="143248" y="86435"/>
                </a:lnTo>
                <a:lnTo>
                  <a:pt x="155750" y="83713"/>
                </a:lnTo>
                <a:lnTo>
                  <a:pt x="167749" y="80091"/>
                </a:lnTo>
                <a:lnTo>
                  <a:pt x="179098" y="75568"/>
                </a:lnTo>
                <a:lnTo>
                  <a:pt x="189174" y="70419"/>
                </a:lnTo>
                <a:lnTo>
                  <a:pt x="200825" y="62541"/>
                </a:lnTo>
                <a:lnTo>
                  <a:pt x="198730" y="64452"/>
                </a:lnTo>
                <a:lnTo>
                  <a:pt x="188079" y="71514"/>
                </a:lnTo>
                <a:lnTo>
                  <a:pt x="177488" y="76895"/>
                </a:lnTo>
                <a:lnTo>
                  <a:pt x="166105" y="81375"/>
                </a:lnTo>
                <a:lnTo>
                  <a:pt x="154079" y="84956"/>
                </a:lnTo>
                <a:lnTo>
                  <a:pt x="141557" y="87636"/>
                </a:lnTo>
                <a:lnTo>
                  <a:pt x="128687" y="89415"/>
                </a:lnTo>
                <a:lnTo>
                  <a:pt x="115619" y="90295"/>
                </a:lnTo>
                <a:lnTo>
                  <a:pt x="102500" y="90273"/>
                </a:lnTo>
                <a:lnTo>
                  <a:pt x="89477" y="89352"/>
                </a:lnTo>
                <a:lnTo>
                  <a:pt x="76700" y="87530"/>
                </a:lnTo>
                <a:lnTo>
                  <a:pt x="64317" y="84808"/>
                </a:lnTo>
                <a:lnTo>
                  <a:pt x="52475" y="81185"/>
                </a:lnTo>
                <a:lnTo>
                  <a:pt x="41322" y="76663"/>
                </a:lnTo>
                <a:lnTo>
                  <a:pt x="31471" y="71514"/>
                </a:lnTo>
                <a:lnTo>
                  <a:pt x="19844" y="63398"/>
                </a:lnTo>
                <a:lnTo>
                  <a:pt x="10898" y="54485"/>
                </a:lnTo>
                <a:lnTo>
                  <a:pt x="4617" y="44984"/>
                </a:lnTo>
                <a:lnTo>
                  <a:pt x="989" y="351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264983" y="7809058"/>
            <a:ext cx="209318" cy="94165"/>
          </a:xfrm>
          <a:custGeom>
            <a:avLst/>
            <a:gdLst/>
            <a:ahLst/>
            <a:cxnLst/>
            <a:rect l="l" t="t" r="r" b="b"/>
            <a:pathLst>
              <a:path w="209318" h="94165">
                <a:moveTo>
                  <a:pt x="9308" y="26694"/>
                </a:moveTo>
                <a:lnTo>
                  <a:pt x="0" y="35173"/>
                </a:lnTo>
                <a:lnTo>
                  <a:pt x="8952" y="26764"/>
                </a:lnTo>
                <a:lnTo>
                  <a:pt x="20812" y="18780"/>
                </a:lnTo>
                <a:lnTo>
                  <a:pt x="30888" y="13631"/>
                </a:lnTo>
                <a:lnTo>
                  <a:pt x="42237" y="9109"/>
                </a:lnTo>
                <a:lnTo>
                  <a:pt x="54237" y="5486"/>
                </a:lnTo>
                <a:lnTo>
                  <a:pt x="66739" y="2764"/>
                </a:lnTo>
                <a:lnTo>
                  <a:pt x="79595" y="942"/>
                </a:lnTo>
                <a:lnTo>
                  <a:pt x="92657" y="21"/>
                </a:lnTo>
                <a:lnTo>
                  <a:pt x="105778" y="0"/>
                </a:lnTo>
                <a:lnTo>
                  <a:pt x="118808" y="879"/>
                </a:lnTo>
                <a:lnTo>
                  <a:pt x="131600" y="2658"/>
                </a:lnTo>
                <a:lnTo>
                  <a:pt x="144005" y="5338"/>
                </a:lnTo>
                <a:lnTo>
                  <a:pt x="155876" y="8919"/>
                </a:lnTo>
                <a:lnTo>
                  <a:pt x="167064" y="13399"/>
                </a:lnTo>
                <a:lnTo>
                  <a:pt x="177421" y="18780"/>
                </a:lnTo>
                <a:lnTo>
                  <a:pt x="187805" y="25842"/>
                </a:lnTo>
                <a:lnTo>
                  <a:pt x="197148" y="34598"/>
                </a:lnTo>
                <a:lnTo>
                  <a:pt x="203852" y="43937"/>
                </a:lnTo>
                <a:lnTo>
                  <a:pt x="207911" y="53670"/>
                </a:lnTo>
                <a:lnTo>
                  <a:pt x="209318" y="63605"/>
                </a:lnTo>
                <a:lnTo>
                  <a:pt x="208065" y="73551"/>
                </a:lnTo>
                <a:lnTo>
                  <a:pt x="204146" y="83319"/>
                </a:lnTo>
                <a:lnTo>
                  <a:pt x="197554" y="92716"/>
                </a:lnTo>
                <a:lnTo>
                  <a:pt x="196034" y="94165"/>
                </a:lnTo>
                <a:lnTo>
                  <a:pt x="202394" y="85576"/>
                </a:lnTo>
                <a:lnTo>
                  <a:pt x="206637" y="75843"/>
                </a:lnTo>
                <a:lnTo>
                  <a:pt x="208212" y="65908"/>
                </a:lnTo>
                <a:lnTo>
                  <a:pt x="207128" y="55962"/>
                </a:lnTo>
                <a:lnTo>
                  <a:pt x="203390" y="46194"/>
                </a:lnTo>
                <a:lnTo>
                  <a:pt x="197006" y="36797"/>
                </a:lnTo>
                <a:lnTo>
                  <a:pt x="187982" y="27960"/>
                </a:lnTo>
                <a:lnTo>
                  <a:pt x="176326" y="19875"/>
                </a:lnTo>
                <a:lnTo>
                  <a:pt x="166474" y="14726"/>
                </a:lnTo>
                <a:lnTo>
                  <a:pt x="155321" y="10203"/>
                </a:lnTo>
                <a:lnTo>
                  <a:pt x="143479" y="6581"/>
                </a:lnTo>
                <a:lnTo>
                  <a:pt x="131096" y="3859"/>
                </a:lnTo>
                <a:lnTo>
                  <a:pt x="118319" y="2037"/>
                </a:lnTo>
                <a:lnTo>
                  <a:pt x="105297" y="1115"/>
                </a:lnTo>
                <a:lnTo>
                  <a:pt x="92177" y="1094"/>
                </a:lnTo>
                <a:lnTo>
                  <a:pt x="79109" y="1973"/>
                </a:lnTo>
                <a:lnTo>
                  <a:pt x="66239" y="3753"/>
                </a:lnTo>
                <a:lnTo>
                  <a:pt x="53718" y="6433"/>
                </a:lnTo>
                <a:lnTo>
                  <a:pt x="41691" y="10013"/>
                </a:lnTo>
                <a:lnTo>
                  <a:pt x="30308" y="14494"/>
                </a:lnTo>
                <a:lnTo>
                  <a:pt x="19717" y="19875"/>
                </a:lnTo>
                <a:lnTo>
                  <a:pt x="9308" y="26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924276" y="6779729"/>
            <a:ext cx="249752" cy="206822"/>
          </a:xfrm>
          <a:custGeom>
            <a:avLst/>
            <a:gdLst/>
            <a:ahLst/>
            <a:cxnLst/>
            <a:rect l="l" t="t" r="r" b="b"/>
            <a:pathLst>
              <a:path w="249752" h="206822">
                <a:moveTo>
                  <a:pt x="249697" y="73855"/>
                </a:moveTo>
                <a:lnTo>
                  <a:pt x="249697" y="135156"/>
                </a:lnTo>
                <a:lnTo>
                  <a:pt x="248201" y="146324"/>
                </a:lnTo>
                <a:lnTo>
                  <a:pt x="243679" y="157113"/>
                </a:lnTo>
                <a:lnTo>
                  <a:pt x="236074" y="167412"/>
                </a:lnTo>
                <a:lnTo>
                  <a:pt x="225333" y="177112"/>
                </a:lnTo>
                <a:lnTo>
                  <a:pt x="212461" y="185511"/>
                </a:lnTo>
                <a:lnTo>
                  <a:pt x="201930" y="190962"/>
                </a:lnTo>
                <a:lnTo>
                  <a:pt x="190681" y="195611"/>
                </a:lnTo>
                <a:lnTo>
                  <a:pt x="178832" y="199458"/>
                </a:lnTo>
                <a:lnTo>
                  <a:pt x="166498" y="202503"/>
                </a:lnTo>
                <a:lnTo>
                  <a:pt x="153796" y="204745"/>
                </a:lnTo>
                <a:lnTo>
                  <a:pt x="140843" y="206185"/>
                </a:lnTo>
                <a:lnTo>
                  <a:pt x="127754" y="206822"/>
                </a:lnTo>
                <a:lnTo>
                  <a:pt x="114647" y="206657"/>
                </a:lnTo>
                <a:lnTo>
                  <a:pt x="101637" y="205690"/>
                </a:lnTo>
                <a:lnTo>
                  <a:pt x="88841" y="203921"/>
                </a:lnTo>
                <a:lnTo>
                  <a:pt x="76375" y="201349"/>
                </a:lnTo>
                <a:lnTo>
                  <a:pt x="64356" y="197975"/>
                </a:lnTo>
                <a:lnTo>
                  <a:pt x="52900" y="193798"/>
                </a:lnTo>
                <a:lnTo>
                  <a:pt x="42124" y="188820"/>
                </a:lnTo>
                <a:lnTo>
                  <a:pt x="23014" y="176388"/>
                </a:lnTo>
                <a:lnTo>
                  <a:pt x="12838" y="166409"/>
                </a:lnTo>
                <a:lnTo>
                  <a:pt x="5611" y="155792"/>
                </a:lnTo>
                <a:lnTo>
                  <a:pt x="1332" y="144752"/>
                </a:lnTo>
                <a:lnTo>
                  <a:pt x="0" y="134062"/>
                </a:lnTo>
                <a:lnTo>
                  <a:pt x="0" y="72760"/>
                </a:lnTo>
                <a:lnTo>
                  <a:pt x="1453" y="61631"/>
                </a:lnTo>
                <a:lnTo>
                  <a:pt x="5850" y="50713"/>
                </a:lnTo>
                <a:lnTo>
                  <a:pt x="13242" y="40214"/>
                </a:lnTo>
                <a:lnTo>
                  <a:pt x="23683" y="30346"/>
                </a:lnTo>
                <a:lnTo>
                  <a:pt x="37235" y="21311"/>
                </a:lnTo>
                <a:lnTo>
                  <a:pt x="47766" y="15859"/>
                </a:lnTo>
                <a:lnTo>
                  <a:pt x="59015" y="11210"/>
                </a:lnTo>
                <a:lnTo>
                  <a:pt x="70864" y="7363"/>
                </a:lnTo>
                <a:lnTo>
                  <a:pt x="83198" y="4319"/>
                </a:lnTo>
                <a:lnTo>
                  <a:pt x="95900" y="2077"/>
                </a:lnTo>
                <a:lnTo>
                  <a:pt x="108853" y="637"/>
                </a:lnTo>
                <a:lnTo>
                  <a:pt x="121942" y="0"/>
                </a:lnTo>
                <a:lnTo>
                  <a:pt x="135050" y="164"/>
                </a:lnTo>
                <a:lnTo>
                  <a:pt x="148060" y="1131"/>
                </a:lnTo>
                <a:lnTo>
                  <a:pt x="160856" y="2901"/>
                </a:lnTo>
                <a:lnTo>
                  <a:pt x="173321" y="5473"/>
                </a:lnTo>
                <a:lnTo>
                  <a:pt x="185340" y="8847"/>
                </a:lnTo>
                <a:lnTo>
                  <a:pt x="196796" y="13023"/>
                </a:lnTo>
                <a:lnTo>
                  <a:pt x="207573" y="18002"/>
                </a:lnTo>
                <a:lnTo>
                  <a:pt x="226808" y="30639"/>
                </a:lnTo>
                <a:lnTo>
                  <a:pt x="237054" y="40573"/>
                </a:lnTo>
                <a:lnTo>
                  <a:pt x="244294" y="50964"/>
                </a:lnTo>
                <a:lnTo>
                  <a:pt x="248526" y="61666"/>
                </a:lnTo>
                <a:lnTo>
                  <a:pt x="249752" y="72533"/>
                </a:lnTo>
                <a:lnTo>
                  <a:pt x="249697" y="738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788394" y="6916267"/>
            <a:ext cx="136692" cy="216171"/>
          </a:xfrm>
          <a:custGeom>
            <a:avLst/>
            <a:gdLst/>
            <a:ahLst/>
            <a:cxnLst/>
            <a:rect l="l" t="t" r="r" b="b"/>
            <a:pathLst>
              <a:path w="136692" h="216171">
                <a:moveTo>
                  <a:pt x="0" y="80500"/>
                </a:moveTo>
                <a:lnTo>
                  <a:pt x="410" y="68095"/>
                </a:lnTo>
                <a:lnTo>
                  <a:pt x="1841" y="56101"/>
                </a:lnTo>
                <a:lnTo>
                  <a:pt x="4346" y="44594"/>
                </a:lnTo>
                <a:lnTo>
                  <a:pt x="8979" y="31422"/>
                </a:lnTo>
                <a:lnTo>
                  <a:pt x="14973" y="20478"/>
                </a:lnTo>
                <a:lnTo>
                  <a:pt x="22150" y="11814"/>
                </a:lnTo>
                <a:lnTo>
                  <a:pt x="30334" y="5479"/>
                </a:lnTo>
                <a:lnTo>
                  <a:pt x="39347" y="1524"/>
                </a:lnTo>
                <a:lnTo>
                  <a:pt x="49011" y="0"/>
                </a:lnTo>
                <a:lnTo>
                  <a:pt x="59151" y="957"/>
                </a:lnTo>
                <a:lnTo>
                  <a:pt x="69588" y="4446"/>
                </a:lnTo>
                <a:lnTo>
                  <a:pt x="80146" y="10518"/>
                </a:lnTo>
                <a:lnTo>
                  <a:pt x="90647" y="19223"/>
                </a:lnTo>
                <a:lnTo>
                  <a:pt x="99745" y="29150"/>
                </a:lnTo>
                <a:lnTo>
                  <a:pt x="106905" y="38810"/>
                </a:lnTo>
                <a:lnTo>
                  <a:pt x="113400" y="49349"/>
                </a:lnTo>
                <a:lnTo>
                  <a:pt x="119186" y="60622"/>
                </a:lnTo>
                <a:lnTo>
                  <a:pt x="124223" y="72487"/>
                </a:lnTo>
                <a:lnTo>
                  <a:pt x="128467" y="84800"/>
                </a:lnTo>
                <a:lnTo>
                  <a:pt x="131879" y="97418"/>
                </a:lnTo>
                <a:lnTo>
                  <a:pt x="134414" y="110198"/>
                </a:lnTo>
                <a:lnTo>
                  <a:pt x="136033" y="122997"/>
                </a:lnTo>
                <a:lnTo>
                  <a:pt x="136692" y="135670"/>
                </a:lnTo>
                <a:lnTo>
                  <a:pt x="136351" y="148076"/>
                </a:lnTo>
                <a:lnTo>
                  <a:pt x="134967" y="160070"/>
                </a:lnTo>
                <a:lnTo>
                  <a:pt x="132481" y="171576"/>
                </a:lnTo>
                <a:lnTo>
                  <a:pt x="127876" y="184748"/>
                </a:lnTo>
                <a:lnTo>
                  <a:pt x="121957" y="195692"/>
                </a:lnTo>
                <a:lnTo>
                  <a:pt x="114879" y="204357"/>
                </a:lnTo>
                <a:lnTo>
                  <a:pt x="106803" y="210692"/>
                </a:lnTo>
                <a:lnTo>
                  <a:pt x="97885" y="214647"/>
                </a:lnTo>
                <a:lnTo>
                  <a:pt x="88285" y="216171"/>
                </a:lnTo>
                <a:lnTo>
                  <a:pt x="78160" y="215214"/>
                </a:lnTo>
                <a:lnTo>
                  <a:pt x="67669" y="211724"/>
                </a:lnTo>
                <a:lnTo>
                  <a:pt x="56969" y="205652"/>
                </a:lnTo>
                <a:lnTo>
                  <a:pt x="46220" y="196947"/>
                </a:lnTo>
                <a:lnTo>
                  <a:pt x="36867" y="187020"/>
                </a:lnTo>
                <a:lnTo>
                  <a:pt x="29560" y="177360"/>
                </a:lnTo>
                <a:lnTo>
                  <a:pt x="22978" y="166822"/>
                </a:lnTo>
                <a:lnTo>
                  <a:pt x="17156" y="155549"/>
                </a:lnTo>
                <a:lnTo>
                  <a:pt x="12126" y="143684"/>
                </a:lnTo>
                <a:lnTo>
                  <a:pt x="7920" y="131371"/>
                </a:lnTo>
                <a:lnTo>
                  <a:pt x="4571" y="118752"/>
                </a:lnTo>
                <a:lnTo>
                  <a:pt x="2113" y="105972"/>
                </a:lnTo>
                <a:lnTo>
                  <a:pt x="578" y="93174"/>
                </a:lnTo>
                <a:lnTo>
                  <a:pt x="0" y="80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264854" y="7844231"/>
            <a:ext cx="129" cy="121"/>
          </a:xfrm>
          <a:custGeom>
            <a:avLst/>
            <a:gdLst/>
            <a:ahLst/>
            <a:cxnLst/>
            <a:rect l="l" t="t" r="r" b="b"/>
            <a:pathLst>
              <a:path w="129" h="121">
                <a:moveTo>
                  <a:pt x="129" y="0"/>
                </a:moveTo>
                <a:lnTo>
                  <a:pt x="0" y="121"/>
                </a:lnTo>
                <a:lnTo>
                  <a:pt x="1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452960" y="7908915"/>
            <a:ext cx="2086" cy="1903"/>
          </a:xfrm>
          <a:custGeom>
            <a:avLst/>
            <a:gdLst/>
            <a:ahLst/>
            <a:cxnLst/>
            <a:rect l="l" t="t" r="r" b="b"/>
            <a:pathLst>
              <a:path w="2086" h="1903">
                <a:moveTo>
                  <a:pt x="2086" y="0"/>
                </a:moveTo>
                <a:lnTo>
                  <a:pt x="306" y="1696"/>
                </a:lnTo>
                <a:lnTo>
                  <a:pt x="0" y="1903"/>
                </a:lnTo>
                <a:lnTo>
                  <a:pt x="20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455046" y="7903224"/>
            <a:ext cx="5970" cy="5690"/>
          </a:xfrm>
          <a:custGeom>
            <a:avLst/>
            <a:gdLst/>
            <a:ahLst/>
            <a:cxnLst/>
            <a:rect l="l" t="t" r="r" b="b"/>
            <a:pathLst>
              <a:path w="5970" h="5690">
                <a:moveTo>
                  <a:pt x="5970" y="0"/>
                </a:moveTo>
                <a:lnTo>
                  <a:pt x="5415" y="749"/>
                </a:lnTo>
                <a:lnTo>
                  <a:pt x="0" y="5690"/>
                </a:lnTo>
                <a:lnTo>
                  <a:pt x="59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261956" y="7844353"/>
            <a:ext cx="2898" cy="3924"/>
          </a:xfrm>
          <a:custGeom>
            <a:avLst/>
            <a:gdLst/>
            <a:ahLst/>
            <a:cxnLst/>
            <a:rect l="l" t="t" r="r" b="b"/>
            <a:pathLst>
              <a:path w="2898" h="3924">
                <a:moveTo>
                  <a:pt x="2898" y="0"/>
                </a:moveTo>
                <a:lnTo>
                  <a:pt x="0" y="3924"/>
                </a:lnTo>
                <a:lnTo>
                  <a:pt x="2696" y="189"/>
                </a:lnTo>
                <a:lnTo>
                  <a:pt x="28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558724" y="6776478"/>
            <a:ext cx="4213092" cy="1815439"/>
          </a:xfrm>
          <a:custGeom>
            <a:avLst/>
            <a:gdLst/>
            <a:ahLst/>
            <a:cxnLst/>
            <a:rect l="l" t="t" r="r" b="b"/>
            <a:pathLst>
              <a:path w="4213092" h="1815439">
                <a:moveTo>
                  <a:pt x="217937" y="849942"/>
                </a:moveTo>
                <a:lnTo>
                  <a:pt x="225603" y="832427"/>
                </a:lnTo>
                <a:lnTo>
                  <a:pt x="211366" y="1074349"/>
                </a:lnTo>
                <a:lnTo>
                  <a:pt x="208080" y="1135650"/>
                </a:lnTo>
                <a:lnTo>
                  <a:pt x="205890" y="1163017"/>
                </a:lnTo>
                <a:lnTo>
                  <a:pt x="203700" y="1141124"/>
                </a:lnTo>
                <a:lnTo>
                  <a:pt x="200414" y="1141124"/>
                </a:lnTo>
                <a:lnTo>
                  <a:pt x="200414" y="1136745"/>
                </a:lnTo>
                <a:lnTo>
                  <a:pt x="216842" y="864173"/>
                </a:lnTo>
                <a:lnTo>
                  <a:pt x="213556" y="866362"/>
                </a:lnTo>
                <a:lnTo>
                  <a:pt x="215747" y="859794"/>
                </a:lnTo>
                <a:lnTo>
                  <a:pt x="212461" y="857604"/>
                </a:lnTo>
                <a:lnTo>
                  <a:pt x="215747" y="858699"/>
                </a:lnTo>
                <a:lnTo>
                  <a:pt x="213556" y="856510"/>
                </a:lnTo>
                <a:lnTo>
                  <a:pt x="213693" y="856236"/>
                </a:lnTo>
                <a:lnTo>
                  <a:pt x="215747" y="857604"/>
                </a:lnTo>
                <a:lnTo>
                  <a:pt x="214182" y="855259"/>
                </a:lnTo>
                <a:lnTo>
                  <a:pt x="214651" y="854320"/>
                </a:lnTo>
                <a:lnTo>
                  <a:pt x="216842" y="855415"/>
                </a:lnTo>
                <a:lnTo>
                  <a:pt x="216842" y="852131"/>
                </a:lnTo>
                <a:lnTo>
                  <a:pt x="217937" y="849942"/>
                </a:lnTo>
                <a:close/>
              </a:path>
              <a:path w="4213092" h="1815439">
                <a:moveTo>
                  <a:pt x="262839" y="1244022"/>
                </a:moveTo>
                <a:lnTo>
                  <a:pt x="573865" y="1449820"/>
                </a:lnTo>
                <a:lnTo>
                  <a:pt x="588102" y="1455293"/>
                </a:lnTo>
                <a:lnTo>
                  <a:pt x="593578" y="1456388"/>
                </a:lnTo>
                <a:lnTo>
                  <a:pt x="593578" y="1459672"/>
                </a:lnTo>
                <a:lnTo>
                  <a:pt x="574960" y="1457483"/>
                </a:lnTo>
                <a:lnTo>
                  <a:pt x="559628" y="1449820"/>
                </a:lnTo>
                <a:lnTo>
                  <a:pt x="257363" y="1248401"/>
                </a:lnTo>
                <a:lnTo>
                  <a:pt x="255173" y="1246212"/>
                </a:lnTo>
                <a:lnTo>
                  <a:pt x="252982" y="1246212"/>
                </a:lnTo>
                <a:lnTo>
                  <a:pt x="250792" y="1244023"/>
                </a:lnTo>
                <a:lnTo>
                  <a:pt x="249697" y="1242928"/>
                </a:lnTo>
                <a:lnTo>
                  <a:pt x="246411" y="1240739"/>
                </a:lnTo>
                <a:lnTo>
                  <a:pt x="244221" y="1238549"/>
                </a:lnTo>
                <a:lnTo>
                  <a:pt x="239840" y="1234171"/>
                </a:lnTo>
                <a:lnTo>
                  <a:pt x="236555" y="1230887"/>
                </a:lnTo>
                <a:lnTo>
                  <a:pt x="234364" y="1228697"/>
                </a:lnTo>
                <a:lnTo>
                  <a:pt x="233269" y="1227603"/>
                </a:lnTo>
                <a:lnTo>
                  <a:pt x="227793" y="1221035"/>
                </a:lnTo>
                <a:lnTo>
                  <a:pt x="223413" y="1214467"/>
                </a:lnTo>
                <a:lnTo>
                  <a:pt x="219032" y="1206804"/>
                </a:lnTo>
                <a:lnTo>
                  <a:pt x="216842" y="1203520"/>
                </a:lnTo>
                <a:lnTo>
                  <a:pt x="214652" y="1200236"/>
                </a:lnTo>
                <a:lnTo>
                  <a:pt x="213556" y="1196952"/>
                </a:lnTo>
                <a:lnTo>
                  <a:pt x="209176" y="1188195"/>
                </a:lnTo>
                <a:lnTo>
                  <a:pt x="208081" y="1184911"/>
                </a:lnTo>
                <a:lnTo>
                  <a:pt x="206985" y="1182721"/>
                </a:lnTo>
                <a:lnTo>
                  <a:pt x="205890" y="1179437"/>
                </a:lnTo>
                <a:lnTo>
                  <a:pt x="204795" y="1176153"/>
                </a:lnTo>
                <a:lnTo>
                  <a:pt x="203700" y="1170680"/>
                </a:lnTo>
                <a:lnTo>
                  <a:pt x="202605" y="1166301"/>
                </a:lnTo>
                <a:lnTo>
                  <a:pt x="202605" y="1164112"/>
                </a:lnTo>
                <a:lnTo>
                  <a:pt x="200414" y="1152071"/>
                </a:lnTo>
                <a:lnTo>
                  <a:pt x="200414" y="1142219"/>
                </a:lnTo>
                <a:lnTo>
                  <a:pt x="203700" y="1141124"/>
                </a:lnTo>
                <a:lnTo>
                  <a:pt x="205890" y="1163017"/>
                </a:lnTo>
                <a:lnTo>
                  <a:pt x="208080" y="1135650"/>
                </a:lnTo>
                <a:lnTo>
                  <a:pt x="208080" y="1149881"/>
                </a:lnTo>
                <a:lnTo>
                  <a:pt x="210271" y="1164112"/>
                </a:lnTo>
                <a:lnTo>
                  <a:pt x="211366" y="1168490"/>
                </a:lnTo>
                <a:lnTo>
                  <a:pt x="211366" y="1169585"/>
                </a:lnTo>
                <a:lnTo>
                  <a:pt x="208080" y="1171774"/>
                </a:lnTo>
                <a:lnTo>
                  <a:pt x="211366" y="1170680"/>
                </a:lnTo>
                <a:lnTo>
                  <a:pt x="212461" y="1173964"/>
                </a:lnTo>
                <a:lnTo>
                  <a:pt x="213556" y="1177248"/>
                </a:lnTo>
                <a:lnTo>
                  <a:pt x="214651" y="1181626"/>
                </a:lnTo>
                <a:lnTo>
                  <a:pt x="215747" y="1184910"/>
                </a:lnTo>
                <a:lnTo>
                  <a:pt x="220127" y="1193668"/>
                </a:lnTo>
                <a:lnTo>
                  <a:pt x="222318" y="1196952"/>
                </a:lnTo>
                <a:lnTo>
                  <a:pt x="223413" y="1200236"/>
                </a:lnTo>
                <a:lnTo>
                  <a:pt x="225603" y="1202425"/>
                </a:lnTo>
                <a:lnTo>
                  <a:pt x="229984" y="1208993"/>
                </a:lnTo>
                <a:lnTo>
                  <a:pt x="234364" y="1216656"/>
                </a:lnTo>
                <a:lnTo>
                  <a:pt x="238745" y="1222129"/>
                </a:lnTo>
                <a:lnTo>
                  <a:pt x="240935" y="1224318"/>
                </a:lnTo>
                <a:lnTo>
                  <a:pt x="242031" y="1225413"/>
                </a:lnTo>
                <a:lnTo>
                  <a:pt x="245316" y="1228697"/>
                </a:lnTo>
                <a:lnTo>
                  <a:pt x="248601" y="1233076"/>
                </a:lnTo>
                <a:lnTo>
                  <a:pt x="251887" y="1235265"/>
                </a:lnTo>
                <a:lnTo>
                  <a:pt x="254077" y="1237454"/>
                </a:lnTo>
                <a:lnTo>
                  <a:pt x="256268" y="1238549"/>
                </a:lnTo>
                <a:lnTo>
                  <a:pt x="259553" y="1241833"/>
                </a:lnTo>
                <a:lnTo>
                  <a:pt x="261743" y="1242928"/>
                </a:lnTo>
                <a:lnTo>
                  <a:pt x="262839" y="1244022"/>
                </a:lnTo>
                <a:close/>
              </a:path>
              <a:path w="4213092" h="1815439">
                <a:moveTo>
                  <a:pt x="2929561" y="276336"/>
                </a:moveTo>
                <a:lnTo>
                  <a:pt x="2940574" y="269572"/>
                </a:lnTo>
                <a:lnTo>
                  <a:pt x="2952212" y="264413"/>
                </a:lnTo>
                <a:lnTo>
                  <a:pt x="2964394" y="260694"/>
                </a:lnTo>
                <a:lnTo>
                  <a:pt x="2977037" y="258250"/>
                </a:lnTo>
                <a:lnTo>
                  <a:pt x="2981034" y="257726"/>
                </a:lnTo>
                <a:lnTo>
                  <a:pt x="2986509" y="257726"/>
                </a:lnTo>
                <a:lnTo>
                  <a:pt x="3165021" y="245685"/>
                </a:lnTo>
                <a:lnTo>
                  <a:pt x="3177538" y="249158"/>
                </a:lnTo>
                <a:lnTo>
                  <a:pt x="3184964" y="259949"/>
                </a:lnTo>
                <a:lnTo>
                  <a:pt x="3185829" y="264294"/>
                </a:lnTo>
                <a:lnTo>
                  <a:pt x="3182354" y="276806"/>
                </a:lnTo>
                <a:lnTo>
                  <a:pt x="3171559" y="284229"/>
                </a:lnTo>
                <a:lnTo>
                  <a:pt x="3167211" y="285093"/>
                </a:lnTo>
                <a:lnTo>
                  <a:pt x="2988700" y="297134"/>
                </a:lnTo>
                <a:lnTo>
                  <a:pt x="2983224" y="297134"/>
                </a:lnTo>
                <a:lnTo>
                  <a:pt x="2970353" y="296582"/>
                </a:lnTo>
                <a:lnTo>
                  <a:pt x="2957644" y="294817"/>
                </a:lnTo>
                <a:lnTo>
                  <a:pt x="2945259" y="291678"/>
                </a:lnTo>
                <a:lnTo>
                  <a:pt x="2933359" y="287003"/>
                </a:lnTo>
                <a:lnTo>
                  <a:pt x="2926275" y="282904"/>
                </a:lnTo>
                <a:lnTo>
                  <a:pt x="2926275" y="278525"/>
                </a:lnTo>
                <a:lnTo>
                  <a:pt x="2929561" y="276336"/>
                </a:lnTo>
                <a:close/>
              </a:path>
              <a:path w="4213092" h="1815439">
                <a:moveTo>
                  <a:pt x="213693" y="856236"/>
                </a:moveTo>
                <a:lnTo>
                  <a:pt x="213058" y="855813"/>
                </a:lnTo>
                <a:lnTo>
                  <a:pt x="213556" y="854320"/>
                </a:lnTo>
                <a:lnTo>
                  <a:pt x="214182" y="855259"/>
                </a:lnTo>
                <a:lnTo>
                  <a:pt x="213693" y="856236"/>
                </a:lnTo>
                <a:close/>
              </a:path>
              <a:path w="4213092" h="1815439">
                <a:moveTo>
                  <a:pt x="301169" y="225981"/>
                </a:moveTo>
                <a:lnTo>
                  <a:pt x="300074" y="222697"/>
                </a:lnTo>
                <a:lnTo>
                  <a:pt x="301169" y="222697"/>
                </a:lnTo>
                <a:lnTo>
                  <a:pt x="308835" y="220507"/>
                </a:lnTo>
                <a:lnTo>
                  <a:pt x="301169" y="225981"/>
                </a:lnTo>
                <a:close/>
              </a:path>
              <a:path w="4213092" h="1815439">
                <a:moveTo>
                  <a:pt x="1413855" y="1611831"/>
                </a:moveTo>
                <a:lnTo>
                  <a:pt x="1417141" y="1612925"/>
                </a:lnTo>
                <a:lnTo>
                  <a:pt x="1414950" y="1614020"/>
                </a:lnTo>
                <a:lnTo>
                  <a:pt x="1416045" y="1616210"/>
                </a:lnTo>
                <a:lnTo>
                  <a:pt x="1413855" y="1618399"/>
                </a:lnTo>
                <a:lnTo>
                  <a:pt x="1412760" y="1620588"/>
                </a:lnTo>
                <a:lnTo>
                  <a:pt x="1413855" y="1611831"/>
                </a:lnTo>
                <a:close/>
              </a:path>
              <a:path w="4213092" h="1815439">
                <a:moveTo>
                  <a:pt x="1344860" y="1632630"/>
                </a:moveTo>
                <a:lnTo>
                  <a:pt x="1344860" y="1631535"/>
                </a:lnTo>
                <a:lnTo>
                  <a:pt x="1368953" y="1631535"/>
                </a:lnTo>
                <a:lnTo>
                  <a:pt x="1373334" y="1630440"/>
                </a:lnTo>
                <a:lnTo>
                  <a:pt x="1376619" y="1630440"/>
                </a:lnTo>
                <a:lnTo>
                  <a:pt x="1379905" y="1629346"/>
                </a:lnTo>
                <a:lnTo>
                  <a:pt x="1383190" y="1628251"/>
                </a:lnTo>
                <a:lnTo>
                  <a:pt x="1386476" y="1627156"/>
                </a:lnTo>
                <a:lnTo>
                  <a:pt x="1389761" y="1626062"/>
                </a:lnTo>
                <a:lnTo>
                  <a:pt x="1391952" y="1626062"/>
                </a:lnTo>
                <a:lnTo>
                  <a:pt x="1398523" y="1623872"/>
                </a:lnTo>
                <a:lnTo>
                  <a:pt x="1402903" y="1620588"/>
                </a:lnTo>
                <a:lnTo>
                  <a:pt x="1403998" y="1619493"/>
                </a:lnTo>
                <a:lnTo>
                  <a:pt x="1408379" y="1615115"/>
                </a:lnTo>
                <a:lnTo>
                  <a:pt x="1410569" y="1611831"/>
                </a:lnTo>
                <a:lnTo>
                  <a:pt x="1411665" y="1608547"/>
                </a:lnTo>
                <a:lnTo>
                  <a:pt x="1414950" y="1609641"/>
                </a:lnTo>
                <a:lnTo>
                  <a:pt x="1417141" y="1598695"/>
                </a:lnTo>
                <a:lnTo>
                  <a:pt x="1420426" y="1598695"/>
                </a:lnTo>
                <a:lnTo>
                  <a:pt x="1420426" y="1604168"/>
                </a:lnTo>
                <a:lnTo>
                  <a:pt x="1419331" y="1608547"/>
                </a:lnTo>
                <a:lnTo>
                  <a:pt x="1417141" y="1612925"/>
                </a:lnTo>
                <a:lnTo>
                  <a:pt x="1413855" y="1611831"/>
                </a:lnTo>
                <a:lnTo>
                  <a:pt x="1412760" y="1620588"/>
                </a:lnTo>
                <a:lnTo>
                  <a:pt x="1407284" y="1626062"/>
                </a:lnTo>
                <a:lnTo>
                  <a:pt x="1405094" y="1627156"/>
                </a:lnTo>
                <a:lnTo>
                  <a:pt x="1400713" y="1630440"/>
                </a:lnTo>
                <a:lnTo>
                  <a:pt x="1394142" y="1633724"/>
                </a:lnTo>
                <a:lnTo>
                  <a:pt x="1391952" y="1633724"/>
                </a:lnTo>
                <a:lnTo>
                  <a:pt x="1388666" y="1634819"/>
                </a:lnTo>
                <a:lnTo>
                  <a:pt x="1384285" y="1635914"/>
                </a:lnTo>
                <a:lnTo>
                  <a:pt x="1381000" y="1637009"/>
                </a:lnTo>
                <a:lnTo>
                  <a:pt x="1376619" y="1637009"/>
                </a:lnTo>
                <a:lnTo>
                  <a:pt x="1373334" y="1638103"/>
                </a:lnTo>
                <a:lnTo>
                  <a:pt x="1368953" y="1638103"/>
                </a:lnTo>
                <a:lnTo>
                  <a:pt x="1366763" y="1639198"/>
                </a:lnTo>
                <a:lnTo>
                  <a:pt x="1344860" y="1639198"/>
                </a:lnTo>
                <a:lnTo>
                  <a:pt x="1344860" y="1632630"/>
                </a:lnTo>
                <a:close/>
              </a:path>
              <a:path w="4213092" h="1815439">
                <a:moveTo>
                  <a:pt x="1418236" y="1595411"/>
                </a:moveTo>
                <a:lnTo>
                  <a:pt x="1417141" y="1594316"/>
                </a:lnTo>
                <a:lnTo>
                  <a:pt x="1420427" y="1593222"/>
                </a:lnTo>
                <a:lnTo>
                  <a:pt x="1420426" y="1595411"/>
                </a:lnTo>
                <a:lnTo>
                  <a:pt x="1418236" y="1595411"/>
                </a:lnTo>
                <a:close/>
              </a:path>
              <a:path w="4213092" h="1815439">
                <a:moveTo>
                  <a:pt x="746901" y="1571328"/>
                </a:moveTo>
                <a:lnTo>
                  <a:pt x="745806" y="1568044"/>
                </a:lnTo>
                <a:lnTo>
                  <a:pt x="744710" y="1566949"/>
                </a:lnTo>
                <a:lnTo>
                  <a:pt x="738001" y="1556145"/>
                </a:lnTo>
                <a:lnTo>
                  <a:pt x="732138" y="1545072"/>
                </a:lnTo>
                <a:lnTo>
                  <a:pt x="726987" y="1533465"/>
                </a:lnTo>
                <a:lnTo>
                  <a:pt x="728283" y="1523163"/>
                </a:lnTo>
                <a:lnTo>
                  <a:pt x="728283" y="1511121"/>
                </a:lnTo>
                <a:lnTo>
                  <a:pt x="729378" y="1514405"/>
                </a:lnTo>
                <a:lnTo>
                  <a:pt x="730473" y="1518784"/>
                </a:lnTo>
                <a:lnTo>
                  <a:pt x="731568" y="1522068"/>
                </a:lnTo>
                <a:lnTo>
                  <a:pt x="735902" y="1534100"/>
                </a:lnTo>
                <a:lnTo>
                  <a:pt x="741327" y="1545586"/>
                </a:lnTo>
                <a:lnTo>
                  <a:pt x="747844" y="1556527"/>
                </a:lnTo>
                <a:lnTo>
                  <a:pt x="751281" y="1561476"/>
                </a:lnTo>
                <a:lnTo>
                  <a:pt x="753471" y="1564760"/>
                </a:lnTo>
                <a:lnTo>
                  <a:pt x="756757" y="1568044"/>
                </a:lnTo>
                <a:lnTo>
                  <a:pt x="757852" y="1570233"/>
                </a:lnTo>
                <a:lnTo>
                  <a:pt x="760043" y="1571328"/>
                </a:lnTo>
                <a:lnTo>
                  <a:pt x="762233" y="1575707"/>
                </a:lnTo>
                <a:lnTo>
                  <a:pt x="764423" y="1576801"/>
                </a:lnTo>
                <a:lnTo>
                  <a:pt x="768804" y="1581180"/>
                </a:lnTo>
                <a:lnTo>
                  <a:pt x="770994" y="1583369"/>
                </a:lnTo>
                <a:lnTo>
                  <a:pt x="773184" y="1585559"/>
                </a:lnTo>
                <a:lnTo>
                  <a:pt x="775375" y="1587748"/>
                </a:lnTo>
                <a:lnTo>
                  <a:pt x="778660" y="1589937"/>
                </a:lnTo>
                <a:lnTo>
                  <a:pt x="780851" y="1591032"/>
                </a:lnTo>
                <a:lnTo>
                  <a:pt x="818086" y="1616209"/>
                </a:lnTo>
                <a:lnTo>
                  <a:pt x="1085306" y="1794640"/>
                </a:lnTo>
                <a:lnTo>
                  <a:pt x="1087496" y="1795735"/>
                </a:lnTo>
                <a:lnTo>
                  <a:pt x="1101734" y="1802303"/>
                </a:lnTo>
                <a:lnTo>
                  <a:pt x="1113780" y="1805587"/>
                </a:lnTo>
                <a:lnTo>
                  <a:pt x="1113780" y="1808871"/>
                </a:lnTo>
                <a:lnTo>
                  <a:pt x="1114876" y="1805587"/>
                </a:lnTo>
                <a:lnTo>
                  <a:pt x="1118161" y="1806682"/>
                </a:lnTo>
                <a:lnTo>
                  <a:pt x="1121447" y="1807777"/>
                </a:lnTo>
                <a:lnTo>
                  <a:pt x="1123637" y="1807777"/>
                </a:lnTo>
                <a:lnTo>
                  <a:pt x="1122542" y="1812155"/>
                </a:lnTo>
                <a:lnTo>
                  <a:pt x="1123637" y="1807777"/>
                </a:lnTo>
                <a:lnTo>
                  <a:pt x="1129113" y="1808871"/>
                </a:lnTo>
                <a:lnTo>
                  <a:pt x="1134589" y="1808871"/>
                </a:lnTo>
                <a:lnTo>
                  <a:pt x="1134589" y="1813250"/>
                </a:lnTo>
                <a:lnTo>
                  <a:pt x="1136779" y="1813250"/>
                </a:lnTo>
                <a:lnTo>
                  <a:pt x="1136779" y="1815439"/>
                </a:lnTo>
                <a:lnTo>
                  <a:pt x="1119256" y="1815439"/>
                </a:lnTo>
                <a:lnTo>
                  <a:pt x="1115971" y="1814345"/>
                </a:lnTo>
                <a:lnTo>
                  <a:pt x="1113780" y="1813250"/>
                </a:lnTo>
                <a:lnTo>
                  <a:pt x="1110495" y="1812155"/>
                </a:lnTo>
                <a:lnTo>
                  <a:pt x="1097353" y="1807777"/>
                </a:lnTo>
                <a:lnTo>
                  <a:pt x="1082021" y="1801209"/>
                </a:lnTo>
                <a:lnTo>
                  <a:pt x="776470" y="1598695"/>
                </a:lnTo>
                <a:lnTo>
                  <a:pt x="775375" y="1597600"/>
                </a:lnTo>
                <a:lnTo>
                  <a:pt x="773185" y="1596506"/>
                </a:lnTo>
                <a:lnTo>
                  <a:pt x="772089" y="1595411"/>
                </a:lnTo>
                <a:lnTo>
                  <a:pt x="769899" y="1593222"/>
                </a:lnTo>
                <a:lnTo>
                  <a:pt x="766614" y="1591032"/>
                </a:lnTo>
                <a:lnTo>
                  <a:pt x="763328" y="1588843"/>
                </a:lnTo>
                <a:lnTo>
                  <a:pt x="761138" y="1586654"/>
                </a:lnTo>
                <a:lnTo>
                  <a:pt x="760043" y="1585559"/>
                </a:lnTo>
                <a:lnTo>
                  <a:pt x="757852" y="1583370"/>
                </a:lnTo>
                <a:lnTo>
                  <a:pt x="754567" y="1580086"/>
                </a:lnTo>
                <a:lnTo>
                  <a:pt x="753472" y="1577896"/>
                </a:lnTo>
                <a:lnTo>
                  <a:pt x="751281" y="1576802"/>
                </a:lnTo>
                <a:lnTo>
                  <a:pt x="750186" y="1574612"/>
                </a:lnTo>
                <a:lnTo>
                  <a:pt x="746901" y="1571328"/>
                </a:lnTo>
                <a:close/>
              </a:path>
              <a:path w="4213092" h="1815439">
                <a:moveTo>
                  <a:pt x="1103924" y="698878"/>
                </a:moveTo>
                <a:lnTo>
                  <a:pt x="1102829" y="698878"/>
                </a:lnTo>
                <a:lnTo>
                  <a:pt x="1103267" y="698221"/>
                </a:lnTo>
                <a:lnTo>
                  <a:pt x="1103923" y="698877"/>
                </a:lnTo>
                <a:close/>
              </a:path>
              <a:path w="4213092" h="1815439">
                <a:moveTo>
                  <a:pt x="0" y="706540"/>
                </a:moveTo>
                <a:lnTo>
                  <a:pt x="0" y="703256"/>
                </a:lnTo>
                <a:lnTo>
                  <a:pt x="49282" y="461334"/>
                </a:lnTo>
                <a:lnTo>
                  <a:pt x="50377" y="458050"/>
                </a:lnTo>
                <a:lnTo>
                  <a:pt x="50377" y="454766"/>
                </a:lnTo>
                <a:lnTo>
                  <a:pt x="51472" y="452577"/>
                </a:lnTo>
                <a:lnTo>
                  <a:pt x="52567" y="449293"/>
                </a:lnTo>
                <a:lnTo>
                  <a:pt x="53662" y="446009"/>
                </a:lnTo>
                <a:lnTo>
                  <a:pt x="54758" y="442725"/>
                </a:lnTo>
                <a:lnTo>
                  <a:pt x="55853" y="441630"/>
                </a:lnTo>
                <a:lnTo>
                  <a:pt x="62165" y="429984"/>
                </a:lnTo>
                <a:lnTo>
                  <a:pt x="69534" y="419395"/>
                </a:lnTo>
                <a:lnTo>
                  <a:pt x="77998" y="409899"/>
                </a:lnTo>
                <a:lnTo>
                  <a:pt x="87592" y="401534"/>
                </a:lnTo>
                <a:lnTo>
                  <a:pt x="98353" y="394334"/>
                </a:lnTo>
                <a:lnTo>
                  <a:pt x="106230" y="390181"/>
                </a:lnTo>
                <a:lnTo>
                  <a:pt x="108421" y="393465"/>
                </a:lnTo>
                <a:lnTo>
                  <a:pt x="107325" y="390181"/>
                </a:lnTo>
                <a:lnTo>
                  <a:pt x="109516" y="389086"/>
                </a:lnTo>
                <a:lnTo>
                  <a:pt x="111706" y="387991"/>
                </a:lnTo>
                <a:lnTo>
                  <a:pt x="113896" y="387991"/>
                </a:lnTo>
                <a:lnTo>
                  <a:pt x="120467" y="385802"/>
                </a:lnTo>
                <a:lnTo>
                  <a:pt x="121563" y="385802"/>
                </a:lnTo>
                <a:lnTo>
                  <a:pt x="125943" y="384707"/>
                </a:lnTo>
                <a:lnTo>
                  <a:pt x="128134" y="383613"/>
                </a:lnTo>
                <a:lnTo>
                  <a:pt x="131419" y="383613"/>
                </a:lnTo>
                <a:lnTo>
                  <a:pt x="133609" y="382518"/>
                </a:lnTo>
                <a:lnTo>
                  <a:pt x="136895" y="381423"/>
                </a:lnTo>
                <a:lnTo>
                  <a:pt x="139085" y="381423"/>
                </a:lnTo>
                <a:lnTo>
                  <a:pt x="142371" y="380329"/>
                </a:lnTo>
                <a:lnTo>
                  <a:pt x="153322" y="380329"/>
                </a:lnTo>
                <a:lnTo>
                  <a:pt x="158798" y="379234"/>
                </a:lnTo>
                <a:lnTo>
                  <a:pt x="187272" y="379234"/>
                </a:lnTo>
                <a:lnTo>
                  <a:pt x="208080" y="381424"/>
                </a:lnTo>
                <a:lnTo>
                  <a:pt x="232174" y="386897"/>
                </a:lnTo>
                <a:lnTo>
                  <a:pt x="243126" y="390181"/>
                </a:lnTo>
                <a:lnTo>
                  <a:pt x="244221" y="390181"/>
                </a:lnTo>
                <a:lnTo>
                  <a:pt x="250792" y="287282"/>
                </a:lnTo>
                <a:lnTo>
                  <a:pt x="250792" y="283998"/>
                </a:lnTo>
                <a:lnTo>
                  <a:pt x="251887" y="281809"/>
                </a:lnTo>
                <a:lnTo>
                  <a:pt x="251887" y="279619"/>
                </a:lnTo>
                <a:lnTo>
                  <a:pt x="252982" y="273051"/>
                </a:lnTo>
                <a:lnTo>
                  <a:pt x="254077" y="267578"/>
                </a:lnTo>
                <a:lnTo>
                  <a:pt x="256268" y="262105"/>
                </a:lnTo>
                <a:lnTo>
                  <a:pt x="258458" y="257726"/>
                </a:lnTo>
                <a:lnTo>
                  <a:pt x="259553" y="255537"/>
                </a:lnTo>
                <a:lnTo>
                  <a:pt x="261743" y="253347"/>
                </a:lnTo>
                <a:lnTo>
                  <a:pt x="262839" y="251158"/>
                </a:lnTo>
                <a:lnTo>
                  <a:pt x="266124" y="246779"/>
                </a:lnTo>
                <a:lnTo>
                  <a:pt x="269409" y="247874"/>
                </a:lnTo>
                <a:lnTo>
                  <a:pt x="267219" y="243495"/>
                </a:lnTo>
                <a:lnTo>
                  <a:pt x="270505" y="240211"/>
                </a:lnTo>
                <a:lnTo>
                  <a:pt x="273790" y="236927"/>
                </a:lnTo>
                <a:lnTo>
                  <a:pt x="275981" y="235833"/>
                </a:lnTo>
                <a:lnTo>
                  <a:pt x="277076" y="233643"/>
                </a:lnTo>
                <a:lnTo>
                  <a:pt x="279266" y="232549"/>
                </a:lnTo>
                <a:lnTo>
                  <a:pt x="282552" y="230359"/>
                </a:lnTo>
                <a:lnTo>
                  <a:pt x="285837" y="228170"/>
                </a:lnTo>
                <a:lnTo>
                  <a:pt x="288027" y="227075"/>
                </a:lnTo>
                <a:lnTo>
                  <a:pt x="290218" y="225981"/>
                </a:lnTo>
                <a:lnTo>
                  <a:pt x="291313" y="225981"/>
                </a:lnTo>
                <a:lnTo>
                  <a:pt x="294598" y="224886"/>
                </a:lnTo>
                <a:lnTo>
                  <a:pt x="297884" y="223791"/>
                </a:lnTo>
                <a:lnTo>
                  <a:pt x="300074" y="222697"/>
                </a:lnTo>
                <a:lnTo>
                  <a:pt x="301169" y="225981"/>
                </a:lnTo>
                <a:lnTo>
                  <a:pt x="308835" y="220507"/>
                </a:lnTo>
                <a:lnTo>
                  <a:pt x="315406" y="219413"/>
                </a:lnTo>
                <a:lnTo>
                  <a:pt x="319787" y="218318"/>
                </a:lnTo>
                <a:lnTo>
                  <a:pt x="321977" y="218318"/>
                </a:lnTo>
                <a:lnTo>
                  <a:pt x="324168" y="217223"/>
                </a:lnTo>
                <a:lnTo>
                  <a:pt x="334024" y="217223"/>
                </a:lnTo>
                <a:lnTo>
                  <a:pt x="334024" y="220507"/>
                </a:lnTo>
                <a:lnTo>
                  <a:pt x="336214" y="217223"/>
                </a:lnTo>
                <a:lnTo>
                  <a:pt x="337310" y="220507"/>
                </a:lnTo>
                <a:lnTo>
                  <a:pt x="337310" y="217223"/>
                </a:lnTo>
                <a:lnTo>
                  <a:pt x="352642" y="217223"/>
                </a:lnTo>
                <a:lnTo>
                  <a:pt x="357023" y="221602"/>
                </a:lnTo>
                <a:lnTo>
                  <a:pt x="358118" y="217223"/>
                </a:lnTo>
                <a:lnTo>
                  <a:pt x="366879" y="217223"/>
                </a:lnTo>
                <a:lnTo>
                  <a:pt x="370164" y="218318"/>
                </a:lnTo>
                <a:lnTo>
                  <a:pt x="373450" y="218318"/>
                </a:lnTo>
                <a:lnTo>
                  <a:pt x="377831" y="219413"/>
                </a:lnTo>
                <a:lnTo>
                  <a:pt x="382211" y="220507"/>
                </a:lnTo>
                <a:lnTo>
                  <a:pt x="385497" y="221602"/>
                </a:lnTo>
                <a:lnTo>
                  <a:pt x="394258" y="223791"/>
                </a:lnTo>
                <a:lnTo>
                  <a:pt x="396448" y="224886"/>
                </a:lnTo>
                <a:lnTo>
                  <a:pt x="400829" y="225981"/>
                </a:lnTo>
                <a:lnTo>
                  <a:pt x="405210" y="228170"/>
                </a:lnTo>
                <a:lnTo>
                  <a:pt x="407400" y="233643"/>
                </a:lnTo>
                <a:lnTo>
                  <a:pt x="423827" y="238022"/>
                </a:lnTo>
                <a:lnTo>
                  <a:pt x="438065" y="247874"/>
                </a:lnTo>
                <a:lnTo>
                  <a:pt x="1060117" y="661659"/>
                </a:lnTo>
                <a:lnTo>
                  <a:pt x="1076545" y="672605"/>
                </a:lnTo>
                <a:lnTo>
                  <a:pt x="1079830" y="674795"/>
                </a:lnTo>
                <a:lnTo>
                  <a:pt x="1083116" y="676984"/>
                </a:lnTo>
                <a:lnTo>
                  <a:pt x="1086401" y="679173"/>
                </a:lnTo>
                <a:lnTo>
                  <a:pt x="1088592" y="680268"/>
                </a:lnTo>
                <a:lnTo>
                  <a:pt x="1089687" y="682458"/>
                </a:lnTo>
                <a:lnTo>
                  <a:pt x="1091877" y="683552"/>
                </a:lnTo>
                <a:lnTo>
                  <a:pt x="1100638" y="691215"/>
                </a:lnTo>
                <a:lnTo>
                  <a:pt x="1101734" y="692309"/>
                </a:lnTo>
                <a:lnTo>
                  <a:pt x="1103924" y="694499"/>
                </a:lnTo>
                <a:lnTo>
                  <a:pt x="1105019" y="695594"/>
                </a:lnTo>
                <a:lnTo>
                  <a:pt x="1103267" y="698221"/>
                </a:lnTo>
                <a:lnTo>
                  <a:pt x="1101733" y="696687"/>
                </a:lnTo>
                <a:lnTo>
                  <a:pt x="1099542" y="694498"/>
                </a:lnTo>
                <a:lnTo>
                  <a:pt x="1097352" y="692309"/>
                </a:lnTo>
                <a:lnTo>
                  <a:pt x="1094067" y="689025"/>
                </a:lnTo>
                <a:lnTo>
                  <a:pt x="1087496" y="683552"/>
                </a:lnTo>
                <a:lnTo>
                  <a:pt x="1084210" y="681362"/>
                </a:lnTo>
                <a:lnTo>
                  <a:pt x="1083115" y="679173"/>
                </a:lnTo>
                <a:lnTo>
                  <a:pt x="1079829" y="675889"/>
                </a:lnTo>
                <a:lnTo>
                  <a:pt x="1076544" y="673700"/>
                </a:lnTo>
                <a:lnTo>
                  <a:pt x="1075449" y="672605"/>
                </a:lnTo>
                <a:lnTo>
                  <a:pt x="1055736" y="659469"/>
                </a:lnTo>
                <a:lnTo>
                  <a:pt x="427113" y="247874"/>
                </a:lnTo>
                <a:lnTo>
                  <a:pt x="426018" y="246779"/>
                </a:lnTo>
                <a:lnTo>
                  <a:pt x="409591" y="238022"/>
                </a:lnTo>
                <a:lnTo>
                  <a:pt x="422732" y="240211"/>
                </a:lnTo>
                <a:lnTo>
                  <a:pt x="409591" y="238022"/>
                </a:lnTo>
                <a:lnTo>
                  <a:pt x="406305" y="236927"/>
                </a:lnTo>
                <a:lnTo>
                  <a:pt x="404115" y="235833"/>
                </a:lnTo>
                <a:lnTo>
                  <a:pt x="399734" y="233643"/>
                </a:lnTo>
                <a:lnTo>
                  <a:pt x="395353" y="232549"/>
                </a:lnTo>
                <a:lnTo>
                  <a:pt x="393163" y="231454"/>
                </a:lnTo>
                <a:lnTo>
                  <a:pt x="385497" y="229265"/>
                </a:lnTo>
                <a:lnTo>
                  <a:pt x="385497" y="225981"/>
                </a:lnTo>
                <a:lnTo>
                  <a:pt x="384402" y="229265"/>
                </a:lnTo>
                <a:lnTo>
                  <a:pt x="381116" y="228170"/>
                </a:lnTo>
                <a:lnTo>
                  <a:pt x="372355" y="225981"/>
                </a:lnTo>
                <a:lnTo>
                  <a:pt x="369069" y="225981"/>
                </a:lnTo>
                <a:lnTo>
                  <a:pt x="365784" y="224886"/>
                </a:lnTo>
                <a:lnTo>
                  <a:pt x="357023" y="224886"/>
                </a:lnTo>
                <a:lnTo>
                  <a:pt x="357023" y="222697"/>
                </a:lnTo>
                <a:lnTo>
                  <a:pt x="357023" y="224886"/>
                </a:lnTo>
                <a:lnTo>
                  <a:pt x="323073" y="224886"/>
                </a:lnTo>
                <a:lnTo>
                  <a:pt x="321977" y="225981"/>
                </a:lnTo>
                <a:lnTo>
                  <a:pt x="317597" y="227075"/>
                </a:lnTo>
                <a:lnTo>
                  <a:pt x="311026" y="227075"/>
                </a:lnTo>
                <a:lnTo>
                  <a:pt x="304455" y="229265"/>
                </a:lnTo>
                <a:lnTo>
                  <a:pt x="302265" y="229265"/>
                </a:lnTo>
                <a:lnTo>
                  <a:pt x="300074" y="230359"/>
                </a:lnTo>
                <a:lnTo>
                  <a:pt x="297884" y="231454"/>
                </a:lnTo>
                <a:lnTo>
                  <a:pt x="294598" y="233643"/>
                </a:lnTo>
                <a:lnTo>
                  <a:pt x="292408" y="234738"/>
                </a:lnTo>
                <a:lnTo>
                  <a:pt x="289123" y="235833"/>
                </a:lnTo>
                <a:lnTo>
                  <a:pt x="285837" y="236927"/>
                </a:lnTo>
                <a:lnTo>
                  <a:pt x="283647" y="239117"/>
                </a:lnTo>
                <a:lnTo>
                  <a:pt x="281456" y="240211"/>
                </a:lnTo>
                <a:lnTo>
                  <a:pt x="279266" y="242401"/>
                </a:lnTo>
                <a:lnTo>
                  <a:pt x="270505" y="251158"/>
                </a:lnTo>
                <a:lnTo>
                  <a:pt x="267219" y="250063"/>
                </a:lnTo>
                <a:lnTo>
                  <a:pt x="270505" y="252253"/>
                </a:lnTo>
                <a:lnTo>
                  <a:pt x="268314" y="255537"/>
                </a:lnTo>
                <a:lnTo>
                  <a:pt x="267219" y="258821"/>
                </a:lnTo>
                <a:lnTo>
                  <a:pt x="266124" y="259915"/>
                </a:lnTo>
                <a:lnTo>
                  <a:pt x="263934" y="264294"/>
                </a:lnTo>
                <a:lnTo>
                  <a:pt x="261743" y="268673"/>
                </a:lnTo>
                <a:lnTo>
                  <a:pt x="260648" y="273051"/>
                </a:lnTo>
                <a:lnTo>
                  <a:pt x="259553" y="277430"/>
                </a:lnTo>
                <a:lnTo>
                  <a:pt x="259553" y="283998"/>
                </a:lnTo>
                <a:lnTo>
                  <a:pt x="255172" y="349678"/>
                </a:lnTo>
                <a:lnTo>
                  <a:pt x="252982" y="395654"/>
                </a:lnTo>
                <a:lnTo>
                  <a:pt x="244221" y="392370"/>
                </a:lnTo>
                <a:lnTo>
                  <a:pt x="242031" y="392370"/>
                </a:lnTo>
                <a:lnTo>
                  <a:pt x="216842" y="386897"/>
                </a:lnTo>
                <a:lnTo>
                  <a:pt x="196034" y="383613"/>
                </a:lnTo>
                <a:lnTo>
                  <a:pt x="152227" y="383613"/>
                </a:lnTo>
                <a:lnTo>
                  <a:pt x="151132" y="384708"/>
                </a:lnTo>
                <a:lnTo>
                  <a:pt x="146751" y="385802"/>
                </a:lnTo>
                <a:lnTo>
                  <a:pt x="143466" y="385802"/>
                </a:lnTo>
                <a:lnTo>
                  <a:pt x="142371" y="386897"/>
                </a:lnTo>
                <a:lnTo>
                  <a:pt x="140180" y="386897"/>
                </a:lnTo>
                <a:lnTo>
                  <a:pt x="137990" y="387992"/>
                </a:lnTo>
                <a:lnTo>
                  <a:pt x="134705" y="387992"/>
                </a:lnTo>
                <a:lnTo>
                  <a:pt x="131419" y="389086"/>
                </a:lnTo>
                <a:lnTo>
                  <a:pt x="129229" y="390181"/>
                </a:lnTo>
                <a:lnTo>
                  <a:pt x="122658" y="392370"/>
                </a:lnTo>
                <a:lnTo>
                  <a:pt x="120467" y="386897"/>
                </a:lnTo>
                <a:lnTo>
                  <a:pt x="121563" y="390181"/>
                </a:lnTo>
                <a:lnTo>
                  <a:pt x="116087" y="392370"/>
                </a:lnTo>
                <a:lnTo>
                  <a:pt x="113896" y="393465"/>
                </a:lnTo>
                <a:lnTo>
                  <a:pt x="111706" y="393465"/>
                </a:lnTo>
                <a:lnTo>
                  <a:pt x="109516" y="394560"/>
                </a:lnTo>
                <a:lnTo>
                  <a:pt x="97821" y="400825"/>
                </a:lnTo>
                <a:lnTo>
                  <a:pt x="87483" y="408447"/>
                </a:lnTo>
                <a:lnTo>
                  <a:pt x="78458" y="417382"/>
                </a:lnTo>
                <a:lnTo>
                  <a:pt x="70703" y="427586"/>
                </a:lnTo>
                <a:lnTo>
                  <a:pt x="64173" y="439014"/>
                </a:lnTo>
                <a:lnTo>
                  <a:pt x="62424" y="442725"/>
                </a:lnTo>
                <a:lnTo>
                  <a:pt x="61329" y="443820"/>
                </a:lnTo>
                <a:lnTo>
                  <a:pt x="61329" y="446009"/>
                </a:lnTo>
                <a:lnTo>
                  <a:pt x="59138" y="449293"/>
                </a:lnTo>
                <a:lnTo>
                  <a:pt x="59138" y="450388"/>
                </a:lnTo>
                <a:lnTo>
                  <a:pt x="58043" y="453672"/>
                </a:lnTo>
                <a:lnTo>
                  <a:pt x="56948" y="456956"/>
                </a:lnTo>
                <a:lnTo>
                  <a:pt x="55853" y="460240"/>
                </a:lnTo>
                <a:lnTo>
                  <a:pt x="55853" y="461335"/>
                </a:lnTo>
                <a:lnTo>
                  <a:pt x="7666" y="704351"/>
                </a:lnTo>
                <a:lnTo>
                  <a:pt x="7666" y="708729"/>
                </a:lnTo>
                <a:lnTo>
                  <a:pt x="4380" y="708729"/>
                </a:lnTo>
                <a:lnTo>
                  <a:pt x="7666" y="709824"/>
                </a:lnTo>
                <a:lnTo>
                  <a:pt x="7666" y="720771"/>
                </a:lnTo>
                <a:lnTo>
                  <a:pt x="10052" y="733066"/>
                </a:lnTo>
                <a:lnTo>
                  <a:pt x="14003" y="745323"/>
                </a:lnTo>
                <a:lnTo>
                  <a:pt x="15332" y="748137"/>
                </a:lnTo>
                <a:lnTo>
                  <a:pt x="17522" y="751421"/>
                </a:lnTo>
                <a:lnTo>
                  <a:pt x="18617" y="752516"/>
                </a:lnTo>
                <a:lnTo>
                  <a:pt x="21903" y="760179"/>
                </a:lnTo>
                <a:lnTo>
                  <a:pt x="26283" y="766747"/>
                </a:lnTo>
                <a:lnTo>
                  <a:pt x="31759" y="773315"/>
                </a:lnTo>
                <a:lnTo>
                  <a:pt x="33950" y="775504"/>
                </a:lnTo>
                <a:lnTo>
                  <a:pt x="35045" y="776599"/>
                </a:lnTo>
                <a:lnTo>
                  <a:pt x="37235" y="778788"/>
                </a:lnTo>
                <a:lnTo>
                  <a:pt x="39425" y="780977"/>
                </a:lnTo>
                <a:lnTo>
                  <a:pt x="40521" y="782072"/>
                </a:lnTo>
                <a:lnTo>
                  <a:pt x="42711" y="783167"/>
                </a:lnTo>
                <a:lnTo>
                  <a:pt x="44901" y="785356"/>
                </a:lnTo>
                <a:lnTo>
                  <a:pt x="45996" y="786451"/>
                </a:lnTo>
                <a:lnTo>
                  <a:pt x="48187" y="787545"/>
                </a:lnTo>
                <a:lnTo>
                  <a:pt x="53663" y="790830"/>
                </a:lnTo>
                <a:lnTo>
                  <a:pt x="133609" y="844468"/>
                </a:lnTo>
                <a:lnTo>
                  <a:pt x="145656" y="851036"/>
                </a:lnTo>
                <a:lnTo>
                  <a:pt x="157703" y="855415"/>
                </a:lnTo>
                <a:lnTo>
                  <a:pt x="170845" y="858699"/>
                </a:lnTo>
                <a:lnTo>
                  <a:pt x="178511" y="859794"/>
                </a:lnTo>
                <a:lnTo>
                  <a:pt x="205890" y="859794"/>
                </a:lnTo>
                <a:lnTo>
                  <a:pt x="208080" y="858699"/>
                </a:lnTo>
                <a:lnTo>
                  <a:pt x="210271" y="857604"/>
                </a:lnTo>
                <a:lnTo>
                  <a:pt x="212461" y="859794"/>
                </a:lnTo>
                <a:lnTo>
                  <a:pt x="210271" y="856510"/>
                </a:lnTo>
                <a:lnTo>
                  <a:pt x="212461" y="855415"/>
                </a:lnTo>
                <a:lnTo>
                  <a:pt x="213058" y="855813"/>
                </a:lnTo>
                <a:lnTo>
                  <a:pt x="212461" y="857604"/>
                </a:lnTo>
                <a:lnTo>
                  <a:pt x="215747" y="859794"/>
                </a:lnTo>
                <a:lnTo>
                  <a:pt x="213556" y="866362"/>
                </a:lnTo>
                <a:lnTo>
                  <a:pt x="210271" y="868551"/>
                </a:lnTo>
                <a:lnTo>
                  <a:pt x="206986" y="869646"/>
                </a:lnTo>
                <a:lnTo>
                  <a:pt x="204795" y="870741"/>
                </a:lnTo>
                <a:lnTo>
                  <a:pt x="176321" y="870741"/>
                </a:lnTo>
                <a:lnTo>
                  <a:pt x="160989" y="868551"/>
                </a:lnTo>
                <a:lnTo>
                  <a:pt x="146752" y="864173"/>
                </a:lnTo>
                <a:lnTo>
                  <a:pt x="130324" y="856510"/>
                </a:lnTo>
                <a:lnTo>
                  <a:pt x="129229" y="855415"/>
                </a:lnTo>
                <a:lnTo>
                  <a:pt x="43806" y="797398"/>
                </a:lnTo>
                <a:lnTo>
                  <a:pt x="41616" y="796303"/>
                </a:lnTo>
                <a:lnTo>
                  <a:pt x="40521" y="795209"/>
                </a:lnTo>
                <a:lnTo>
                  <a:pt x="38330" y="791925"/>
                </a:lnTo>
                <a:lnTo>
                  <a:pt x="37235" y="790830"/>
                </a:lnTo>
                <a:lnTo>
                  <a:pt x="35045" y="788641"/>
                </a:lnTo>
                <a:lnTo>
                  <a:pt x="32855" y="786451"/>
                </a:lnTo>
                <a:lnTo>
                  <a:pt x="30664" y="784262"/>
                </a:lnTo>
                <a:lnTo>
                  <a:pt x="29569" y="780978"/>
                </a:lnTo>
                <a:lnTo>
                  <a:pt x="27379" y="779883"/>
                </a:lnTo>
                <a:lnTo>
                  <a:pt x="20041" y="769650"/>
                </a:lnTo>
                <a:lnTo>
                  <a:pt x="13502" y="758620"/>
                </a:lnTo>
                <a:lnTo>
                  <a:pt x="10951" y="755801"/>
                </a:lnTo>
                <a:lnTo>
                  <a:pt x="9856" y="753611"/>
                </a:lnTo>
                <a:lnTo>
                  <a:pt x="8761" y="751422"/>
                </a:lnTo>
                <a:lnTo>
                  <a:pt x="4103" y="738773"/>
                </a:lnTo>
                <a:lnTo>
                  <a:pt x="1482" y="726849"/>
                </a:lnTo>
                <a:lnTo>
                  <a:pt x="1095" y="724055"/>
                </a:lnTo>
                <a:lnTo>
                  <a:pt x="0" y="715297"/>
                </a:lnTo>
                <a:lnTo>
                  <a:pt x="0" y="706540"/>
                </a:lnTo>
                <a:close/>
              </a:path>
              <a:path w="4213092" h="1815439">
                <a:moveTo>
                  <a:pt x="3361117" y="266819"/>
                </a:moveTo>
                <a:lnTo>
                  <a:pt x="3359702" y="253952"/>
                </a:lnTo>
                <a:lnTo>
                  <a:pt x="3357362" y="241072"/>
                </a:lnTo>
                <a:lnTo>
                  <a:pt x="3354136" y="228335"/>
                </a:lnTo>
                <a:lnTo>
                  <a:pt x="3350062" y="215895"/>
                </a:lnTo>
                <a:lnTo>
                  <a:pt x="3345180" y="203907"/>
                </a:lnTo>
                <a:lnTo>
                  <a:pt x="3339529" y="192527"/>
                </a:lnTo>
                <a:lnTo>
                  <a:pt x="3333146" y="181910"/>
                </a:lnTo>
                <a:lnTo>
                  <a:pt x="3326071" y="172211"/>
                </a:lnTo>
                <a:lnTo>
                  <a:pt x="3322725" y="159206"/>
                </a:lnTo>
                <a:lnTo>
                  <a:pt x="3332657" y="170498"/>
                </a:lnTo>
                <a:lnTo>
                  <a:pt x="3339703" y="180428"/>
                </a:lnTo>
                <a:lnTo>
                  <a:pt x="3346070" y="191169"/>
                </a:lnTo>
                <a:lnTo>
                  <a:pt x="3351721" y="202587"/>
                </a:lnTo>
                <a:lnTo>
                  <a:pt x="3356620" y="214546"/>
                </a:lnTo>
                <a:lnTo>
                  <a:pt x="3360730" y="226912"/>
                </a:lnTo>
                <a:lnTo>
                  <a:pt x="3364014" y="239551"/>
                </a:lnTo>
                <a:lnTo>
                  <a:pt x="3366436" y="252327"/>
                </a:lnTo>
                <a:lnTo>
                  <a:pt x="3367960" y="265105"/>
                </a:lnTo>
                <a:lnTo>
                  <a:pt x="3368549" y="277752"/>
                </a:lnTo>
                <a:lnTo>
                  <a:pt x="3368166" y="290132"/>
                </a:lnTo>
                <a:lnTo>
                  <a:pt x="3366776" y="302111"/>
                </a:lnTo>
                <a:lnTo>
                  <a:pt x="3364341" y="313554"/>
                </a:lnTo>
                <a:lnTo>
                  <a:pt x="3359345" y="327366"/>
                </a:lnTo>
                <a:lnTo>
                  <a:pt x="3353363" y="338609"/>
                </a:lnTo>
                <a:lnTo>
                  <a:pt x="3345723" y="347489"/>
                </a:lnTo>
                <a:lnTo>
                  <a:pt x="3327105" y="359530"/>
                </a:lnTo>
                <a:lnTo>
                  <a:pt x="3327105" y="358436"/>
                </a:lnTo>
                <a:lnTo>
                  <a:pt x="3323820" y="359530"/>
                </a:lnTo>
                <a:lnTo>
                  <a:pt x="3316153" y="359530"/>
                </a:lnTo>
                <a:lnTo>
                  <a:pt x="3306870" y="358496"/>
                </a:lnTo>
                <a:lnTo>
                  <a:pt x="3295305" y="354553"/>
                </a:lnTo>
                <a:lnTo>
                  <a:pt x="3283719" y="347887"/>
                </a:lnTo>
                <a:lnTo>
                  <a:pt x="3272347" y="338732"/>
                </a:lnTo>
                <a:lnTo>
                  <a:pt x="3262415" y="327440"/>
                </a:lnTo>
                <a:lnTo>
                  <a:pt x="3255368" y="317509"/>
                </a:lnTo>
                <a:lnTo>
                  <a:pt x="3249001" y="306768"/>
                </a:lnTo>
                <a:lnTo>
                  <a:pt x="3243350" y="295350"/>
                </a:lnTo>
                <a:lnTo>
                  <a:pt x="3238451" y="283391"/>
                </a:lnTo>
                <a:lnTo>
                  <a:pt x="3234341" y="271025"/>
                </a:lnTo>
                <a:lnTo>
                  <a:pt x="3231057" y="258387"/>
                </a:lnTo>
                <a:lnTo>
                  <a:pt x="3228635" y="245611"/>
                </a:lnTo>
                <a:lnTo>
                  <a:pt x="3227111" y="232832"/>
                </a:lnTo>
                <a:lnTo>
                  <a:pt x="3226522" y="220186"/>
                </a:lnTo>
                <a:lnTo>
                  <a:pt x="3226905" y="207805"/>
                </a:lnTo>
                <a:lnTo>
                  <a:pt x="3228296" y="195826"/>
                </a:lnTo>
                <a:lnTo>
                  <a:pt x="3230731" y="184383"/>
                </a:lnTo>
                <a:lnTo>
                  <a:pt x="3233905" y="174241"/>
                </a:lnTo>
                <a:lnTo>
                  <a:pt x="3234053" y="204951"/>
                </a:lnTo>
                <a:lnTo>
                  <a:pt x="3233502" y="217326"/>
                </a:lnTo>
                <a:lnTo>
                  <a:pt x="3233954" y="230024"/>
                </a:lnTo>
                <a:lnTo>
                  <a:pt x="3235369" y="242891"/>
                </a:lnTo>
                <a:lnTo>
                  <a:pt x="3237709" y="255770"/>
                </a:lnTo>
                <a:lnTo>
                  <a:pt x="3240935" y="268508"/>
                </a:lnTo>
                <a:lnTo>
                  <a:pt x="3245009" y="280948"/>
                </a:lnTo>
                <a:lnTo>
                  <a:pt x="3249891" y="292936"/>
                </a:lnTo>
                <a:lnTo>
                  <a:pt x="3255543" y="304316"/>
                </a:lnTo>
                <a:lnTo>
                  <a:pt x="3261925" y="314933"/>
                </a:lnTo>
                <a:lnTo>
                  <a:pt x="3269000" y="324632"/>
                </a:lnTo>
                <a:lnTo>
                  <a:pt x="3276728" y="333258"/>
                </a:lnTo>
                <a:lnTo>
                  <a:pt x="3280602" y="337156"/>
                </a:lnTo>
                <a:lnTo>
                  <a:pt x="3291608" y="345731"/>
                </a:lnTo>
                <a:lnTo>
                  <a:pt x="3302873" y="351095"/>
                </a:lnTo>
                <a:lnTo>
                  <a:pt x="3314081" y="353166"/>
                </a:lnTo>
                <a:lnTo>
                  <a:pt x="3324915" y="351868"/>
                </a:lnTo>
                <a:lnTo>
                  <a:pt x="3336529" y="346697"/>
                </a:lnTo>
                <a:lnTo>
                  <a:pt x="3345473" y="338047"/>
                </a:lnTo>
                <a:lnTo>
                  <a:pt x="3352648" y="326111"/>
                </a:lnTo>
                <a:lnTo>
                  <a:pt x="3357770" y="311365"/>
                </a:lnTo>
                <a:lnTo>
                  <a:pt x="3359426" y="303788"/>
                </a:lnTo>
                <a:lnTo>
                  <a:pt x="3361018" y="291892"/>
                </a:lnTo>
                <a:lnTo>
                  <a:pt x="3361569" y="279517"/>
                </a:lnTo>
                <a:lnTo>
                  <a:pt x="3361117" y="266819"/>
                </a:lnTo>
                <a:close/>
              </a:path>
              <a:path w="4213092" h="1815439">
                <a:moveTo>
                  <a:pt x="3326071" y="172211"/>
                </a:moveTo>
                <a:lnTo>
                  <a:pt x="3318344" y="163585"/>
                </a:lnTo>
                <a:lnTo>
                  <a:pt x="3312998" y="158604"/>
                </a:lnTo>
                <a:lnTo>
                  <a:pt x="3301638" y="150424"/>
                </a:lnTo>
                <a:lnTo>
                  <a:pt x="3290278" y="145517"/>
                </a:lnTo>
                <a:lnTo>
                  <a:pt x="3278918" y="143881"/>
                </a:lnTo>
                <a:lnTo>
                  <a:pt x="3273442" y="143881"/>
                </a:lnTo>
                <a:lnTo>
                  <a:pt x="3270157" y="144975"/>
                </a:lnTo>
                <a:lnTo>
                  <a:pt x="3268970" y="145255"/>
                </a:lnTo>
                <a:lnTo>
                  <a:pt x="3258542" y="150146"/>
                </a:lnTo>
                <a:lnTo>
                  <a:pt x="3249599" y="158796"/>
                </a:lnTo>
                <a:lnTo>
                  <a:pt x="3242424" y="170731"/>
                </a:lnTo>
                <a:lnTo>
                  <a:pt x="3237302" y="185478"/>
                </a:lnTo>
                <a:lnTo>
                  <a:pt x="3235645" y="193055"/>
                </a:lnTo>
                <a:lnTo>
                  <a:pt x="3234053" y="204951"/>
                </a:lnTo>
                <a:lnTo>
                  <a:pt x="3233905" y="174241"/>
                </a:lnTo>
                <a:lnTo>
                  <a:pt x="3240149" y="160971"/>
                </a:lnTo>
                <a:lnTo>
                  <a:pt x="3247993" y="150445"/>
                </a:lnTo>
                <a:lnTo>
                  <a:pt x="3257309" y="142859"/>
                </a:lnTo>
                <a:lnTo>
                  <a:pt x="3267966" y="138407"/>
                </a:lnTo>
                <a:lnTo>
                  <a:pt x="3267966" y="137313"/>
                </a:lnTo>
                <a:lnTo>
                  <a:pt x="3500140" y="74917"/>
                </a:lnTo>
                <a:lnTo>
                  <a:pt x="3510677" y="73612"/>
                </a:lnTo>
                <a:lnTo>
                  <a:pt x="3521844" y="74947"/>
                </a:lnTo>
                <a:lnTo>
                  <a:pt x="3533226" y="79040"/>
                </a:lnTo>
                <a:lnTo>
                  <a:pt x="3544663" y="85945"/>
                </a:lnTo>
                <a:lnTo>
                  <a:pt x="3555994" y="95715"/>
                </a:lnTo>
                <a:lnTo>
                  <a:pt x="3567451" y="108882"/>
                </a:lnTo>
                <a:lnTo>
                  <a:pt x="3574488" y="119013"/>
                </a:lnTo>
                <a:lnTo>
                  <a:pt x="3580875" y="130059"/>
                </a:lnTo>
                <a:lnTo>
                  <a:pt x="3586541" y="141947"/>
                </a:lnTo>
                <a:lnTo>
                  <a:pt x="3591414" y="154606"/>
                </a:lnTo>
                <a:lnTo>
                  <a:pt x="3595420" y="167963"/>
                </a:lnTo>
                <a:lnTo>
                  <a:pt x="3599912" y="189990"/>
                </a:lnTo>
                <a:lnTo>
                  <a:pt x="3601392" y="203037"/>
                </a:lnTo>
                <a:lnTo>
                  <a:pt x="3601924" y="215789"/>
                </a:lnTo>
                <a:lnTo>
                  <a:pt x="3601485" y="228133"/>
                </a:lnTo>
                <a:lnTo>
                  <a:pt x="3600055" y="239960"/>
                </a:lnTo>
                <a:lnTo>
                  <a:pt x="3597610" y="251158"/>
                </a:lnTo>
                <a:lnTo>
                  <a:pt x="3587893" y="274501"/>
                </a:lnTo>
                <a:lnTo>
                  <a:pt x="3579938" y="284966"/>
                </a:lnTo>
                <a:lnTo>
                  <a:pt x="3570380" y="292636"/>
                </a:lnTo>
                <a:lnTo>
                  <a:pt x="3559280" y="297134"/>
                </a:lnTo>
                <a:lnTo>
                  <a:pt x="3327105" y="359530"/>
                </a:lnTo>
                <a:lnTo>
                  <a:pt x="3345723" y="347489"/>
                </a:lnTo>
                <a:lnTo>
                  <a:pt x="3557089" y="290566"/>
                </a:lnTo>
                <a:lnTo>
                  <a:pt x="3559697" y="289773"/>
                </a:lnTo>
                <a:lnTo>
                  <a:pt x="3570043" y="284285"/>
                </a:lnTo>
                <a:lnTo>
                  <a:pt x="3578657" y="275598"/>
                </a:lnTo>
                <a:lnTo>
                  <a:pt x="3585627" y="263796"/>
                </a:lnTo>
                <a:lnTo>
                  <a:pt x="3591039" y="248969"/>
                </a:lnTo>
                <a:lnTo>
                  <a:pt x="3594271" y="233091"/>
                </a:lnTo>
                <a:lnTo>
                  <a:pt x="3595257" y="221033"/>
                </a:lnTo>
                <a:lnTo>
                  <a:pt x="3595183" y="208476"/>
                </a:lnTo>
                <a:lnTo>
                  <a:pt x="3594074" y="195545"/>
                </a:lnTo>
                <a:lnTo>
                  <a:pt x="3591954" y="182364"/>
                </a:lnTo>
                <a:lnTo>
                  <a:pt x="3588849" y="169058"/>
                </a:lnTo>
                <a:lnTo>
                  <a:pt x="3583907" y="153758"/>
                </a:lnTo>
                <a:lnTo>
                  <a:pt x="3578819" y="141272"/>
                </a:lnTo>
                <a:lnTo>
                  <a:pt x="3572990" y="129495"/>
                </a:lnTo>
                <a:lnTo>
                  <a:pt x="3566475" y="118594"/>
                </a:lnTo>
                <a:lnTo>
                  <a:pt x="3559331" y="108738"/>
                </a:lnTo>
                <a:lnTo>
                  <a:pt x="3551613" y="100094"/>
                </a:lnTo>
                <a:lnTo>
                  <a:pt x="3535407" y="87270"/>
                </a:lnTo>
                <a:lnTo>
                  <a:pt x="3524090" y="82133"/>
                </a:lnTo>
                <a:lnTo>
                  <a:pt x="3512990" y="80179"/>
                </a:lnTo>
                <a:lnTo>
                  <a:pt x="3502331" y="81485"/>
                </a:lnTo>
                <a:lnTo>
                  <a:pt x="3289870" y="139502"/>
                </a:lnTo>
                <a:lnTo>
                  <a:pt x="3290050" y="139538"/>
                </a:lnTo>
                <a:lnTo>
                  <a:pt x="3300942" y="143207"/>
                </a:lnTo>
                <a:lnTo>
                  <a:pt x="3311833" y="149763"/>
                </a:lnTo>
                <a:lnTo>
                  <a:pt x="3322725" y="159206"/>
                </a:lnTo>
                <a:lnTo>
                  <a:pt x="3326071" y="172211"/>
                </a:lnTo>
                <a:close/>
              </a:path>
              <a:path w="4213092" h="1815439">
                <a:moveTo>
                  <a:pt x="2369932" y="138407"/>
                </a:moveTo>
                <a:lnTo>
                  <a:pt x="2370442" y="146973"/>
                </a:lnTo>
                <a:lnTo>
                  <a:pt x="2376317" y="172945"/>
                </a:lnTo>
                <a:lnTo>
                  <a:pt x="2369151" y="162441"/>
                </a:lnTo>
                <a:lnTo>
                  <a:pt x="2364816" y="151262"/>
                </a:lnTo>
                <a:lnTo>
                  <a:pt x="2363361" y="139502"/>
                </a:lnTo>
                <a:lnTo>
                  <a:pt x="2363361" y="128555"/>
                </a:lnTo>
                <a:lnTo>
                  <a:pt x="2339268" y="151543"/>
                </a:lnTo>
                <a:lnTo>
                  <a:pt x="2328307" y="162532"/>
                </a:lnTo>
                <a:lnTo>
                  <a:pt x="2320427" y="172945"/>
                </a:lnTo>
                <a:lnTo>
                  <a:pt x="2313900" y="184195"/>
                </a:lnTo>
                <a:lnTo>
                  <a:pt x="2308761" y="196142"/>
                </a:lnTo>
                <a:lnTo>
                  <a:pt x="2305046" y="208643"/>
                </a:lnTo>
                <a:lnTo>
                  <a:pt x="2302792" y="221556"/>
                </a:lnTo>
                <a:lnTo>
                  <a:pt x="2302032" y="234738"/>
                </a:lnTo>
                <a:lnTo>
                  <a:pt x="2299332" y="197324"/>
                </a:lnTo>
                <a:lnTo>
                  <a:pt x="2303708" y="185147"/>
                </a:lnTo>
                <a:lnTo>
                  <a:pt x="2309386" y="173516"/>
                </a:lnTo>
                <a:lnTo>
                  <a:pt x="2316322" y="162520"/>
                </a:lnTo>
                <a:lnTo>
                  <a:pt x="2324472" y="152247"/>
                </a:lnTo>
                <a:lnTo>
                  <a:pt x="2333792" y="142786"/>
                </a:lnTo>
                <a:lnTo>
                  <a:pt x="2363361" y="116514"/>
                </a:lnTo>
                <a:lnTo>
                  <a:pt x="2363415" y="72629"/>
                </a:lnTo>
                <a:lnTo>
                  <a:pt x="2365424" y="60972"/>
                </a:lnTo>
                <a:lnTo>
                  <a:pt x="2370303" y="49915"/>
                </a:lnTo>
                <a:lnTo>
                  <a:pt x="2378005" y="39551"/>
                </a:lnTo>
                <a:lnTo>
                  <a:pt x="2371565" y="65945"/>
                </a:lnTo>
                <a:lnTo>
                  <a:pt x="2369932" y="77106"/>
                </a:lnTo>
                <a:lnTo>
                  <a:pt x="2370490" y="83647"/>
                </a:lnTo>
                <a:lnTo>
                  <a:pt x="2374108" y="94934"/>
                </a:lnTo>
                <a:lnTo>
                  <a:pt x="2380972" y="105680"/>
                </a:lnTo>
                <a:lnTo>
                  <a:pt x="2390942" y="115543"/>
                </a:lnTo>
                <a:lnTo>
                  <a:pt x="2403882" y="124177"/>
                </a:lnTo>
                <a:lnTo>
                  <a:pt x="2411156" y="136252"/>
                </a:lnTo>
                <a:lnTo>
                  <a:pt x="2400597" y="130745"/>
                </a:lnTo>
                <a:lnTo>
                  <a:pt x="2396239" y="127939"/>
                </a:lnTo>
                <a:lnTo>
                  <a:pt x="2385427" y="119606"/>
                </a:lnTo>
                <a:lnTo>
                  <a:pt x="2376716" y="110689"/>
                </a:lnTo>
                <a:lnTo>
                  <a:pt x="2369932" y="101189"/>
                </a:lnTo>
                <a:lnTo>
                  <a:pt x="2369932" y="138407"/>
                </a:lnTo>
                <a:close/>
              </a:path>
              <a:path w="4213092" h="1815439">
                <a:moveTo>
                  <a:pt x="2581299" y="21278"/>
                </a:moveTo>
                <a:lnTo>
                  <a:pt x="2596721" y="31739"/>
                </a:lnTo>
                <a:lnTo>
                  <a:pt x="2606673" y="41473"/>
                </a:lnTo>
                <a:lnTo>
                  <a:pt x="2613840" y="51977"/>
                </a:lnTo>
                <a:lnTo>
                  <a:pt x="2618174" y="63156"/>
                </a:lnTo>
                <a:lnTo>
                  <a:pt x="2619629" y="74917"/>
                </a:lnTo>
                <a:lnTo>
                  <a:pt x="2619629" y="117609"/>
                </a:lnTo>
                <a:lnTo>
                  <a:pt x="2649199" y="144975"/>
                </a:lnTo>
                <a:lnTo>
                  <a:pt x="2670318" y="171425"/>
                </a:lnTo>
                <a:lnTo>
                  <a:pt x="2681154" y="194915"/>
                </a:lnTo>
                <a:lnTo>
                  <a:pt x="2686801" y="220387"/>
                </a:lnTo>
                <a:lnTo>
                  <a:pt x="2687530" y="233643"/>
                </a:lnTo>
                <a:lnTo>
                  <a:pt x="2687530" y="763463"/>
                </a:lnTo>
                <a:lnTo>
                  <a:pt x="2678527" y="796097"/>
                </a:lnTo>
                <a:lnTo>
                  <a:pt x="2663534" y="816915"/>
                </a:lnTo>
                <a:lnTo>
                  <a:pt x="2641739" y="835845"/>
                </a:lnTo>
                <a:lnTo>
                  <a:pt x="2615157" y="851374"/>
                </a:lnTo>
                <a:lnTo>
                  <a:pt x="2592422" y="860710"/>
                </a:lnTo>
                <a:lnTo>
                  <a:pt x="2568063" y="867972"/>
                </a:lnTo>
                <a:lnTo>
                  <a:pt x="2542487" y="873159"/>
                </a:lnTo>
                <a:lnTo>
                  <a:pt x="2516099" y="876271"/>
                </a:lnTo>
                <a:lnTo>
                  <a:pt x="2489305" y="877308"/>
                </a:lnTo>
                <a:lnTo>
                  <a:pt x="2488171" y="877306"/>
                </a:lnTo>
                <a:lnTo>
                  <a:pt x="2461475" y="876147"/>
                </a:lnTo>
                <a:lnTo>
                  <a:pt x="2435088" y="872849"/>
                </a:lnTo>
                <a:lnTo>
                  <a:pt x="2409511" y="867413"/>
                </a:lnTo>
                <a:lnTo>
                  <a:pt x="2385247" y="859838"/>
                </a:lnTo>
                <a:lnTo>
                  <a:pt x="2362797" y="850126"/>
                </a:lnTo>
                <a:lnTo>
                  <a:pt x="2339841" y="836602"/>
                </a:lnTo>
                <a:lnTo>
                  <a:pt x="2317678" y="817758"/>
                </a:lnTo>
                <a:lnTo>
                  <a:pt x="2302798" y="796863"/>
                </a:lnTo>
                <a:lnTo>
                  <a:pt x="2294366" y="762368"/>
                </a:lnTo>
                <a:lnTo>
                  <a:pt x="2294366" y="231454"/>
                </a:lnTo>
                <a:lnTo>
                  <a:pt x="2299332" y="197324"/>
                </a:lnTo>
                <a:lnTo>
                  <a:pt x="2302032" y="234738"/>
                </a:lnTo>
                <a:lnTo>
                  <a:pt x="2302032" y="765652"/>
                </a:lnTo>
                <a:lnTo>
                  <a:pt x="2302163" y="769658"/>
                </a:lnTo>
                <a:lnTo>
                  <a:pt x="2313887" y="802870"/>
                </a:lnTo>
                <a:lnTo>
                  <a:pt x="2331664" y="823045"/>
                </a:lnTo>
                <a:lnTo>
                  <a:pt x="2356790" y="841184"/>
                </a:lnTo>
                <a:lnTo>
                  <a:pt x="2380420" y="852681"/>
                </a:lnTo>
                <a:lnTo>
                  <a:pt x="2406257" y="861563"/>
                </a:lnTo>
                <a:lnTo>
                  <a:pt x="2433750" y="867844"/>
                </a:lnTo>
                <a:lnTo>
                  <a:pt x="2462347" y="871537"/>
                </a:lnTo>
                <a:lnTo>
                  <a:pt x="2491496" y="872656"/>
                </a:lnTo>
                <a:lnTo>
                  <a:pt x="2506104" y="872254"/>
                </a:lnTo>
                <a:lnTo>
                  <a:pt x="2535046" y="869535"/>
                </a:lnTo>
                <a:lnTo>
                  <a:pt x="2563160" y="864275"/>
                </a:lnTo>
                <a:lnTo>
                  <a:pt x="2589894" y="856486"/>
                </a:lnTo>
                <a:lnTo>
                  <a:pt x="2614696" y="846181"/>
                </a:lnTo>
                <a:lnTo>
                  <a:pt x="2643892" y="828127"/>
                </a:lnTo>
                <a:lnTo>
                  <a:pt x="2664131" y="808573"/>
                </a:lnTo>
                <a:lnTo>
                  <a:pt x="2679874" y="776051"/>
                </a:lnTo>
                <a:lnTo>
                  <a:pt x="2680959" y="764558"/>
                </a:lnTo>
                <a:lnTo>
                  <a:pt x="2680942" y="231750"/>
                </a:lnTo>
                <a:lnTo>
                  <a:pt x="2677500" y="205818"/>
                </a:lnTo>
                <a:lnTo>
                  <a:pt x="2668338" y="181687"/>
                </a:lnTo>
                <a:lnTo>
                  <a:pt x="2653889" y="160080"/>
                </a:lnTo>
                <a:lnTo>
                  <a:pt x="2619629" y="127461"/>
                </a:lnTo>
                <a:lnTo>
                  <a:pt x="2619571" y="140695"/>
                </a:lnTo>
                <a:lnTo>
                  <a:pt x="2617433" y="152352"/>
                </a:lnTo>
                <a:lnTo>
                  <a:pt x="2612349" y="163409"/>
                </a:lnTo>
                <a:lnTo>
                  <a:pt x="2604507" y="173773"/>
                </a:lnTo>
                <a:lnTo>
                  <a:pt x="2594094" y="183350"/>
                </a:lnTo>
                <a:lnTo>
                  <a:pt x="2581298" y="192046"/>
                </a:lnTo>
                <a:lnTo>
                  <a:pt x="2566579" y="199263"/>
                </a:lnTo>
                <a:lnTo>
                  <a:pt x="2554940" y="203679"/>
                </a:lnTo>
                <a:lnTo>
                  <a:pt x="2542723" y="207329"/>
                </a:lnTo>
                <a:lnTo>
                  <a:pt x="2530046" y="210196"/>
                </a:lnTo>
                <a:lnTo>
                  <a:pt x="2517023" y="212265"/>
                </a:lnTo>
                <a:lnTo>
                  <a:pt x="2503769" y="213518"/>
                </a:lnTo>
                <a:lnTo>
                  <a:pt x="2490400" y="213939"/>
                </a:lnTo>
                <a:lnTo>
                  <a:pt x="2488083" y="213928"/>
                </a:lnTo>
                <a:lnTo>
                  <a:pt x="2474760" y="213407"/>
                </a:lnTo>
                <a:lnTo>
                  <a:pt x="2461497" y="212099"/>
                </a:lnTo>
                <a:lnTo>
                  <a:pt x="2448454" y="209987"/>
                </a:lnTo>
                <a:lnTo>
                  <a:pt x="2435792" y="207053"/>
                </a:lnTo>
                <a:lnTo>
                  <a:pt x="2423671" y="203279"/>
                </a:lnTo>
                <a:lnTo>
                  <a:pt x="2412251" y="198648"/>
                </a:lnTo>
                <a:lnTo>
                  <a:pt x="2401692" y="193141"/>
                </a:lnTo>
                <a:lnTo>
                  <a:pt x="2386269" y="182680"/>
                </a:lnTo>
                <a:lnTo>
                  <a:pt x="2376317" y="172945"/>
                </a:lnTo>
                <a:lnTo>
                  <a:pt x="2370442" y="146973"/>
                </a:lnTo>
                <a:lnTo>
                  <a:pt x="2374216" y="157972"/>
                </a:lnTo>
                <a:lnTo>
                  <a:pt x="2381252" y="168279"/>
                </a:lnTo>
                <a:lnTo>
                  <a:pt x="2391244" y="177833"/>
                </a:lnTo>
                <a:lnTo>
                  <a:pt x="2403882" y="186573"/>
                </a:lnTo>
                <a:lnTo>
                  <a:pt x="2417589" y="193316"/>
                </a:lnTo>
                <a:lnTo>
                  <a:pt x="2429010" y="197622"/>
                </a:lnTo>
                <a:lnTo>
                  <a:pt x="2441000" y="201123"/>
                </a:lnTo>
                <a:lnTo>
                  <a:pt x="2453441" y="203821"/>
                </a:lnTo>
                <a:lnTo>
                  <a:pt x="2466216" y="205715"/>
                </a:lnTo>
                <a:lnTo>
                  <a:pt x="2479209" y="206804"/>
                </a:lnTo>
                <a:lnTo>
                  <a:pt x="2492302" y="207089"/>
                </a:lnTo>
                <a:lnTo>
                  <a:pt x="2505377" y="206571"/>
                </a:lnTo>
                <a:lnTo>
                  <a:pt x="2518319" y="205248"/>
                </a:lnTo>
                <a:lnTo>
                  <a:pt x="2531009" y="203121"/>
                </a:lnTo>
                <a:lnTo>
                  <a:pt x="2543332" y="200190"/>
                </a:lnTo>
                <a:lnTo>
                  <a:pt x="2555168" y="196455"/>
                </a:lnTo>
                <a:lnTo>
                  <a:pt x="2566403" y="191916"/>
                </a:lnTo>
                <a:lnTo>
                  <a:pt x="2576918" y="186573"/>
                </a:lnTo>
                <a:lnTo>
                  <a:pt x="2586005" y="180503"/>
                </a:lnTo>
                <a:lnTo>
                  <a:pt x="2596979" y="170870"/>
                </a:lnTo>
                <a:lnTo>
                  <a:pt x="2605134" y="160474"/>
                </a:lnTo>
                <a:lnTo>
                  <a:pt x="2610213" y="149568"/>
                </a:lnTo>
                <a:lnTo>
                  <a:pt x="2611963" y="138407"/>
                </a:lnTo>
                <a:lnTo>
                  <a:pt x="2611963" y="100094"/>
                </a:lnTo>
                <a:lnTo>
                  <a:pt x="2609369" y="104046"/>
                </a:lnTo>
                <a:lnTo>
                  <a:pt x="2601611" y="113143"/>
                </a:lnTo>
                <a:lnTo>
                  <a:pt x="2591834" y="121678"/>
                </a:lnTo>
                <a:lnTo>
                  <a:pt x="2580203" y="129650"/>
                </a:lnTo>
                <a:lnTo>
                  <a:pt x="2565485" y="136867"/>
                </a:lnTo>
                <a:lnTo>
                  <a:pt x="2553845" y="141283"/>
                </a:lnTo>
                <a:lnTo>
                  <a:pt x="2541628" y="144933"/>
                </a:lnTo>
                <a:lnTo>
                  <a:pt x="2528951" y="147800"/>
                </a:lnTo>
                <a:lnTo>
                  <a:pt x="2515928" y="149869"/>
                </a:lnTo>
                <a:lnTo>
                  <a:pt x="2502674" y="151122"/>
                </a:lnTo>
                <a:lnTo>
                  <a:pt x="2489305" y="151543"/>
                </a:lnTo>
                <a:lnTo>
                  <a:pt x="2486988" y="151532"/>
                </a:lnTo>
                <a:lnTo>
                  <a:pt x="2473665" y="151011"/>
                </a:lnTo>
                <a:lnTo>
                  <a:pt x="2460402" y="149703"/>
                </a:lnTo>
                <a:lnTo>
                  <a:pt x="2447359" y="147591"/>
                </a:lnTo>
                <a:lnTo>
                  <a:pt x="2434697" y="144657"/>
                </a:lnTo>
                <a:lnTo>
                  <a:pt x="2422576" y="140883"/>
                </a:lnTo>
                <a:lnTo>
                  <a:pt x="2411156" y="136252"/>
                </a:lnTo>
                <a:lnTo>
                  <a:pt x="2403882" y="124177"/>
                </a:lnTo>
                <a:lnTo>
                  <a:pt x="2406853" y="125810"/>
                </a:lnTo>
                <a:lnTo>
                  <a:pt x="2417589" y="130920"/>
                </a:lnTo>
                <a:lnTo>
                  <a:pt x="2429010" y="135226"/>
                </a:lnTo>
                <a:lnTo>
                  <a:pt x="2441000" y="138727"/>
                </a:lnTo>
                <a:lnTo>
                  <a:pt x="2453441" y="141425"/>
                </a:lnTo>
                <a:lnTo>
                  <a:pt x="2466217" y="143318"/>
                </a:lnTo>
                <a:lnTo>
                  <a:pt x="2479209" y="144408"/>
                </a:lnTo>
                <a:lnTo>
                  <a:pt x="2492302" y="144693"/>
                </a:lnTo>
                <a:lnTo>
                  <a:pt x="2505378" y="144174"/>
                </a:lnTo>
                <a:lnTo>
                  <a:pt x="2518319" y="142852"/>
                </a:lnTo>
                <a:lnTo>
                  <a:pt x="2531010" y="140725"/>
                </a:lnTo>
                <a:lnTo>
                  <a:pt x="2543332" y="137794"/>
                </a:lnTo>
                <a:lnTo>
                  <a:pt x="2555169" y="134059"/>
                </a:lnTo>
                <a:lnTo>
                  <a:pt x="2566403" y="129520"/>
                </a:lnTo>
                <a:lnTo>
                  <a:pt x="2576918" y="124177"/>
                </a:lnTo>
                <a:lnTo>
                  <a:pt x="2586357" y="118107"/>
                </a:lnTo>
                <a:lnTo>
                  <a:pt x="2597464" y="108474"/>
                </a:lnTo>
                <a:lnTo>
                  <a:pt x="2605477" y="98077"/>
                </a:lnTo>
                <a:lnTo>
                  <a:pt x="2610331" y="87172"/>
                </a:lnTo>
                <a:lnTo>
                  <a:pt x="2611964" y="76011"/>
                </a:lnTo>
                <a:lnTo>
                  <a:pt x="2611406" y="69515"/>
                </a:lnTo>
                <a:lnTo>
                  <a:pt x="2607788" y="58438"/>
                </a:lnTo>
                <a:lnTo>
                  <a:pt x="2600924" y="47891"/>
                </a:lnTo>
                <a:lnTo>
                  <a:pt x="2590954" y="38013"/>
                </a:lnTo>
                <a:lnTo>
                  <a:pt x="2578013" y="28940"/>
                </a:lnTo>
                <a:lnTo>
                  <a:pt x="2564307" y="22197"/>
                </a:lnTo>
                <a:lnTo>
                  <a:pt x="2552886" y="17891"/>
                </a:lnTo>
                <a:lnTo>
                  <a:pt x="2540896" y="14390"/>
                </a:lnTo>
                <a:lnTo>
                  <a:pt x="2528455" y="11692"/>
                </a:lnTo>
                <a:lnTo>
                  <a:pt x="2515679" y="9799"/>
                </a:lnTo>
                <a:lnTo>
                  <a:pt x="2502687" y="8709"/>
                </a:lnTo>
                <a:lnTo>
                  <a:pt x="2489594" y="8424"/>
                </a:lnTo>
                <a:lnTo>
                  <a:pt x="2476518" y="8943"/>
                </a:lnTo>
                <a:lnTo>
                  <a:pt x="2463577" y="10265"/>
                </a:lnTo>
                <a:lnTo>
                  <a:pt x="2450886" y="12392"/>
                </a:lnTo>
                <a:lnTo>
                  <a:pt x="2438564" y="15323"/>
                </a:lnTo>
                <a:lnTo>
                  <a:pt x="2426727" y="19058"/>
                </a:lnTo>
                <a:lnTo>
                  <a:pt x="2415493" y="23597"/>
                </a:lnTo>
                <a:lnTo>
                  <a:pt x="2404978" y="28940"/>
                </a:lnTo>
                <a:lnTo>
                  <a:pt x="2395539" y="35010"/>
                </a:lnTo>
                <a:lnTo>
                  <a:pt x="2384432" y="44643"/>
                </a:lnTo>
                <a:lnTo>
                  <a:pt x="2376419" y="55040"/>
                </a:lnTo>
                <a:lnTo>
                  <a:pt x="2371565" y="65945"/>
                </a:lnTo>
                <a:lnTo>
                  <a:pt x="2378005" y="39551"/>
                </a:lnTo>
                <a:lnTo>
                  <a:pt x="2388484" y="29974"/>
                </a:lnTo>
                <a:lnTo>
                  <a:pt x="2401692" y="21278"/>
                </a:lnTo>
                <a:lnTo>
                  <a:pt x="2410310" y="16740"/>
                </a:lnTo>
                <a:lnTo>
                  <a:pt x="2421323" y="12021"/>
                </a:lnTo>
                <a:lnTo>
                  <a:pt x="2432987" y="8077"/>
                </a:lnTo>
                <a:lnTo>
                  <a:pt x="2445187" y="4910"/>
                </a:lnTo>
                <a:lnTo>
                  <a:pt x="2457804" y="2519"/>
                </a:lnTo>
                <a:lnTo>
                  <a:pt x="2470723" y="903"/>
                </a:lnTo>
                <a:lnTo>
                  <a:pt x="2483827" y="63"/>
                </a:lnTo>
                <a:lnTo>
                  <a:pt x="2496999" y="0"/>
                </a:lnTo>
                <a:lnTo>
                  <a:pt x="2510122" y="712"/>
                </a:lnTo>
                <a:lnTo>
                  <a:pt x="2523079" y="2200"/>
                </a:lnTo>
                <a:lnTo>
                  <a:pt x="2535754" y="4463"/>
                </a:lnTo>
                <a:lnTo>
                  <a:pt x="2548031" y="7503"/>
                </a:lnTo>
                <a:lnTo>
                  <a:pt x="2559791" y="11319"/>
                </a:lnTo>
                <a:lnTo>
                  <a:pt x="2570920" y="15910"/>
                </a:lnTo>
                <a:lnTo>
                  <a:pt x="2581299" y="21278"/>
                </a:lnTo>
                <a:close/>
              </a:path>
              <a:path w="4213092" h="1815439">
                <a:moveTo>
                  <a:pt x="2431263" y="66159"/>
                </a:moveTo>
                <a:lnTo>
                  <a:pt x="2429072" y="67254"/>
                </a:lnTo>
                <a:lnTo>
                  <a:pt x="2425787" y="68349"/>
                </a:lnTo>
                <a:lnTo>
                  <a:pt x="2423596" y="69443"/>
                </a:lnTo>
                <a:lnTo>
                  <a:pt x="2421406" y="70538"/>
                </a:lnTo>
                <a:lnTo>
                  <a:pt x="2419215" y="71633"/>
                </a:lnTo>
                <a:lnTo>
                  <a:pt x="2417025" y="72727"/>
                </a:lnTo>
                <a:lnTo>
                  <a:pt x="2414835" y="73822"/>
                </a:lnTo>
                <a:lnTo>
                  <a:pt x="2415929" y="66159"/>
                </a:lnTo>
                <a:lnTo>
                  <a:pt x="2418119" y="65065"/>
                </a:lnTo>
                <a:lnTo>
                  <a:pt x="2420309" y="62875"/>
                </a:lnTo>
                <a:lnTo>
                  <a:pt x="2422500" y="61781"/>
                </a:lnTo>
                <a:lnTo>
                  <a:pt x="2424690" y="60686"/>
                </a:lnTo>
                <a:lnTo>
                  <a:pt x="2426881" y="59591"/>
                </a:lnTo>
                <a:lnTo>
                  <a:pt x="2427976" y="59591"/>
                </a:lnTo>
                <a:lnTo>
                  <a:pt x="2430166" y="58497"/>
                </a:lnTo>
                <a:lnTo>
                  <a:pt x="2431261" y="58497"/>
                </a:lnTo>
                <a:lnTo>
                  <a:pt x="2433452" y="57402"/>
                </a:lnTo>
                <a:lnTo>
                  <a:pt x="2434547" y="57402"/>
                </a:lnTo>
                <a:lnTo>
                  <a:pt x="2436737" y="56307"/>
                </a:lnTo>
                <a:lnTo>
                  <a:pt x="2437832" y="55213"/>
                </a:lnTo>
                <a:lnTo>
                  <a:pt x="2440023" y="55213"/>
                </a:lnTo>
                <a:lnTo>
                  <a:pt x="2443308" y="53023"/>
                </a:lnTo>
                <a:lnTo>
                  <a:pt x="2445499" y="53023"/>
                </a:lnTo>
                <a:lnTo>
                  <a:pt x="2448784" y="51929"/>
                </a:lnTo>
                <a:lnTo>
                  <a:pt x="2452069" y="50834"/>
                </a:lnTo>
                <a:lnTo>
                  <a:pt x="2454260" y="50834"/>
                </a:lnTo>
                <a:lnTo>
                  <a:pt x="2458640" y="48645"/>
                </a:lnTo>
                <a:lnTo>
                  <a:pt x="2460830" y="48645"/>
                </a:lnTo>
                <a:lnTo>
                  <a:pt x="2464116" y="47550"/>
                </a:lnTo>
                <a:lnTo>
                  <a:pt x="2517779" y="47550"/>
                </a:lnTo>
                <a:lnTo>
                  <a:pt x="2521064" y="48645"/>
                </a:lnTo>
                <a:lnTo>
                  <a:pt x="2524349" y="49739"/>
                </a:lnTo>
                <a:lnTo>
                  <a:pt x="2526540" y="49739"/>
                </a:lnTo>
                <a:lnTo>
                  <a:pt x="2530920" y="51929"/>
                </a:lnTo>
                <a:lnTo>
                  <a:pt x="2533111" y="51929"/>
                </a:lnTo>
                <a:lnTo>
                  <a:pt x="2536396" y="53023"/>
                </a:lnTo>
                <a:lnTo>
                  <a:pt x="2538586" y="54118"/>
                </a:lnTo>
                <a:lnTo>
                  <a:pt x="2540777" y="54118"/>
                </a:lnTo>
                <a:lnTo>
                  <a:pt x="2544062" y="55213"/>
                </a:lnTo>
                <a:lnTo>
                  <a:pt x="2546253" y="56307"/>
                </a:lnTo>
                <a:lnTo>
                  <a:pt x="2548443" y="57402"/>
                </a:lnTo>
                <a:lnTo>
                  <a:pt x="2550633" y="57402"/>
                </a:lnTo>
                <a:lnTo>
                  <a:pt x="2552824" y="58497"/>
                </a:lnTo>
                <a:lnTo>
                  <a:pt x="2555014" y="58497"/>
                </a:lnTo>
                <a:lnTo>
                  <a:pt x="2556109" y="59591"/>
                </a:lnTo>
                <a:lnTo>
                  <a:pt x="2558300" y="60686"/>
                </a:lnTo>
                <a:lnTo>
                  <a:pt x="2559395" y="61781"/>
                </a:lnTo>
                <a:lnTo>
                  <a:pt x="2562680" y="62875"/>
                </a:lnTo>
                <a:lnTo>
                  <a:pt x="2564871" y="65065"/>
                </a:lnTo>
                <a:lnTo>
                  <a:pt x="2568156" y="66159"/>
                </a:lnTo>
                <a:lnTo>
                  <a:pt x="2570346" y="67254"/>
                </a:lnTo>
                <a:lnTo>
                  <a:pt x="2571442" y="69443"/>
                </a:lnTo>
                <a:lnTo>
                  <a:pt x="2573632" y="70538"/>
                </a:lnTo>
                <a:lnTo>
                  <a:pt x="2575823" y="71633"/>
                </a:lnTo>
                <a:lnTo>
                  <a:pt x="2578013" y="73822"/>
                </a:lnTo>
                <a:lnTo>
                  <a:pt x="2580203" y="76011"/>
                </a:lnTo>
                <a:lnTo>
                  <a:pt x="2582394" y="77106"/>
                </a:lnTo>
                <a:lnTo>
                  <a:pt x="2580686" y="68728"/>
                </a:lnTo>
                <a:lnTo>
                  <a:pt x="2575412" y="60434"/>
                </a:lnTo>
                <a:lnTo>
                  <a:pt x="2566972" y="52913"/>
                </a:lnTo>
                <a:lnTo>
                  <a:pt x="2565631" y="43315"/>
                </a:lnTo>
                <a:lnTo>
                  <a:pt x="2575891" y="50472"/>
                </a:lnTo>
                <a:lnTo>
                  <a:pt x="2583572" y="58584"/>
                </a:lnTo>
                <a:lnTo>
                  <a:pt x="2588391" y="67509"/>
                </a:lnTo>
                <a:lnTo>
                  <a:pt x="2590060" y="77106"/>
                </a:lnTo>
                <a:lnTo>
                  <a:pt x="2590060" y="80390"/>
                </a:lnTo>
                <a:lnTo>
                  <a:pt x="2588965" y="83674"/>
                </a:lnTo>
                <a:lnTo>
                  <a:pt x="2587870" y="86958"/>
                </a:lnTo>
                <a:lnTo>
                  <a:pt x="2586775" y="88053"/>
                </a:lnTo>
                <a:lnTo>
                  <a:pt x="2583489" y="94621"/>
                </a:lnTo>
                <a:lnTo>
                  <a:pt x="2583489" y="93526"/>
                </a:lnTo>
                <a:lnTo>
                  <a:pt x="2579131" y="98675"/>
                </a:lnTo>
                <a:lnTo>
                  <a:pt x="2571094" y="105502"/>
                </a:lnTo>
                <a:lnTo>
                  <a:pt x="2561202" y="111516"/>
                </a:lnTo>
                <a:lnTo>
                  <a:pt x="2549671" y="116631"/>
                </a:lnTo>
                <a:lnTo>
                  <a:pt x="2536719" y="120760"/>
                </a:lnTo>
                <a:lnTo>
                  <a:pt x="2522561" y="123817"/>
                </a:lnTo>
                <a:lnTo>
                  <a:pt x="2507414" y="125714"/>
                </a:lnTo>
                <a:lnTo>
                  <a:pt x="2491496" y="126366"/>
                </a:lnTo>
                <a:lnTo>
                  <a:pt x="2480419" y="126052"/>
                </a:lnTo>
                <a:lnTo>
                  <a:pt x="2465011" y="124530"/>
                </a:lnTo>
                <a:lnTo>
                  <a:pt x="2450524" y="121822"/>
                </a:lnTo>
                <a:lnTo>
                  <a:pt x="2437176" y="118015"/>
                </a:lnTo>
                <a:lnTo>
                  <a:pt x="2425184" y="113195"/>
                </a:lnTo>
                <a:lnTo>
                  <a:pt x="2414763" y="107449"/>
                </a:lnTo>
                <a:lnTo>
                  <a:pt x="2406130" y="100864"/>
                </a:lnTo>
                <a:lnTo>
                  <a:pt x="2404859" y="90268"/>
                </a:lnTo>
                <a:lnTo>
                  <a:pt x="2411473" y="97244"/>
                </a:lnTo>
                <a:lnTo>
                  <a:pt x="2420564" y="103539"/>
                </a:lnTo>
                <a:lnTo>
                  <a:pt x="2431799" y="109011"/>
                </a:lnTo>
                <a:lnTo>
                  <a:pt x="2444844" y="113516"/>
                </a:lnTo>
                <a:lnTo>
                  <a:pt x="2459364" y="116910"/>
                </a:lnTo>
                <a:lnTo>
                  <a:pt x="2475026" y="119052"/>
                </a:lnTo>
                <a:lnTo>
                  <a:pt x="2491496" y="119798"/>
                </a:lnTo>
                <a:lnTo>
                  <a:pt x="2501391" y="119529"/>
                </a:lnTo>
                <a:lnTo>
                  <a:pt x="2517009" y="117980"/>
                </a:lnTo>
                <a:lnTo>
                  <a:pt x="2531677" y="115173"/>
                </a:lnTo>
                <a:lnTo>
                  <a:pt x="2545154" y="111242"/>
                </a:lnTo>
                <a:lnTo>
                  <a:pt x="2557203" y="106321"/>
                </a:lnTo>
                <a:lnTo>
                  <a:pt x="2567585" y="100544"/>
                </a:lnTo>
                <a:lnTo>
                  <a:pt x="2576062" y="94045"/>
                </a:lnTo>
                <a:lnTo>
                  <a:pt x="2582394" y="86958"/>
                </a:lnTo>
                <a:lnTo>
                  <a:pt x="2581299" y="86958"/>
                </a:lnTo>
                <a:lnTo>
                  <a:pt x="2580203" y="84769"/>
                </a:lnTo>
                <a:lnTo>
                  <a:pt x="2580203" y="82579"/>
                </a:lnTo>
                <a:lnTo>
                  <a:pt x="2578013" y="80390"/>
                </a:lnTo>
                <a:lnTo>
                  <a:pt x="2575823" y="77106"/>
                </a:lnTo>
                <a:lnTo>
                  <a:pt x="2573632" y="76011"/>
                </a:lnTo>
                <a:lnTo>
                  <a:pt x="2571442" y="73822"/>
                </a:lnTo>
                <a:lnTo>
                  <a:pt x="2569251" y="72727"/>
                </a:lnTo>
                <a:lnTo>
                  <a:pt x="2567061" y="71633"/>
                </a:lnTo>
                <a:lnTo>
                  <a:pt x="2564870" y="70538"/>
                </a:lnTo>
                <a:lnTo>
                  <a:pt x="2562680" y="69443"/>
                </a:lnTo>
                <a:lnTo>
                  <a:pt x="2559394" y="68349"/>
                </a:lnTo>
                <a:lnTo>
                  <a:pt x="2557204" y="67254"/>
                </a:lnTo>
                <a:lnTo>
                  <a:pt x="2553919" y="66159"/>
                </a:lnTo>
                <a:lnTo>
                  <a:pt x="2551728" y="65065"/>
                </a:lnTo>
                <a:lnTo>
                  <a:pt x="2548443" y="63970"/>
                </a:lnTo>
                <a:lnTo>
                  <a:pt x="2545157" y="62875"/>
                </a:lnTo>
                <a:lnTo>
                  <a:pt x="2541872" y="61781"/>
                </a:lnTo>
                <a:lnTo>
                  <a:pt x="2538587" y="60686"/>
                </a:lnTo>
                <a:lnTo>
                  <a:pt x="2535301" y="59591"/>
                </a:lnTo>
                <a:lnTo>
                  <a:pt x="2532016" y="58497"/>
                </a:lnTo>
                <a:lnTo>
                  <a:pt x="2528731" y="57402"/>
                </a:lnTo>
                <a:lnTo>
                  <a:pt x="2525445" y="56307"/>
                </a:lnTo>
                <a:lnTo>
                  <a:pt x="2523255" y="56307"/>
                </a:lnTo>
                <a:lnTo>
                  <a:pt x="2519969" y="55213"/>
                </a:lnTo>
                <a:lnTo>
                  <a:pt x="2466307" y="55213"/>
                </a:lnTo>
                <a:lnTo>
                  <a:pt x="2463021" y="56307"/>
                </a:lnTo>
                <a:lnTo>
                  <a:pt x="2459736" y="57402"/>
                </a:lnTo>
                <a:lnTo>
                  <a:pt x="2456450" y="58497"/>
                </a:lnTo>
                <a:lnTo>
                  <a:pt x="2453165" y="59591"/>
                </a:lnTo>
                <a:lnTo>
                  <a:pt x="2449880" y="59591"/>
                </a:lnTo>
                <a:lnTo>
                  <a:pt x="2446594" y="60686"/>
                </a:lnTo>
                <a:lnTo>
                  <a:pt x="2443309" y="61781"/>
                </a:lnTo>
                <a:lnTo>
                  <a:pt x="2440024" y="62875"/>
                </a:lnTo>
                <a:lnTo>
                  <a:pt x="2436738" y="63970"/>
                </a:lnTo>
                <a:lnTo>
                  <a:pt x="2434548" y="65065"/>
                </a:lnTo>
                <a:lnTo>
                  <a:pt x="2431263" y="66159"/>
                </a:lnTo>
                <a:close/>
              </a:path>
              <a:path w="4213092" h="1815439">
                <a:moveTo>
                  <a:pt x="2408263" y="79295"/>
                </a:moveTo>
                <a:lnTo>
                  <a:pt x="2406073" y="80390"/>
                </a:lnTo>
                <a:lnTo>
                  <a:pt x="2404978" y="82579"/>
                </a:lnTo>
                <a:lnTo>
                  <a:pt x="2404978" y="84769"/>
                </a:lnTo>
                <a:lnTo>
                  <a:pt x="2402787" y="86958"/>
                </a:lnTo>
                <a:lnTo>
                  <a:pt x="2404859" y="90268"/>
                </a:lnTo>
                <a:lnTo>
                  <a:pt x="2406130" y="100864"/>
                </a:lnTo>
                <a:lnTo>
                  <a:pt x="2399502" y="93526"/>
                </a:lnTo>
                <a:lnTo>
                  <a:pt x="2399502" y="94621"/>
                </a:lnTo>
                <a:lnTo>
                  <a:pt x="2396216" y="88053"/>
                </a:lnTo>
                <a:lnTo>
                  <a:pt x="2395121" y="86958"/>
                </a:lnTo>
                <a:lnTo>
                  <a:pt x="2394026" y="83674"/>
                </a:lnTo>
                <a:lnTo>
                  <a:pt x="2392931" y="80390"/>
                </a:lnTo>
                <a:lnTo>
                  <a:pt x="2395121" y="77106"/>
                </a:lnTo>
                <a:lnTo>
                  <a:pt x="2395809" y="70909"/>
                </a:lnTo>
                <a:lnTo>
                  <a:pt x="2399522" y="61725"/>
                </a:lnTo>
                <a:lnTo>
                  <a:pt x="2406201" y="53302"/>
                </a:lnTo>
                <a:lnTo>
                  <a:pt x="2415561" y="45783"/>
                </a:lnTo>
                <a:lnTo>
                  <a:pt x="2427317" y="39312"/>
                </a:lnTo>
                <a:lnTo>
                  <a:pt x="2441184" y="34031"/>
                </a:lnTo>
                <a:lnTo>
                  <a:pt x="2456875" y="30082"/>
                </a:lnTo>
                <a:lnTo>
                  <a:pt x="2474106" y="27607"/>
                </a:lnTo>
                <a:lnTo>
                  <a:pt x="2492591" y="26751"/>
                </a:lnTo>
                <a:lnTo>
                  <a:pt x="2504522" y="27104"/>
                </a:lnTo>
                <a:lnTo>
                  <a:pt x="2522239" y="29009"/>
                </a:lnTo>
                <a:lnTo>
                  <a:pt x="2538520" y="32442"/>
                </a:lnTo>
                <a:lnTo>
                  <a:pt x="2553079" y="37258"/>
                </a:lnTo>
                <a:lnTo>
                  <a:pt x="2565631" y="43315"/>
                </a:lnTo>
                <a:lnTo>
                  <a:pt x="2566972" y="52913"/>
                </a:lnTo>
                <a:lnTo>
                  <a:pt x="2555772" y="46348"/>
                </a:lnTo>
                <a:lnTo>
                  <a:pt x="2542218" y="40923"/>
                </a:lnTo>
                <a:lnTo>
                  <a:pt x="2526716" y="36821"/>
                </a:lnTo>
                <a:lnTo>
                  <a:pt x="2509674" y="34225"/>
                </a:lnTo>
                <a:lnTo>
                  <a:pt x="2491496" y="33319"/>
                </a:lnTo>
                <a:lnTo>
                  <a:pt x="2474300" y="34129"/>
                </a:lnTo>
                <a:lnTo>
                  <a:pt x="2457184" y="36636"/>
                </a:lnTo>
                <a:lnTo>
                  <a:pt x="2441586" y="40659"/>
                </a:lnTo>
                <a:lnTo>
                  <a:pt x="2427913" y="46016"/>
                </a:lnTo>
                <a:lnTo>
                  <a:pt x="2416572" y="52522"/>
                </a:lnTo>
                <a:lnTo>
                  <a:pt x="2407967" y="59995"/>
                </a:lnTo>
                <a:lnTo>
                  <a:pt x="2402507" y="68250"/>
                </a:lnTo>
                <a:lnTo>
                  <a:pt x="2400597" y="77106"/>
                </a:lnTo>
                <a:lnTo>
                  <a:pt x="2400597" y="78201"/>
                </a:lnTo>
                <a:lnTo>
                  <a:pt x="2402787" y="76011"/>
                </a:lnTo>
                <a:lnTo>
                  <a:pt x="2404977" y="73822"/>
                </a:lnTo>
                <a:lnTo>
                  <a:pt x="2408263" y="71633"/>
                </a:lnTo>
                <a:lnTo>
                  <a:pt x="2409358" y="69443"/>
                </a:lnTo>
                <a:lnTo>
                  <a:pt x="2412643" y="67254"/>
                </a:lnTo>
                <a:lnTo>
                  <a:pt x="2415929" y="66159"/>
                </a:lnTo>
                <a:lnTo>
                  <a:pt x="2414835" y="73822"/>
                </a:lnTo>
                <a:lnTo>
                  <a:pt x="2412644" y="74917"/>
                </a:lnTo>
                <a:lnTo>
                  <a:pt x="2410454" y="77106"/>
                </a:lnTo>
                <a:lnTo>
                  <a:pt x="2408263" y="79295"/>
                </a:lnTo>
                <a:close/>
              </a:path>
              <a:path w="4213092" h="1815439">
                <a:moveTo>
                  <a:pt x="1029453" y="1381950"/>
                </a:moveTo>
                <a:lnTo>
                  <a:pt x="318692" y="921095"/>
                </a:lnTo>
                <a:lnTo>
                  <a:pt x="348261" y="358436"/>
                </a:lnTo>
                <a:lnTo>
                  <a:pt x="1059022" y="819291"/>
                </a:lnTo>
                <a:lnTo>
                  <a:pt x="1029453" y="1381950"/>
                </a:lnTo>
                <a:close/>
              </a:path>
              <a:path w="4213092" h="1815439">
                <a:moveTo>
                  <a:pt x="1824541" y="1037130"/>
                </a:moveTo>
                <a:lnTo>
                  <a:pt x="1825636" y="1037285"/>
                </a:lnTo>
                <a:lnTo>
                  <a:pt x="1825636" y="1156449"/>
                </a:lnTo>
                <a:lnTo>
                  <a:pt x="1820424" y="942954"/>
                </a:lnTo>
                <a:lnTo>
                  <a:pt x="1823125" y="955482"/>
                </a:lnTo>
                <a:lnTo>
                  <a:pt x="1824541" y="968166"/>
                </a:lnTo>
                <a:lnTo>
                  <a:pt x="1824541" y="1031657"/>
                </a:lnTo>
                <a:lnTo>
                  <a:pt x="1836999" y="1033269"/>
                </a:lnTo>
                <a:lnTo>
                  <a:pt x="1825636" y="1037130"/>
                </a:lnTo>
                <a:lnTo>
                  <a:pt x="1825636" y="1037285"/>
                </a:lnTo>
                <a:lnTo>
                  <a:pt x="1824541" y="1037130"/>
                </a:lnTo>
                <a:close/>
              </a:path>
              <a:path w="4213092" h="1815439">
                <a:moveTo>
                  <a:pt x="1742404" y="1145502"/>
                </a:moveTo>
                <a:lnTo>
                  <a:pt x="1718310" y="1061213"/>
                </a:lnTo>
                <a:lnTo>
                  <a:pt x="1714804" y="1064064"/>
                </a:lnTo>
                <a:lnTo>
                  <a:pt x="1705068" y="1074545"/>
                </a:lnTo>
                <a:lnTo>
                  <a:pt x="1699363" y="1085636"/>
                </a:lnTo>
                <a:lnTo>
                  <a:pt x="1697502" y="1097337"/>
                </a:lnTo>
                <a:lnTo>
                  <a:pt x="1694140" y="1086985"/>
                </a:lnTo>
                <a:lnTo>
                  <a:pt x="1699246" y="1075727"/>
                </a:lnTo>
                <a:lnTo>
                  <a:pt x="1707302" y="1065312"/>
                </a:lnTo>
                <a:lnTo>
                  <a:pt x="1718311" y="1055739"/>
                </a:lnTo>
                <a:lnTo>
                  <a:pt x="1742404" y="1145502"/>
                </a:lnTo>
                <a:close/>
              </a:path>
              <a:path w="4213092" h="1815439">
                <a:moveTo>
                  <a:pt x="1697512" y="1098118"/>
                </a:moveTo>
                <a:lnTo>
                  <a:pt x="1703295" y="1127660"/>
                </a:lnTo>
                <a:lnTo>
                  <a:pt x="1696407" y="1118135"/>
                </a:lnTo>
                <a:lnTo>
                  <a:pt x="1697502" y="1097337"/>
                </a:lnTo>
                <a:lnTo>
                  <a:pt x="1697512" y="1098118"/>
                </a:lnTo>
                <a:close/>
              </a:path>
              <a:path w="4213092" h="1815439">
                <a:moveTo>
                  <a:pt x="1754451" y="1042603"/>
                </a:moveTo>
                <a:lnTo>
                  <a:pt x="1761303" y="1036034"/>
                </a:lnTo>
                <a:lnTo>
                  <a:pt x="1773757" y="1033373"/>
                </a:lnTo>
                <a:lnTo>
                  <a:pt x="1786211" y="1031657"/>
                </a:lnTo>
                <a:lnTo>
                  <a:pt x="1785115" y="1150976"/>
                </a:lnTo>
                <a:lnTo>
                  <a:pt x="1785115" y="1037130"/>
                </a:lnTo>
                <a:lnTo>
                  <a:pt x="1779065" y="1038244"/>
                </a:lnTo>
                <a:lnTo>
                  <a:pt x="1766111" y="1040323"/>
                </a:lnTo>
                <a:lnTo>
                  <a:pt x="1754451" y="1042603"/>
                </a:lnTo>
                <a:close/>
              </a:path>
              <a:path w="4213092" h="1815439">
                <a:moveTo>
                  <a:pt x="1699101" y="963378"/>
                </a:moveTo>
                <a:lnTo>
                  <a:pt x="1709549" y="956124"/>
                </a:lnTo>
                <a:lnTo>
                  <a:pt x="1715044" y="955181"/>
                </a:lnTo>
                <a:lnTo>
                  <a:pt x="1726387" y="958817"/>
                </a:lnTo>
                <a:lnTo>
                  <a:pt x="1733643" y="969260"/>
                </a:lnTo>
                <a:lnTo>
                  <a:pt x="1753356" y="1038225"/>
                </a:lnTo>
                <a:lnTo>
                  <a:pt x="1761303" y="1036034"/>
                </a:lnTo>
                <a:lnTo>
                  <a:pt x="1754451" y="1042603"/>
                </a:lnTo>
                <a:lnTo>
                  <a:pt x="1785115" y="1150976"/>
                </a:lnTo>
                <a:lnTo>
                  <a:pt x="1786211" y="1031657"/>
                </a:lnTo>
                <a:lnTo>
                  <a:pt x="1786211" y="969261"/>
                </a:lnTo>
                <a:lnTo>
                  <a:pt x="1786395" y="963017"/>
                </a:lnTo>
                <a:lnTo>
                  <a:pt x="1787957" y="950167"/>
                </a:lnTo>
                <a:lnTo>
                  <a:pt x="1791051" y="937754"/>
                </a:lnTo>
                <a:lnTo>
                  <a:pt x="1795604" y="925849"/>
                </a:lnTo>
                <a:lnTo>
                  <a:pt x="1801543" y="914527"/>
                </a:lnTo>
                <a:lnTo>
                  <a:pt x="1802638" y="911243"/>
                </a:lnTo>
                <a:lnTo>
                  <a:pt x="1807019" y="911243"/>
                </a:lnTo>
                <a:lnTo>
                  <a:pt x="1809209" y="914527"/>
                </a:lnTo>
                <a:lnTo>
                  <a:pt x="1811479" y="918982"/>
                </a:lnTo>
                <a:lnTo>
                  <a:pt x="1816516" y="930735"/>
                </a:lnTo>
                <a:lnTo>
                  <a:pt x="1820424" y="942954"/>
                </a:lnTo>
                <a:lnTo>
                  <a:pt x="1825636" y="1156449"/>
                </a:lnTo>
                <a:lnTo>
                  <a:pt x="1833820" y="1155357"/>
                </a:lnTo>
                <a:lnTo>
                  <a:pt x="1846889" y="1152648"/>
                </a:lnTo>
                <a:lnTo>
                  <a:pt x="1859324" y="1148919"/>
                </a:lnTo>
                <a:lnTo>
                  <a:pt x="1870925" y="1144303"/>
                </a:lnTo>
                <a:lnTo>
                  <a:pt x="1881490" y="1138934"/>
                </a:lnTo>
                <a:lnTo>
                  <a:pt x="1895727" y="1128317"/>
                </a:lnTo>
                <a:lnTo>
                  <a:pt x="1904730" y="1118088"/>
                </a:lnTo>
                <a:lnTo>
                  <a:pt x="1910267" y="1107304"/>
                </a:lnTo>
                <a:lnTo>
                  <a:pt x="1912154" y="1096242"/>
                </a:lnTo>
                <a:lnTo>
                  <a:pt x="1912145" y="1095461"/>
                </a:lnTo>
                <a:lnTo>
                  <a:pt x="1909926" y="1084241"/>
                </a:lnTo>
                <a:lnTo>
                  <a:pt x="1903947" y="1073439"/>
                </a:lnTo>
                <a:lnTo>
                  <a:pt x="1894403" y="1063443"/>
                </a:lnTo>
                <a:lnTo>
                  <a:pt x="1881490" y="1054645"/>
                </a:lnTo>
                <a:lnTo>
                  <a:pt x="1874019" y="1050571"/>
                </a:lnTo>
                <a:lnTo>
                  <a:pt x="1862543" y="1045645"/>
                </a:lnTo>
                <a:lnTo>
                  <a:pt x="1850386" y="1041805"/>
                </a:lnTo>
                <a:lnTo>
                  <a:pt x="1837677" y="1038988"/>
                </a:lnTo>
                <a:lnTo>
                  <a:pt x="1825636" y="1037285"/>
                </a:lnTo>
                <a:lnTo>
                  <a:pt x="1825636" y="1037130"/>
                </a:lnTo>
                <a:lnTo>
                  <a:pt x="1836999" y="1033269"/>
                </a:lnTo>
                <a:lnTo>
                  <a:pt x="1850009" y="1035820"/>
                </a:lnTo>
                <a:lnTo>
                  <a:pt x="1862490" y="1039285"/>
                </a:lnTo>
                <a:lnTo>
                  <a:pt x="1874170" y="1043717"/>
                </a:lnTo>
                <a:lnTo>
                  <a:pt x="1893270" y="1054455"/>
                </a:lnTo>
                <a:lnTo>
                  <a:pt x="1904209" y="1063797"/>
                </a:lnTo>
                <a:lnTo>
                  <a:pt x="1912186" y="1074234"/>
                </a:lnTo>
                <a:lnTo>
                  <a:pt x="1918725" y="1097337"/>
                </a:lnTo>
                <a:lnTo>
                  <a:pt x="1920916" y="1337069"/>
                </a:lnTo>
                <a:lnTo>
                  <a:pt x="1919999" y="1345887"/>
                </a:lnTo>
                <a:lnTo>
                  <a:pt x="1908978" y="1367696"/>
                </a:lnTo>
                <a:lnTo>
                  <a:pt x="1898905" y="1377501"/>
                </a:lnTo>
                <a:lnTo>
                  <a:pt x="1885871" y="1386329"/>
                </a:lnTo>
                <a:lnTo>
                  <a:pt x="1869127" y="1394611"/>
                </a:lnTo>
                <a:lnTo>
                  <a:pt x="1857433" y="1398723"/>
                </a:lnTo>
                <a:lnTo>
                  <a:pt x="1845064" y="1401921"/>
                </a:lnTo>
                <a:lnTo>
                  <a:pt x="1832112" y="1404206"/>
                </a:lnTo>
                <a:lnTo>
                  <a:pt x="1818669" y="1405576"/>
                </a:lnTo>
                <a:lnTo>
                  <a:pt x="1804828" y="1406033"/>
                </a:lnTo>
                <a:lnTo>
                  <a:pt x="1798270" y="1405932"/>
                </a:lnTo>
                <a:lnTo>
                  <a:pt x="1784401" y="1405036"/>
                </a:lnTo>
                <a:lnTo>
                  <a:pt x="1771025" y="1403232"/>
                </a:lnTo>
                <a:lnTo>
                  <a:pt x="1758264" y="1400544"/>
                </a:lnTo>
                <a:lnTo>
                  <a:pt x="1746238" y="1396997"/>
                </a:lnTo>
                <a:lnTo>
                  <a:pt x="1724882" y="1387424"/>
                </a:lnTo>
                <a:lnTo>
                  <a:pt x="1705447" y="1372798"/>
                </a:lnTo>
                <a:lnTo>
                  <a:pt x="1697471" y="1362361"/>
                </a:lnTo>
                <a:lnTo>
                  <a:pt x="1690932" y="1339258"/>
                </a:lnTo>
                <a:lnTo>
                  <a:pt x="1690932" y="1098431"/>
                </a:lnTo>
                <a:lnTo>
                  <a:pt x="1692027" y="1098431"/>
                </a:lnTo>
                <a:lnTo>
                  <a:pt x="1694140" y="1086985"/>
                </a:lnTo>
                <a:lnTo>
                  <a:pt x="1697502" y="1097337"/>
                </a:lnTo>
                <a:lnTo>
                  <a:pt x="1696407" y="1118135"/>
                </a:lnTo>
                <a:lnTo>
                  <a:pt x="1696444" y="1338714"/>
                </a:lnTo>
                <a:lnTo>
                  <a:pt x="1698849" y="1350126"/>
                </a:lnTo>
                <a:lnTo>
                  <a:pt x="1704879" y="1360771"/>
                </a:lnTo>
                <a:lnTo>
                  <a:pt x="1714348" y="1370650"/>
                </a:lnTo>
                <a:lnTo>
                  <a:pt x="1727072" y="1379761"/>
                </a:lnTo>
                <a:lnTo>
                  <a:pt x="1739857" y="1386175"/>
                </a:lnTo>
                <a:lnTo>
                  <a:pt x="1751281" y="1390492"/>
                </a:lnTo>
                <a:lnTo>
                  <a:pt x="1763436" y="1393898"/>
                </a:lnTo>
                <a:lnTo>
                  <a:pt x="1776266" y="1396364"/>
                </a:lnTo>
                <a:lnTo>
                  <a:pt x="1789717" y="1397864"/>
                </a:lnTo>
                <a:lnTo>
                  <a:pt x="1803733" y="1398370"/>
                </a:lnTo>
                <a:lnTo>
                  <a:pt x="1807881" y="1398327"/>
                </a:lnTo>
                <a:lnTo>
                  <a:pt x="1821671" y="1397546"/>
                </a:lnTo>
                <a:lnTo>
                  <a:pt x="1834992" y="1395804"/>
                </a:lnTo>
                <a:lnTo>
                  <a:pt x="1847740" y="1393128"/>
                </a:lnTo>
                <a:lnTo>
                  <a:pt x="1859809" y="1389545"/>
                </a:lnTo>
                <a:lnTo>
                  <a:pt x="1871094" y="1385081"/>
                </a:lnTo>
                <a:lnTo>
                  <a:pt x="1881490" y="1379761"/>
                </a:lnTo>
                <a:lnTo>
                  <a:pt x="1897138" y="1368471"/>
                </a:lnTo>
                <a:lnTo>
                  <a:pt x="1905529" y="1358460"/>
                </a:lnTo>
                <a:lnTo>
                  <a:pt x="1910926" y="1347236"/>
                </a:lnTo>
                <a:lnTo>
                  <a:pt x="1913249" y="1334880"/>
                </a:lnTo>
                <a:lnTo>
                  <a:pt x="1913249" y="1115946"/>
                </a:lnTo>
                <a:lnTo>
                  <a:pt x="1912653" y="1117096"/>
                </a:lnTo>
                <a:lnTo>
                  <a:pt x="1905763" y="1126878"/>
                </a:lnTo>
                <a:lnTo>
                  <a:pt x="1896398" y="1135544"/>
                </a:lnTo>
                <a:lnTo>
                  <a:pt x="1884775" y="1143313"/>
                </a:lnTo>
                <a:lnTo>
                  <a:pt x="1867434" y="1151595"/>
                </a:lnTo>
                <a:lnTo>
                  <a:pt x="1855556" y="1155707"/>
                </a:lnTo>
                <a:lnTo>
                  <a:pt x="1843153" y="1158905"/>
                </a:lnTo>
                <a:lnTo>
                  <a:pt x="1830320" y="1161189"/>
                </a:lnTo>
                <a:lnTo>
                  <a:pt x="1817149" y="1162560"/>
                </a:lnTo>
                <a:lnTo>
                  <a:pt x="1803733" y="1163017"/>
                </a:lnTo>
                <a:lnTo>
                  <a:pt x="1797393" y="1162932"/>
                </a:lnTo>
                <a:lnTo>
                  <a:pt x="1783881" y="1162150"/>
                </a:lnTo>
                <a:lnTo>
                  <a:pt x="1770704" y="1160510"/>
                </a:lnTo>
                <a:lnTo>
                  <a:pt x="1757985" y="1157965"/>
                </a:lnTo>
                <a:lnTo>
                  <a:pt x="1745844" y="1154465"/>
                </a:lnTo>
                <a:lnTo>
                  <a:pt x="1734404" y="1149962"/>
                </a:lnTo>
                <a:lnTo>
                  <a:pt x="1723786" y="1144407"/>
                </a:lnTo>
                <a:lnTo>
                  <a:pt x="1712635" y="1136448"/>
                </a:lnTo>
                <a:lnTo>
                  <a:pt x="1703295" y="1127660"/>
                </a:lnTo>
                <a:lnTo>
                  <a:pt x="1697512" y="1098118"/>
                </a:lnTo>
                <a:lnTo>
                  <a:pt x="1699731" y="1109337"/>
                </a:lnTo>
                <a:lnTo>
                  <a:pt x="1705709" y="1120140"/>
                </a:lnTo>
                <a:lnTo>
                  <a:pt x="1715253" y="1130135"/>
                </a:lnTo>
                <a:lnTo>
                  <a:pt x="1728167" y="1138934"/>
                </a:lnTo>
                <a:lnTo>
                  <a:pt x="1736928" y="1143313"/>
                </a:lnTo>
                <a:lnTo>
                  <a:pt x="1742404" y="1145502"/>
                </a:lnTo>
                <a:lnTo>
                  <a:pt x="1718311" y="1055739"/>
                </a:lnTo>
                <a:lnTo>
                  <a:pt x="1696407" y="980207"/>
                </a:lnTo>
                <a:lnTo>
                  <a:pt x="1695463" y="974716"/>
                </a:lnTo>
                <a:lnTo>
                  <a:pt x="1699101" y="963378"/>
                </a:lnTo>
                <a:close/>
              </a:path>
              <a:path w="4213092" h="1815439">
                <a:moveTo>
                  <a:pt x="2945988" y="484322"/>
                </a:moveTo>
                <a:lnTo>
                  <a:pt x="2956923" y="477453"/>
                </a:lnTo>
                <a:lnTo>
                  <a:pt x="2968474" y="471978"/>
                </a:lnTo>
                <a:lnTo>
                  <a:pt x="2980563" y="467898"/>
                </a:lnTo>
                <a:lnTo>
                  <a:pt x="2993109" y="465213"/>
                </a:lnTo>
                <a:lnTo>
                  <a:pt x="2997461" y="464618"/>
                </a:lnTo>
                <a:lnTo>
                  <a:pt x="3002937" y="464618"/>
                </a:lnTo>
                <a:lnTo>
                  <a:pt x="3392815" y="432873"/>
                </a:lnTo>
                <a:lnTo>
                  <a:pt x="3405608" y="436101"/>
                </a:lnTo>
                <a:lnTo>
                  <a:pt x="3412961" y="446791"/>
                </a:lnTo>
                <a:lnTo>
                  <a:pt x="3413623" y="450388"/>
                </a:lnTo>
                <a:lnTo>
                  <a:pt x="3410393" y="462724"/>
                </a:lnTo>
                <a:lnTo>
                  <a:pt x="3399698" y="470487"/>
                </a:lnTo>
                <a:lnTo>
                  <a:pt x="3396100" y="471186"/>
                </a:lnTo>
                <a:lnTo>
                  <a:pt x="3006222" y="502932"/>
                </a:lnTo>
                <a:lnTo>
                  <a:pt x="2987934" y="502846"/>
                </a:lnTo>
                <a:lnTo>
                  <a:pt x="2975281" y="501184"/>
                </a:lnTo>
                <a:lnTo>
                  <a:pt x="2962947" y="498105"/>
                </a:lnTo>
                <a:lnTo>
                  <a:pt x="2951092" y="493771"/>
                </a:lnTo>
                <a:lnTo>
                  <a:pt x="2947083" y="491985"/>
                </a:lnTo>
                <a:lnTo>
                  <a:pt x="2943798" y="490890"/>
                </a:lnTo>
                <a:lnTo>
                  <a:pt x="2943798" y="486512"/>
                </a:lnTo>
                <a:lnTo>
                  <a:pt x="2945988" y="484322"/>
                </a:lnTo>
                <a:close/>
              </a:path>
              <a:path w="4213092" h="1815439">
                <a:moveTo>
                  <a:pt x="4132050" y="1168490"/>
                </a:moveTo>
                <a:lnTo>
                  <a:pt x="4213092" y="1550530"/>
                </a:lnTo>
                <a:lnTo>
                  <a:pt x="4211548" y="1563240"/>
                </a:lnTo>
                <a:lnTo>
                  <a:pt x="4202697" y="1571888"/>
                </a:lnTo>
                <a:lnTo>
                  <a:pt x="4197759" y="1573518"/>
                </a:lnTo>
                <a:lnTo>
                  <a:pt x="4185306" y="1572971"/>
                </a:lnTo>
                <a:lnTo>
                  <a:pt x="4176663" y="1564764"/>
                </a:lnTo>
                <a:lnTo>
                  <a:pt x="4174761" y="1559287"/>
                </a:lnTo>
                <a:lnTo>
                  <a:pt x="4093719" y="1177248"/>
                </a:lnTo>
                <a:lnTo>
                  <a:pt x="4092624" y="1170680"/>
                </a:lnTo>
                <a:lnTo>
                  <a:pt x="4092624" y="1171774"/>
                </a:lnTo>
                <a:lnTo>
                  <a:pt x="4091074" y="1159085"/>
                </a:lnTo>
                <a:lnTo>
                  <a:pt x="4090963" y="1146473"/>
                </a:lnTo>
                <a:lnTo>
                  <a:pt x="4092367" y="1134016"/>
                </a:lnTo>
                <a:lnTo>
                  <a:pt x="4095364" y="1121791"/>
                </a:lnTo>
                <a:lnTo>
                  <a:pt x="4097004" y="1117041"/>
                </a:lnTo>
                <a:lnTo>
                  <a:pt x="4098100" y="1113757"/>
                </a:lnTo>
                <a:lnTo>
                  <a:pt x="4102480" y="1112662"/>
                </a:lnTo>
                <a:lnTo>
                  <a:pt x="4104671" y="1114852"/>
                </a:lnTo>
                <a:lnTo>
                  <a:pt x="4112643" y="1125071"/>
                </a:lnTo>
                <a:lnTo>
                  <a:pt x="4119666" y="1135913"/>
                </a:lnTo>
                <a:lnTo>
                  <a:pt x="4125497" y="1147296"/>
                </a:lnTo>
                <a:lnTo>
                  <a:pt x="4129891" y="1159138"/>
                </a:lnTo>
                <a:lnTo>
                  <a:pt x="4130954" y="1163017"/>
                </a:lnTo>
                <a:lnTo>
                  <a:pt x="4130954" y="1161922"/>
                </a:lnTo>
                <a:lnTo>
                  <a:pt x="4132050" y="1168490"/>
                </a:lnTo>
                <a:close/>
              </a:path>
              <a:path w="4213092" h="1815439">
                <a:moveTo>
                  <a:pt x="2726956" y="1371004"/>
                </a:moveTo>
                <a:lnTo>
                  <a:pt x="2795951" y="1205709"/>
                </a:lnTo>
                <a:lnTo>
                  <a:pt x="2798141" y="1199141"/>
                </a:lnTo>
                <a:lnTo>
                  <a:pt x="2798141" y="1200235"/>
                </a:lnTo>
                <a:lnTo>
                  <a:pt x="2804181" y="1188986"/>
                </a:lnTo>
                <a:lnTo>
                  <a:pt x="2811479" y="1178340"/>
                </a:lnTo>
                <a:lnTo>
                  <a:pt x="2819871" y="1168549"/>
                </a:lnTo>
                <a:lnTo>
                  <a:pt x="2829190" y="1159859"/>
                </a:lnTo>
                <a:lnTo>
                  <a:pt x="2832091" y="1157543"/>
                </a:lnTo>
                <a:lnTo>
                  <a:pt x="2835377" y="1155354"/>
                </a:lnTo>
                <a:lnTo>
                  <a:pt x="2838662" y="1157543"/>
                </a:lnTo>
                <a:lnTo>
                  <a:pt x="2839758" y="1160827"/>
                </a:lnTo>
                <a:lnTo>
                  <a:pt x="2840572" y="1173517"/>
                </a:lnTo>
                <a:lnTo>
                  <a:pt x="2840026" y="1186129"/>
                </a:lnTo>
                <a:lnTo>
                  <a:pt x="2838120" y="1198586"/>
                </a:lnTo>
                <a:lnTo>
                  <a:pt x="2834852" y="1210811"/>
                </a:lnTo>
                <a:lnTo>
                  <a:pt x="2833186" y="1215561"/>
                </a:lnTo>
                <a:lnTo>
                  <a:pt x="2834281" y="1214466"/>
                </a:lnTo>
                <a:lnTo>
                  <a:pt x="2832091" y="1219939"/>
                </a:lnTo>
                <a:lnTo>
                  <a:pt x="2763096" y="1385234"/>
                </a:lnTo>
                <a:lnTo>
                  <a:pt x="2754821" y="1394500"/>
                </a:lnTo>
                <a:lnTo>
                  <a:pt x="2743054" y="1397207"/>
                </a:lnTo>
                <a:lnTo>
                  <a:pt x="2737907" y="1396181"/>
                </a:lnTo>
                <a:lnTo>
                  <a:pt x="2728636" y="1387909"/>
                </a:lnTo>
                <a:lnTo>
                  <a:pt x="2725930" y="1376144"/>
                </a:lnTo>
                <a:lnTo>
                  <a:pt x="2726956" y="1371004"/>
                </a:lnTo>
                <a:close/>
              </a:path>
              <a:path w="4213092" h="1815439">
                <a:moveTo>
                  <a:pt x="2788284" y="425210"/>
                </a:moveTo>
                <a:lnTo>
                  <a:pt x="2797690" y="416081"/>
                </a:lnTo>
                <a:lnTo>
                  <a:pt x="2807790" y="408260"/>
                </a:lnTo>
                <a:lnTo>
                  <a:pt x="2818583" y="401666"/>
                </a:lnTo>
                <a:lnTo>
                  <a:pt x="2830070" y="396220"/>
                </a:lnTo>
                <a:lnTo>
                  <a:pt x="2834281" y="394560"/>
                </a:lnTo>
                <a:lnTo>
                  <a:pt x="2833186" y="394560"/>
                </a:lnTo>
                <a:lnTo>
                  <a:pt x="2839757" y="392370"/>
                </a:lnTo>
                <a:lnTo>
                  <a:pt x="3213208" y="275241"/>
                </a:lnTo>
                <a:lnTo>
                  <a:pt x="3225225" y="275372"/>
                </a:lnTo>
                <a:lnTo>
                  <a:pt x="3234765" y="282912"/>
                </a:lnTo>
                <a:lnTo>
                  <a:pt x="3237302" y="288377"/>
                </a:lnTo>
                <a:lnTo>
                  <a:pt x="3236330" y="301185"/>
                </a:lnTo>
                <a:lnTo>
                  <a:pt x="3228668" y="310926"/>
                </a:lnTo>
                <a:lnTo>
                  <a:pt x="3223064" y="313554"/>
                </a:lnTo>
                <a:lnTo>
                  <a:pt x="2850709" y="430684"/>
                </a:lnTo>
                <a:lnTo>
                  <a:pt x="2844138" y="432873"/>
                </a:lnTo>
                <a:lnTo>
                  <a:pt x="2845233" y="431778"/>
                </a:lnTo>
                <a:lnTo>
                  <a:pt x="2832943" y="434237"/>
                </a:lnTo>
                <a:lnTo>
                  <a:pt x="2820282" y="435514"/>
                </a:lnTo>
                <a:lnTo>
                  <a:pt x="2807560" y="435451"/>
                </a:lnTo>
                <a:lnTo>
                  <a:pt x="2795092" y="433892"/>
                </a:lnTo>
                <a:lnTo>
                  <a:pt x="2790475" y="432873"/>
                </a:lnTo>
                <a:lnTo>
                  <a:pt x="2787190" y="431778"/>
                </a:lnTo>
                <a:lnTo>
                  <a:pt x="2786094" y="427400"/>
                </a:lnTo>
                <a:lnTo>
                  <a:pt x="2788284" y="425210"/>
                </a:lnTo>
                <a:close/>
              </a:path>
              <a:path w="4213092" h="1815439">
                <a:moveTo>
                  <a:pt x="3326010" y="1480470"/>
                </a:moveTo>
                <a:lnTo>
                  <a:pt x="3324915" y="1481565"/>
                </a:lnTo>
                <a:lnTo>
                  <a:pt x="3330390" y="1478281"/>
                </a:lnTo>
                <a:lnTo>
                  <a:pt x="3668796" y="1282336"/>
                </a:lnTo>
                <a:lnTo>
                  <a:pt x="3680564" y="1279812"/>
                </a:lnTo>
                <a:lnTo>
                  <a:pt x="3690937" y="1284653"/>
                </a:lnTo>
                <a:lnTo>
                  <a:pt x="3695080" y="1289998"/>
                </a:lnTo>
                <a:lnTo>
                  <a:pt x="3698451" y="1300515"/>
                </a:lnTo>
                <a:lnTo>
                  <a:pt x="3693728" y="1311060"/>
                </a:lnTo>
                <a:lnTo>
                  <a:pt x="3688509" y="1315176"/>
                </a:lnTo>
                <a:lnTo>
                  <a:pt x="3350103" y="1511121"/>
                </a:lnTo>
                <a:lnTo>
                  <a:pt x="3344627" y="1514405"/>
                </a:lnTo>
                <a:lnTo>
                  <a:pt x="3345723" y="1513311"/>
                </a:lnTo>
                <a:lnTo>
                  <a:pt x="3334073" y="1518656"/>
                </a:lnTo>
                <a:lnTo>
                  <a:pt x="3321889" y="1522613"/>
                </a:lnTo>
                <a:lnTo>
                  <a:pt x="3309330" y="1525181"/>
                </a:lnTo>
                <a:lnTo>
                  <a:pt x="3296555" y="1526361"/>
                </a:lnTo>
                <a:lnTo>
                  <a:pt x="3288774" y="1526447"/>
                </a:lnTo>
                <a:lnTo>
                  <a:pt x="3286584" y="1522068"/>
                </a:lnTo>
                <a:lnTo>
                  <a:pt x="3287679" y="1519879"/>
                </a:lnTo>
                <a:lnTo>
                  <a:pt x="3295023" y="1509025"/>
                </a:lnTo>
                <a:lnTo>
                  <a:pt x="3303337" y="1499222"/>
                </a:lnTo>
                <a:lnTo>
                  <a:pt x="3312542" y="1490471"/>
                </a:lnTo>
                <a:lnTo>
                  <a:pt x="3322555" y="1482772"/>
                </a:lnTo>
                <a:lnTo>
                  <a:pt x="3326010" y="1480470"/>
                </a:lnTo>
                <a:close/>
              </a:path>
              <a:path w="4213092" h="1815439">
                <a:moveTo>
                  <a:pt x="358118" y="217223"/>
                </a:moveTo>
                <a:lnTo>
                  <a:pt x="357023" y="221602"/>
                </a:lnTo>
                <a:lnTo>
                  <a:pt x="352642" y="217223"/>
                </a:lnTo>
                <a:lnTo>
                  <a:pt x="358118" y="217223"/>
                </a:lnTo>
                <a:close/>
              </a:path>
              <a:path w="4213092" h="1815439">
                <a:moveTo>
                  <a:pt x="407400" y="233643"/>
                </a:moveTo>
                <a:lnTo>
                  <a:pt x="405210" y="228170"/>
                </a:lnTo>
                <a:lnTo>
                  <a:pt x="423827" y="238022"/>
                </a:lnTo>
                <a:lnTo>
                  <a:pt x="407400" y="233643"/>
                </a:lnTo>
                <a:close/>
              </a:path>
              <a:path w="4213092" h="1815439">
                <a:moveTo>
                  <a:pt x="724285" y="1411698"/>
                </a:moveTo>
                <a:lnTo>
                  <a:pt x="723273" y="1399059"/>
                </a:lnTo>
                <a:lnTo>
                  <a:pt x="721712" y="1389613"/>
                </a:lnTo>
                <a:lnTo>
                  <a:pt x="721712" y="1388518"/>
                </a:lnTo>
                <a:lnTo>
                  <a:pt x="720617" y="1384140"/>
                </a:lnTo>
                <a:lnTo>
                  <a:pt x="719522" y="1379761"/>
                </a:lnTo>
                <a:lnTo>
                  <a:pt x="718427" y="1375383"/>
                </a:lnTo>
                <a:lnTo>
                  <a:pt x="714046" y="1362247"/>
                </a:lnTo>
                <a:lnTo>
                  <a:pt x="709665" y="1353489"/>
                </a:lnTo>
                <a:lnTo>
                  <a:pt x="708570" y="1350205"/>
                </a:lnTo>
                <a:lnTo>
                  <a:pt x="706380" y="1345826"/>
                </a:lnTo>
                <a:lnTo>
                  <a:pt x="705285" y="1344732"/>
                </a:lnTo>
                <a:lnTo>
                  <a:pt x="703094" y="1340353"/>
                </a:lnTo>
                <a:lnTo>
                  <a:pt x="700904" y="1335975"/>
                </a:lnTo>
                <a:lnTo>
                  <a:pt x="698714" y="1332691"/>
                </a:lnTo>
                <a:lnTo>
                  <a:pt x="697619" y="1329407"/>
                </a:lnTo>
                <a:lnTo>
                  <a:pt x="696523" y="1335975"/>
                </a:lnTo>
                <a:lnTo>
                  <a:pt x="696523" y="1343637"/>
                </a:lnTo>
                <a:lnTo>
                  <a:pt x="697619" y="1352395"/>
                </a:lnTo>
                <a:lnTo>
                  <a:pt x="703094" y="1411507"/>
                </a:lnTo>
                <a:lnTo>
                  <a:pt x="704189" y="1414791"/>
                </a:lnTo>
                <a:lnTo>
                  <a:pt x="704189" y="1426832"/>
                </a:lnTo>
                <a:lnTo>
                  <a:pt x="703094" y="1430116"/>
                </a:lnTo>
                <a:lnTo>
                  <a:pt x="701999" y="1432306"/>
                </a:lnTo>
                <a:lnTo>
                  <a:pt x="700904" y="1435590"/>
                </a:lnTo>
                <a:lnTo>
                  <a:pt x="699809" y="1439968"/>
                </a:lnTo>
                <a:lnTo>
                  <a:pt x="697619" y="1443252"/>
                </a:lnTo>
                <a:lnTo>
                  <a:pt x="695428" y="1446536"/>
                </a:lnTo>
                <a:lnTo>
                  <a:pt x="694333" y="1448726"/>
                </a:lnTo>
                <a:lnTo>
                  <a:pt x="691048" y="1447631"/>
                </a:lnTo>
                <a:lnTo>
                  <a:pt x="694333" y="1449820"/>
                </a:lnTo>
                <a:lnTo>
                  <a:pt x="691048" y="1454199"/>
                </a:lnTo>
                <a:lnTo>
                  <a:pt x="688857" y="1456388"/>
                </a:lnTo>
                <a:lnTo>
                  <a:pt x="684477" y="1459672"/>
                </a:lnTo>
                <a:lnTo>
                  <a:pt x="681191" y="1462956"/>
                </a:lnTo>
                <a:lnTo>
                  <a:pt x="679001" y="1464051"/>
                </a:lnTo>
                <a:lnTo>
                  <a:pt x="676810" y="1464051"/>
                </a:lnTo>
                <a:lnTo>
                  <a:pt x="665765" y="1468564"/>
                </a:lnTo>
                <a:lnTo>
                  <a:pt x="653142" y="1471725"/>
                </a:lnTo>
                <a:lnTo>
                  <a:pt x="645051" y="1472808"/>
                </a:lnTo>
                <a:lnTo>
                  <a:pt x="612196" y="1472808"/>
                </a:lnTo>
                <a:lnTo>
                  <a:pt x="605625" y="1471714"/>
                </a:lnTo>
                <a:lnTo>
                  <a:pt x="602339" y="1471714"/>
                </a:lnTo>
                <a:lnTo>
                  <a:pt x="599054" y="1470619"/>
                </a:lnTo>
                <a:lnTo>
                  <a:pt x="595768" y="1464051"/>
                </a:lnTo>
                <a:lnTo>
                  <a:pt x="594673" y="1464051"/>
                </a:lnTo>
                <a:lnTo>
                  <a:pt x="594673" y="1460767"/>
                </a:lnTo>
                <a:lnTo>
                  <a:pt x="595768" y="1457482"/>
                </a:lnTo>
                <a:lnTo>
                  <a:pt x="599054" y="1458577"/>
                </a:lnTo>
                <a:lnTo>
                  <a:pt x="602339" y="1458577"/>
                </a:lnTo>
                <a:lnTo>
                  <a:pt x="604530" y="1459672"/>
                </a:lnTo>
                <a:lnTo>
                  <a:pt x="610005" y="1460767"/>
                </a:lnTo>
                <a:lnTo>
                  <a:pt x="633004" y="1460767"/>
                </a:lnTo>
                <a:lnTo>
                  <a:pt x="620957" y="1466240"/>
                </a:lnTo>
                <a:lnTo>
                  <a:pt x="633004" y="1460767"/>
                </a:lnTo>
                <a:lnTo>
                  <a:pt x="642860" y="1460767"/>
                </a:lnTo>
                <a:lnTo>
                  <a:pt x="656750" y="1458755"/>
                </a:lnTo>
                <a:lnTo>
                  <a:pt x="668369" y="1455136"/>
                </a:lnTo>
                <a:lnTo>
                  <a:pt x="672430" y="1453104"/>
                </a:lnTo>
                <a:lnTo>
                  <a:pt x="674620" y="1456388"/>
                </a:lnTo>
                <a:lnTo>
                  <a:pt x="673525" y="1453104"/>
                </a:lnTo>
                <a:lnTo>
                  <a:pt x="676810" y="1450915"/>
                </a:lnTo>
                <a:lnTo>
                  <a:pt x="680096" y="1448725"/>
                </a:lnTo>
                <a:lnTo>
                  <a:pt x="683381" y="1446536"/>
                </a:lnTo>
                <a:lnTo>
                  <a:pt x="684476" y="1445441"/>
                </a:lnTo>
                <a:lnTo>
                  <a:pt x="686667" y="1443252"/>
                </a:lnTo>
                <a:lnTo>
                  <a:pt x="688857" y="1439968"/>
                </a:lnTo>
                <a:lnTo>
                  <a:pt x="691047" y="1436684"/>
                </a:lnTo>
                <a:lnTo>
                  <a:pt x="691047" y="1435589"/>
                </a:lnTo>
                <a:lnTo>
                  <a:pt x="693238" y="1432305"/>
                </a:lnTo>
                <a:lnTo>
                  <a:pt x="694333" y="1429021"/>
                </a:lnTo>
                <a:lnTo>
                  <a:pt x="695428" y="1425737"/>
                </a:lnTo>
                <a:lnTo>
                  <a:pt x="696523" y="1422453"/>
                </a:lnTo>
                <a:lnTo>
                  <a:pt x="696523" y="1413696"/>
                </a:lnTo>
                <a:lnTo>
                  <a:pt x="695428" y="1410412"/>
                </a:lnTo>
                <a:lnTo>
                  <a:pt x="689952" y="1351300"/>
                </a:lnTo>
                <a:lnTo>
                  <a:pt x="689527" y="1337957"/>
                </a:lnTo>
                <a:lnTo>
                  <a:pt x="690246" y="1325292"/>
                </a:lnTo>
                <a:lnTo>
                  <a:pt x="691047" y="1317365"/>
                </a:lnTo>
                <a:lnTo>
                  <a:pt x="693238" y="1309702"/>
                </a:lnTo>
                <a:lnTo>
                  <a:pt x="700904" y="1320649"/>
                </a:lnTo>
                <a:lnTo>
                  <a:pt x="703094" y="1325028"/>
                </a:lnTo>
                <a:lnTo>
                  <a:pt x="706380" y="1329406"/>
                </a:lnTo>
                <a:lnTo>
                  <a:pt x="709665" y="1335974"/>
                </a:lnTo>
                <a:lnTo>
                  <a:pt x="711855" y="1340353"/>
                </a:lnTo>
                <a:lnTo>
                  <a:pt x="712951" y="1343637"/>
                </a:lnTo>
                <a:lnTo>
                  <a:pt x="715141" y="1346921"/>
                </a:lnTo>
                <a:lnTo>
                  <a:pt x="716236" y="1349110"/>
                </a:lnTo>
                <a:lnTo>
                  <a:pt x="723902" y="1366625"/>
                </a:lnTo>
                <a:lnTo>
                  <a:pt x="726092" y="1372098"/>
                </a:lnTo>
                <a:lnTo>
                  <a:pt x="727188" y="1376477"/>
                </a:lnTo>
                <a:lnTo>
                  <a:pt x="728283" y="1380856"/>
                </a:lnTo>
                <a:lnTo>
                  <a:pt x="729378" y="1386329"/>
                </a:lnTo>
                <a:lnTo>
                  <a:pt x="729378" y="1387424"/>
                </a:lnTo>
                <a:lnTo>
                  <a:pt x="731225" y="1400031"/>
                </a:lnTo>
                <a:lnTo>
                  <a:pt x="731991" y="1412639"/>
                </a:lnTo>
                <a:lnTo>
                  <a:pt x="731568" y="1423548"/>
                </a:lnTo>
                <a:lnTo>
                  <a:pt x="726092" y="1481565"/>
                </a:lnTo>
                <a:lnTo>
                  <a:pt x="726092" y="1497985"/>
                </a:lnTo>
                <a:lnTo>
                  <a:pt x="727188" y="1503459"/>
                </a:lnTo>
                <a:lnTo>
                  <a:pt x="728283" y="1506743"/>
                </a:lnTo>
                <a:lnTo>
                  <a:pt x="728283" y="1523163"/>
                </a:lnTo>
                <a:lnTo>
                  <a:pt x="726987" y="1533465"/>
                </a:lnTo>
                <a:lnTo>
                  <a:pt x="723902" y="1525352"/>
                </a:lnTo>
                <a:lnTo>
                  <a:pt x="722807" y="1522068"/>
                </a:lnTo>
                <a:lnTo>
                  <a:pt x="721712" y="1518784"/>
                </a:lnTo>
                <a:lnTo>
                  <a:pt x="720617" y="1514405"/>
                </a:lnTo>
                <a:lnTo>
                  <a:pt x="720617" y="1511121"/>
                </a:lnTo>
                <a:lnTo>
                  <a:pt x="719522" y="1507837"/>
                </a:lnTo>
                <a:lnTo>
                  <a:pt x="719522" y="1505648"/>
                </a:lnTo>
                <a:lnTo>
                  <a:pt x="718427" y="1499080"/>
                </a:lnTo>
                <a:lnTo>
                  <a:pt x="718427" y="1481565"/>
                </a:lnTo>
                <a:lnTo>
                  <a:pt x="723902" y="1425737"/>
                </a:lnTo>
                <a:lnTo>
                  <a:pt x="727188" y="1424643"/>
                </a:lnTo>
                <a:lnTo>
                  <a:pt x="723902" y="1424643"/>
                </a:lnTo>
                <a:lnTo>
                  <a:pt x="724285" y="1411698"/>
                </a:lnTo>
                <a:close/>
              </a:path>
              <a:path w="4213092" h="1815439">
                <a:moveTo>
                  <a:pt x="1167443" y="1804493"/>
                </a:moveTo>
                <a:lnTo>
                  <a:pt x="1170729" y="1803398"/>
                </a:lnTo>
                <a:lnTo>
                  <a:pt x="1177300" y="1801209"/>
                </a:lnTo>
                <a:lnTo>
                  <a:pt x="1183871" y="1799019"/>
                </a:lnTo>
                <a:lnTo>
                  <a:pt x="1188252" y="1796830"/>
                </a:lnTo>
                <a:lnTo>
                  <a:pt x="1191537" y="1795735"/>
                </a:lnTo>
                <a:lnTo>
                  <a:pt x="1193727" y="1793546"/>
                </a:lnTo>
                <a:lnTo>
                  <a:pt x="1195918" y="1792451"/>
                </a:lnTo>
                <a:lnTo>
                  <a:pt x="1198108" y="1790262"/>
                </a:lnTo>
                <a:lnTo>
                  <a:pt x="1205774" y="1780410"/>
                </a:lnTo>
                <a:lnTo>
                  <a:pt x="1206870" y="1779315"/>
                </a:lnTo>
                <a:lnTo>
                  <a:pt x="1209060" y="1774936"/>
                </a:lnTo>
                <a:lnTo>
                  <a:pt x="1210155" y="1770558"/>
                </a:lnTo>
                <a:lnTo>
                  <a:pt x="1211250" y="1767274"/>
                </a:lnTo>
                <a:lnTo>
                  <a:pt x="1211250" y="1761800"/>
                </a:lnTo>
                <a:lnTo>
                  <a:pt x="1210155" y="1758516"/>
                </a:lnTo>
                <a:lnTo>
                  <a:pt x="1210155" y="1756327"/>
                </a:lnTo>
                <a:lnTo>
                  <a:pt x="1199203" y="1561476"/>
                </a:lnTo>
                <a:lnTo>
                  <a:pt x="1206869" y="1566949"/>
                </a:lnTo>
                <a:lnTo>
                  <a:pt x="1287911" y="1620588"/>
                </a:lnTo>
                <a:lnTo>
                  <a:pt x="1304339" y="1629345"/>
                </a:lnTo>
                <a:lnTo>
                  <a:pt x="1315290" y="1632629"/>
                </a:lnTo>
                <a:lnTo>
                  <a:pt x="1318576" y="1633724"/>
                </a:lnTo>
                <a:lnTo>
                  <a:pt x="1319671" y="1634819"/>
                </a:lnTo>
                <a:lnTo>
                  <a:pt x="1341574" y="1634819"/>
                </a:lnTo>
                <a:lnTo>
                  <a:pt x="1341574" y="1635914"/>
                </a:lnTo>
                <a:lnTo>
                  <a:pt x="1340480" y="1641387"/>
                </a:lnTo>
                <a:lnTo>
                  <a:pt x="1340480" y="1644671"/>
                </a:lnTo>
                <a:lnTo>
                  <a:pt x="1328433" y="1644671"/>
                </a:lnTo>
                <a:lnTo>
                  <a:pt x="1327338" y="1643577"/>
                </a:lnTo>
                <a:lnTo>
                  <a:pt x="1319672" y="1643577"/>
                </a:lnTo>
                <a:lnTo>
                  <a:pt x="1316386" y="1642482"/>
                </a:lnTo>
                <a:lnTo>
                  <a:pt x="1298864" y="1637009"/>
                </a:lnTo>
                <a:lnTo>
                  <a:pt x="1284626" y="1629346"/>
                </a:lnTo>
                <a:lnTo>
                  <a:pt x="1283531" y="1628251"/>
                </a:lnTo>
                <a:lnTo>
                  <a:pt x="1206870" y="1576802"/>
                </a:lnTo>
                <a:lnTo>
                  <a:pt x="1216726" y="1757422"/>
                </a:lnTo>
                <a:lnTo>
                  <a:pt x="1217821" y="1761801"/>
                </a:lnTo>
                <a:lnTo>
                  <a:pt x="1217821" y="1773842"/>
                </a:lnTo>
                <a:lnTo>
                  <a:pt x="1215631" y="1779315"/>
                </a:lnTo>
                <a:lnTo>
                  <a:pt x="1213441" y="1783694"/>
                </a:lnTo>
                <a:lnTo>
                  <a:pt x="1206870" y="1793546"/>
                </a:lnTo>
                <a:lnTo>
                  <a:pt x="1205775" y="1794641"/>
                </a:lnTo>
                <a:lnTo>
                  <a:pt x="1202489" y="1792451"/>
                </a:lnTo>
                <a:lnTo>
                  <a:pt x="1204679" y="1794641"/>
                </a:lnTo>
                <a:lnTo>
                  <a:pt x="1201394" y="1796830"/>
                </a:lnTo>
                <a:lnTo>
                  <a:pt x="1198108" y="1800114"/>
                </a:lnTo>
                <a:lnTo>
                  <a:pt x="1194823" y="1802303"/>
                </a:lnTo>
                <a:lnTo>
                  <a:pt x="1192632" y="1803398"/>
                </a:lnTo>
                <a:lnTo>
                  <a:pt x="1187156" y="1805588"/>
                </a:lnTo>
                <a:lnTo>
                  <a:pt x="1180585" y="1808871"/>
                </a:lnTo>
                <a:lnTo>
                  <a:pt x="1172919" y="1809966"/>
                </a:lnTo>
                <a:lnTo>
                  <a:pt x="1171824" y="1811061"/>
                </a:lnTo>
                <a:lnTo>
                  <a:pt x="1168539" y="1811061"/>
                </a:lnTo>
                <a:lnTo>
                  <a:pt x="1165253" y="1812156"/>
                </a:lnTo>
                <a:lnTo>
                  <a:pt x="1161968" y="1812156"/>
                </a:lnTo>
                <a:lnTo>
                  <a:pt x="1158682" y="1813250"/>
                </a:lnTo>
                <a:lnTo>
                  <a:pt x="1136779" y="1813250"/>
                </a:lnTo>
                <a:lnTo>
                  <a:pt x="1136779" y="1808871"/>
                </a:lnTo>
                <a:lnTo>
                  <a:pt x="1134589" y="1808871"/>
                </a:lnTo>
                <a:lnTo>
                  <a:pt x="1134589" y="1806682"/>
                </a:lnTo>
                <a:lnTo>
                  <a:pt x="1153206" y="1806682"/>
                </a:lnTo>
                <a:lnTo>
                  <a:pt x="1156492" y="1805588"/>
                </a:lnTo>
                <a:lnTo>
                  <a:pt x="1160873" y="1805588"/>
                </a:lnTo>
                <a:lnTo>
                  <a:pt x="1161968" y="1804493"/>
                </a:lnTo>
                <a:lnTo>
                  <a:pt x="1165253" y="1804493"/>
                </a:lnTo>
                <a:lnTo>
                  <a:pt x="1166348" y="1807777"/>
                </a:lnTo>
                <a:lnTo>
                  <a:pt x="1166348" y="1804493"/>
                </a:lnTo>
                <a:lnTo>
                  <a:pt x="1167443" y="1804493"/>
                </a:lnTo>
                <a:close/>
              </a:path>
              <a:path w="4213092" h="1815439">
                <a:moveTo>
                  <a:pt x="1418236" y="1593221"/>
                </a:moveTo>
                <a:lnTo>
                  <a:pt x="1414950" y="1593221"/>
                </a:lnTo>
                <a:lnTo>
                  <a:pt x="1418236" y="1591032"/>
                </a:lnTo>
                <a:lnTo>
                  <a:pt x="1414950" y="1592126"/>
                </a:lnTo>
                <a:lnTo>
                  <a:pt x="1418236" y="1589937"/>
                </a:lnTo>
                <a:lnTo>
                  <a:pt x="1414950" y="1591032"/>
                </a:lnTo>
                <a:lnTo>
                  <a:pt x="1414950" y="1588842"/>
                </a:lnTo>
                <a:lnTo>
                  <a:pt x="1413855" y="1586653"/>
                </a:lnTo>
                <a:lnTo>
                  <a:pt x="1365668" y="1283430"/>
                </a:lnTo>
                <a:lnTo>
                  <a:pt x="1365668" y="1281241"/>
                </a:lnTo>
                <a:lnTo>
                  <a:pt x="1364572" y="1275767"/>
                </a:lnTo>
                <a:lnTo>
                  <a:pt x="1367858" y="1273578"/>
                </a:lnTo>
                <a:lnTo>
                  <a:pt x="1364572" y="1274673"/>
                </a:lnTo>
                <a:lnTo>
                  <a:pt x="1363477" y="1270294"/>
                </a:lnTo>
                <a:lnTo>
                  <a:pt x="1362382" y="1267010"/>
                </a:lnTo>
                <a:lnTo>
                  <a:pt x="1362382" y="1264821"/>
                </a:lnTo>
                <a:lnTo>
                  <a:pt x="1359097" y="1249495"/>
                </a:lnTo>
                <a:lnTo>
                  <a:pt x="1358001" y="1245117"/>
                </a:lnTo>
                <a:lnTo>
                  <a:pt x="1356906" y="1242927"/>
                </a:lnTo>
                <a:lnTo>
                  <a:pt x="1355811" y="1237454"/>
                </a:lnTo>
                <a:lnTo>
                  <a:pt x="1354716" y="1233075"/>
                </a:lnTo>
                <a:lnTo>
                  <a:pt x="1353621" y="1230886"/>
                </a:lnTo>
                <a:lnTo>
                  <a:pt x="1351430" y="1222129"/>
                </a:lnTo>
                <a:lnTo>
                  <a:pt x="1350335" y="1219939"/>
                </a:lnTo>
                <a:lnTo>
                  <a:pt x="1349240" y="1216655"/>
                </a:lnTo>
                <a:lnTo>
                  <a:pt x="1349240" y="1214466"/>
                </a:lnTo>
                <a:lnTo>
                  <a:pt x="1342669" y="1196951"/>
                </a:lnTo>
                <a:lnTo>
                  <a:pt x="1341574" y="1193667"/>
                </a:lnTo>
                <a:lnTo>
                  <a:pt x="1340479" y="1191478"/>
                </a:lnTo>
                <a:lnTo>
                  <a:pt x="1339384" y="1188194"/>
                </a:lnTo>
                <a:lnTo>
                  <a:pt x="1338288" y="1187099"/>
                </a:lnTo>
                <a:lnTo>
                  <a:pt x="1337193" y="1183815"/>
                </a:lnTo>
                <a:lnTo>
                  <a:pt x="1335003" y="1180531"/>
                </a:lnTo>
                <a:lnTo>
                  <a:pt x="1333908" y="1177247"/>
                </a:lnTo>
                <a:lnTo>
                  <a:pt x="1331717" y="1172868"/>
                </a:lnTo>
                <a:lnTo>
                  <a:pt x="1329527" y="1168490"/>
                </a:lnTo>
                <a:lnTo>
                  <a:pt x="1328432" y="1165206"/>
                </a:lnTo>
                <a:lnTo>
                  <a:pt x="1320766" y="1150975"/>
                </a:lnTo>
                <a:lnTo>
                  <a:pt x="1318576" y="1147691"/>
                </a:lnTo>
                <a:lnTo>
                  <a:pt x="1318576" y="1146596"/>
                </a:lnTo>
                <a:lnTo>
                  <a:pt x="1315290" y="1141123"/>
                </a:lnTo>
                <a:lnTo>
                  <a:pt x="1313100" y="1137839"/>
                </a:lnTo>
                <a:lnTo>
                  <a:pt x="1312004" y="1135650"/>
                </a:lnTo>
                <a:lnTo>
                  <a:pt x="1301053" y="1119230"/>
                </a:lnTo>
                <a:lnTo>
                  <a:pt x="1297767" y="1114851"/>
                </a:lnTo>
                <a:lnTo>
                  <a:pt x="1295577" y="1111567"/>
                </a:lnTo>
                <a:lnTo>
                  <a:pt x="1293387" y="1108283"/>
                </a:lnTo>
                <a:lnTo>
                  <a:pt x="1291196" y="1104999"/>
                </a:lnTo>
                <a:lnTo>
                  <a:pt x="1287911" y="1100620"/>
                </a:lnTo>
                <a:lnTo>
                  <a:pt x="1285721" y="1097336"/>
                </a:lnTo>
                <a:lnTo>
                  <a:pt x="1283530" y="1095147"/>
                </a:lnTo>
                <a:lnTo>
                  <a:pt x="1282435" y="1092957"/>
                </a:lnTo>
                <a:lnTo>
                  <a:pt x="1280245" y="1090768"/>
                </a:lnTo>
                <a:lnTo>
                  <a:pt x="1278055" y="1087484"/>
                </a:lnTo>
                <a:lnTo>
                  <a:pt x="1270388" y="1077632"/>
                </a:lnTo>
                <a:lnTo>
                  <a:pt x="1268198" y="1075443"/>
                </a:lnTo>
                <a:lnTo>
                  <a:pt x="1266008" y="1073253"/>
                </a:lnTo>
                <a:lnTo>
                  <a:pt x="1263817" y="1069969"/>
                </a:lnTo>
                <a:lnTo>
                  <a:pt x="1261627" y="1067780"/>
                </a:lnTo>
                <a:lnTo>
                  <a:pt x="1258342" y="1064496"/>
                </a:lnTo>
                <a:lnTo>
                  <a:pt x="1252866" y="1059023"/>
                </a:lnTo>
                <a:lnTo>
                  <a:pt x="1172919" y="981301"/>
                </a:lnTo>
                <a:lnTo>
                  <a:pt x="1165253" y="837900"/>
                </a:lnTo>
                <a:lnTo>
                  <a:pt x="1165253" y="831332"/>
                </a:lnTo>
                <a:lnTo>
                  <a:pt x="1164157" y="829142"/>
                </a:lnTo>
                <a:lnTo>
                  <a:pt x="1163062" y="823669"/>
                </a:lnTo>
                <a:lnTo>
                  <a:pt x="1163062" y="817101"/>
                </a:lnTo>
                <a:lnTo>
                  <a:pt x="1161967" y="813817"/>
                </a:lnTo>
                <a:lnTo>
                  <a:pt x="1161967" y="810533"/>
                </a:lnTo>
                <a:lnTo>
                  <a:pt x="1160872" y="809438"/>
                </a:lnTo>
                <a:lnTo>
                  <a:pt x="1158681" y="799586"/>
                </a:lnTo>
                <a:lnTo>
                  <a:pt x="1157586" y="796302"/>
                </a:lnTo>
                <a:lnTo>
                  <a:pt x="1157586" y="795208"/>
                </a:lnTo>
                <a:lnTo>
                  <a:pt x="1156491" y="790829"/>
                </a:lnTo>
                <a:lnTo>
                  <a:pt x="1155396" y="787545"/>
                </a:lnTo>
                <a:lnTo>
                  <a:pt x="1154301" y="784261"/>
                </a:lnTo>
                <a:lnTo>
                  <a:pt x="1153206" y="782072"/>
                </a:lnTo>
                <a:lnTo>
                  <a:pt x="1144444" y="761273"/>
                </a:lnTo>
                <a:lnTo>
                  <a:pt x="1143349" y="759084"/>
                </a:lnTo>
                <a:lnTo>
                  <a:pt x="1142254" y="756894"/>
                </a:lnTo>
                <a:lnTo>
                  <a:pt x="1136513" y="745266"/>
                </a:lnTo>
                <a:lnTo>
                  <a:pt x="1130262" y="734146"/>
                </a:lnTo>
                <a:lnTo>
                  <a:pt x="1123503" y="723536"/>
                </a:lnTo>
                <a:lnTo>
                  <a:pt x="1119256" y="717486"/>
                </a:lnTo>
                <a:lnTo>
                  <a:pt x="1118160" y="716391"/>
                </a:lnTo>
                <a:lnTo>
                  <a:pt x="1117065" y="714202"/>
                </a:lnTo>
                <a:lnTo>
                  <a:pt x="1114875" y="710918"/>
                </a:lnTo>
                <a:lnTo>
                  <a:pt x="1112684" y="708729"/>
                </a:lnTo>
                <a:lnTo>
                  <a:pt x="1111589" y="706539"/>
                </a:lnTo>
                <a:lnTo>
                  <a:pt x="1108304" y="703255"/>
                </a:lnTo>
                <a:lnTo>
                  <a:pt x="1106113" y="701066"/>
                </a:lnTo>
                <a:lnTo>
                  <a:pt x="1103924" y="698878"/>
                </a:lnTo>
                <a:lnTo>
                  <a:pt x="1107209" y="698878"/>
                </a:lnTo>
                <a:lnTo>
                  <a:pt x="1109400" y="701067"/>
                </a:lnTo>
                <a:lnTo>
                  <a:pt x="1111590" y="704351"/>
                </a:lnTo>
                <a:lnTo>
                  <a:pt x="1113781" y="707635"/>
                </a:lnTo>
                <a:lnTo>
                  <a:pt x="1115971" y="709824"/>
                </a:lnTo>
                <a:lnTo>
                  <a:pt x="1119256" y="714203"/>
                </a:lnTo>
                <a:lnTo>
                  <a:pt x="1120352" y="715297"/>
                </a:lnTo>
                <a:lnTo>
                  <a:pt x="1121447" y="717487"/>
                </a:lnTo>
                <a:lnTo>
                  <a:pt x="1122542" y="718582"/>
                </a:lnTo>
                <a:lnTo>
                  <a:pt x="1129464" y="728698"/>
                </a:lnTo>
                <a:lnTo>
                  <a:pt x="1135898" y="739435"/>
                </a:lnTo>
                <a:lnTo>
                  <a:pt x="1141844" y="750928"/>
                </a:lnTo>
                <a:lnTo>
                  <a:pt x="1145540" y="759084"/>
                </a:lnTo>
                <a:lnTo>
                  <a:pt x="1146636" y="760179"/>
                </a:lnTo>
                <a:lnTo>
                  <a:pt x="1146636" y="762368"/>
                </a:lnTo>
                <a:lnTo>
                  <a:pt x="1147731" y="763463"/>
                </a:lnTo>
                <a:lnTo>
                  <a:pt x="1151016" y="771126"/>
                </a:lnTo>
                <a:lnTo>
                  <a:pt x="1156492" y="785356"/>
                </a:lnTo>
                <a:lnTo>
                  <a:pt x="1157587" y="788640"/>
                </a:lnTo>
                <a:lnTo>
                  <a:pt x="1158682" y="791924"/>
                </a:lnTo>
                <a:lnTo>
                  <a:pt x="1159778" y="795208"/>
                </a:lnTo>
                <a:lnTo>
                  <a:pt x="1160873" y="799587"/>
                </a:lnTo>
                <a:lnTo>
                  <a:pt x="1161968" y="800682"/>
                </a:lnTo>
                <a:lnTo>
                  <a:pt x="1161968" y="803966"/>
                </a:lnTo>
                <a:lnTo>
                  <a:pt x="1164158" y="813818"/>
                </a:lnTo>
                <a:lnTo>
                  <a:pt x="1164158" y="814912"/>
                </a:lnTo>
                <a:lnTo>
                  <a:pt x="1165253" y="817102"/>
                </a:lnTo>
                <a:lnTo>
                  <a:pt x="1165253" y="820386"/>
                </a:lnTo>
                <a:lnTo>
                  <a:pt x="1166349" y="822575"/>
                </a:lnTo>
                <a:lnTo>
                  <a:pt x="1166349" y="823670"/>
                </a:lnTo>
                <a:lnTo>
                  <a:pt x="1167444" y="828048"/>
                </a:lnTo>
                <a:lnTo>
                  <a:pt x="1167444" y="835711"/>
                </a:lnTo>
                <a:lnTo>
                  <a:pt x="1168539" y="838995"/>
                </a:lnTo>
                <a:lnTo>
                  <a:pt x="1168539" y="842279"/>
                </a:lnTo>
                <a:lnTo>
                  <a:pt x="1176205" y="983491"/>
                </a:lnTo>
                <a:lnTo>
                  <a:pt x="1253962" y="1059024"/>
                </a:lnTo>
                <a:lnTo>
                  <a:pt x="1259438" y="1064497"/>
                </a:lnTo>
                <a:lnTo>
                  <a:pt x="1262723" y="1067781"/>
                </a:lnTo>
                <a:lnTo>
                  <a:pt x="1264913" y="1069970"/>
                </a:lnTo>
                <a:lnTo>
                  <a:pt x="1267104" y="1073254"/>
                </a:lnTo>
                <a:lnTo>
                  <a:pt x="1269294" y="1075444"/>
                </a:lnTo>
                <a:lnTo>
                  <a:pt x="1271484" y="1077633"/>
                </a:lnTo>
                <a:lnTo>
                  <a:pt x="1281341" y="1089674"/>
                </a:lnTo>
                <a:lnTo>
                  <a:pt x="1283531" y="1091863"/>
                </a:lnTo>
                <a:lnTo>
                  <a:pt x="1284626" y="1094053"/>
                </a:lnTo>
                <a:lnTo>
                  <a:pt x="1286817" y="1096242"/>
                </a:lnTo>
                <a:lnTo>
                  <a:pt x="1289007" y="1099526"/>
                </a:lnTo>
                <a:lnTo>
                  <a:pt x="1292292" y="1103905"/>
                </a:lnTo>
                <a:lnTo>
                  <a:pt x="1294483" y="1107189"/>
                </a:lnTo>
                <a:lnTo>
                  <a:pt x="1296673" y="1110473"/>
                </a:lnTo>
                <a:lnTo>
                  <a:pt x="1298863" y="1112662"/>
                </a:lnTo>
                <a:lnTo>
                  <a:pt x="1299959" y="1115946"/>
                </a:lnTo>
                <a:lnTo>
                  <a:pt x="1302149" y="1118136"/>
                </a:lnTo>
                <a:lnTo>
                  <a:pt x="1313101" y="1135650"/>
                </a:lnTo>
                <a:lnTo>
                  <a:pt x="1315291" y="1138934"/>
                </a:lnTo>
                <a:lnTo>
                  <a:pt x="1316386" y="1141124"/>
                </a:lnTo>
                <a:lnTo>
                  <a:pt x="1319672" y="1146597"/>
                </a:lnTo>
                <a:lnTo>
                  <a:pt x="1321862" y="1149881"/>
                </a:lnTo>
                <a:lnTo>
                  <a:pt x="1321862" y="1150976"/>
                </a:lnTo>
                <a:lnTo>
                  <a:pt x="1329528" y="1165206"/>
                </a:lnTo>
                <a:lnTo>
                  <a:pt x="1331718" y="1168490"/>
                </a:lnTo>
                <a:lnTo>
                  <a:pt x="1332813" y="1172869"/>
                </a:lnTo>
                <a:lnTo>
                  <a:pt x="1335004" y="1176153"/>
                </a:lnTo>
                <a:lnTo>
                  <a:pt x="1337194" y="1180532"/>
                </a:lnTo>
                <a:lnTo>
                  <a:pt x="1338289" y="1183816"/>
                </a:lnTo>
                <a:lnTo>
                  <a:pt x="1340480" y="1187100"/>
                </a:lnTo>
                <a:lnTo>
                  <a:pt x="1342670" y="1191478"/>
                </a:lnTo>
                <a:lnTo>
                  <a:pt x="1343765" y="1193668"/>
                </a:lnTo>
                <a:lnTo>
                  <a:pt x="1344860" y="1196952"/>
                </a:lnTo>
                <a:lnTo>
                  <a:pt x="1349241" y="1208993"/>
                </a:lnTo>
                <a:lnTo>
                  <a:pt x="1351431" y="1215561"/>
                </a:lnTo>
                <a:lnTo>
                  <a:pt x="1352526" y="1217751"/>
                </a:lnTo>
                <a:lnTo>
                  <a:pt x="1353622" y="1221035"/>
                </a:lnTo>
                <a:lnTo>
                  <a:pt x="1353622" y="1223224"/>
                </a:lnTo>
                <a:lnTo>
                  <a:pt x="1356907" y="1231981"/>
                </a:lnTo>
                <a:lnTo>
                  <a:pt x="1358002" y="1236360"/>
                </a:lnTo>
                <a:lnTo>
                  <a:pt x="1359097" y="1238549"/>
                </a:lnTo>
                <a:lnTo>
                  <a:pt x="1360193" y="1244023"/>
                </a:lnTo>
                <a:lnTo>
                  <a:pt x="1361288" y="1248401"/>
                </a:lnTo>
                <a:lnTo>
                  <a:pt x="1362383" y="1250591"/>
                </a:lnTo>
                <a:lnTo>
                  <a:pt x="1366763" y="1267011"/>
                </a:lnTo>
                <a:lnTo>
                  <a:pt x="1367859" y="1269200"/>
                </a:lnTo>
                <a:lnTo>
                  <a:pt x="1367859" y="1272484"/>
                </a:lnTo>
                <a:lnTo>
                  <a:pt x="1368954" y="1276863"/>
                </a:lnTo>
                <a:lnTo>
                  <a:pt x="1365668" y="1279052"/>
                </a:lnTo>
                <a:lnTo>
                  <a:pt x="1368954" y="1277957"/>
                </a:lnTo>
                <a:lnTo>
                  <a:pt x="1368954" y="1281241"/>
                </a:lnTo>
                <a:lnTo>
                  <a:pt x="1370049" y="1285620"/>
                </a:lnTo>
                <a:lnTo>
                  <a:pt x="1371144" y="1288904"/>
                </a:lnTo>
                <a:lnTo>
                  <a:pt x="1419331" y="1588843"/>
                </a:lnTo>
                <a:lnTo>
                  <a:pt x="1420427" y="1591032"/>
                </a:lnTo>
                <a:lnTo>
                  <a:pt x="1420427" y="1592127"/>
                </a:lnTo>
                <a:lnTo>
                  <a:pt x="1417141" y="1594316"/>
                </a:lnTo>
                <a:lnTo>
                  <a:pt x="1418236" y="1595411"/>
                </a:lnTo>
                <a:lnTo>
                  <a:pt x="1420426" y="1595411"/>
                </a:lnTo>
                <a:lnTo>
                  <a:pt x="1420426" y="1597600"/>
                </a:lnTo>
                <a:lnTo>
                  <a:pt x="1417141" y="1598695"/>
                </a:lnTo>
                <a:lnTo>
                  <a:pt x="1414950" y="1609641"/>
                </a:lnTo>
                <a:lnTo>
                  <a:pt x="1411665" y="1608547"/>
                </a:lnTo>
                <a:lnTo>
                  <a:pt x="1411665" y="1607452"/>
                </a:lnTo>
                <a:lnTo>
                  <a:pt x="1413855" y="1604168"/>
                </a:lnTo>
                <a:lnTo>
                  <a:pt x="1414950" y="1599789"/>
                </a:lnTo>
                <a:lnTo>
                  <a:pt x="1414950" y="1594316"/>
                </a:lnTo>
                <a:lnTo>
                  <a:pt x="1418236" y="1593221"/>
                </a:lnTo>
                <a:close/>
              </a:path>
              <a:path w="4213092" h="1815439">
                <a:moveTo>
                  <a:pt x="336214" y="217223"/>
                </a:moveTo>
                <a:lnTo>
                  <a:pt x="334024" y="220507"/>
                </a:lnTo>
                <a:lnTo>
                  <a:pt x="334024" y="217223"/>
                </a:lnTo>
                <a:lnTo>
                  <a:pt x="336214" y="217223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911782" y="6684720"/>
            <a:ext cx="253429" cy="258626"/>
          </a:xfrm>
          <a:custGeom>
            <a:avLst/>
            <a:gdLst/>
            <a:ahLst/>
            <a:cxnLst/>
            <a:rect l="l" t="t" r="r" b="b"/>
            <a:pathLst>
              <a:path w="253429" h="258626">
                <a:moveTo>
                  <a:pt x="874" y="146883"/>
                </a:moveTo>
                <a:lnTo>
                  <a:pt x="0" y="134725"/>
                </a:lnTo>
                <a:lnTo>
                  <a:pt x="802" y="122549"/>
                </a:lnTo>
                <a:lnTo>
                  <a:pt x="3197" y="110509"/>
                </a:lnTo>
                <a:lnTo>
                  <a:pt x="7098" y="98760"/>
                </a:lnTo>
                <a:lnTo>
                  <a:pt x="12422" y="87455"/>
                </a:lnTo>
                <a:lnTo>
                  <a:pt x="19082" y="76747"/>
                </a:lnTo>
                <a:lnTo>
                  <a:pt x="26995" y="66792"/>
                </a:lnTo>
                <a:lnTo>
                  <a:pt x="36074" y="57742"/>
                </a:lnTo>
                <a:lnTo>
                  <a:pt x="46236" y="49752"/>
                </a:lnTo>
                <a:lnTo>
                  <a:pt x="57395" y="42976"/>
                </a:lnTo>
                <a:lnTo>
                  <a:pt x="128581" y="7947"/>
                </a:lnTo>
                <a:lnTo>
                  <a:pt x="145011" y="2250"/>
                </a:lnTo>
                <a:lnTo>
                  <a:pt x="157491" y="145"/>
                </a:lnTo>
                <a:lnTo>
                  <a:pt x="169798" y="0"/>
                </a:lnTo>
                <a:lnTo>
                  <a:pt x="181758" y="1856"/>
                </a:lnTo>
                <a:lnTo>
                  <a:pt x="193195" y="5757"/>
                </a:lnTo>
                <a:lnTo>
                  <a:pt x="200756" y="9921"/>
                </a:lnTo>
                <a:lnTo>
                  <a:pt x="210899" y="17876"/>
                </a:lnTo>
                <a:lnTo>
                  <a:pt x="219312" y="27627"/>
                </a:lnTo>
                <a:lnTo>
                  <a:pt x="225866" y="38977"/>
                </a:lnTo>
                <a:lnTo>
                  <a:pt x="230431" y="51734"/>
                </a:lnTo>
                <a:lnTo>
                  <a:pt x="253429" y="137118"/>
                </a:lnTo>
                <a:lnTo>
                  <a:pt x="248957" y="131640"/>
                </a:lnTo>
                <a:lnTo>
                  <a:pt x="239731" y="123138"/>
                </a:lnTo>
                <a:lnTo>
                  <a:pt x="228241" y="115224"/>
                </a:lnTo>
                <a:lnTo>
                  <a:pt x="220574" y="111940"/>
                </a:lnTo>
                <a:lnTo>
                  <a:pt x="212908" y="108656"/>
                </a:lnTo>
                <a:lnTo>
                  <a:pt x="205242" y="105372"/>
                </a:lnTo>
                <a:lnTo>
                  <a:pt x="193195" y="61586"/>
                </a:lnTo>
                <a:lnTo>
                  <a:pt x="192899" y="60366"/>
                </a:lnTo>
                <a:lnTo>
                  <a:pt x="186672" y="48283"/>
                </a:lnTo>
                <a:lnTo>
                  <a:pt x="176768" y="40787"/>
                </a:lnTo>
                <a:lnTo>
                  <a:pt x="169377" y="38544"/>
                </a:lnTo>
                <a:lnTo>
                  <a:pt x="157370" y="38705"/>
                </a:lnTo>
                <a:lnTo>
                  <a:pt x="145008" y="42976"/>
                </a:lnTo>
                <a:lnTo>
                  <a:pt x="73823" y="78006"/>
                </a:lnTo>
                <a:lnTo>
                  <a:pt x="59518" y="88208"/>
                </a:lnTo>
                <a:lnTo>
                  <a:pt x="51178" y="97973"/>
                </a:lnTo>
                <a:lnTo>
                  <a:pt x="44850" y="109094"/>
                </a:lnTo>
                <a:lnTo>
                  <a:pt x="40837" y="120989"/>
                </a:lnTo>
                <a:lnTo>
                  <a:pt x="39442" y="133078"/>
                </a:lnTo>
                <a:lnTo>
                  <a:pt x="40968" y="144780"/>
                </a:lnTo>
                <a:lnTo>
                  <a:pt x="63966" y="233449"/>
                </a:lnTo>
                <a:lnTo>
                  <a:pt x="64359" y="238846"/>
                </a:lnTo>
                <a:lnTo>
                  <a:pt x="59953" y="250854"/>
                </a:lnTo>
                <a:lnTo>
                  <a:pt x="49729" y="257531"/>
                </a:lnTo>
                <a:lnTo>
                  <a:pt x="47539" y="258626"/>
                </a:lnTo>
                <a:lnTo>
                  <a:pt x="35492" y="258626"/>
                </a:lnTo>
                <a:lnTo>
                  <a:pt x="27826" y="253153"/>
                </a:lnTo>
                <a:lnTo>
                  <a:pt x="25636" y="244395"/>
                </a:lnTo>
                <a:lnTo>
                  <a:pt x="2637" y="155727"/>
                </a:lnTo>
                <a:lnTo>
                  <a:pt x="874" y="146883"/>
                </a:lnTo>
                <a:close/>
              </a:path>
            </a:pathLst>
          </a:custGeom>
          <a:solidFill>
            <a:srgbClr val="A1EF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909232" y="6681537"/>
            <a:ext cx="264741" cy="265094"/>
          </a:xfrm>
          <a:custGeom>
            <a:avLst/>
            <a:gdLst/>
            <a:ahLst/>
            <a:cxnLst/>
            <a:rect l="l" t="t" r="r" b="b"/>
            <a:pathLst>
              <a:path w="264741" h="265094">
                <a:moveTo>
                  <a:pt x="38769" y="124950"/>
                </a:moveTo>
                <a:lnTo>
                  <a:pt x="42360" y="112986"/>
                </a:lnTo>
                <a:lnTo>
                  <a:pt x="48185" y="101704"/>
                </a:lnTo>
                <a:lnTo>
                  <a:pt x="56031" y="91570"/>
                </a:lnTo>
                <a:lnTo>
                  <a:pt x="65688" y="83051"/>
                </a:lnTo>
                <a:lnTo>
                  <a:pt x="74183" y="77905"/>
                </a:lnTo>
                <a:lnTo>
                  <a:pt x="145369" y="42876"/>
                </a:lnTo>
                <a:lnTo>
                  <a:pt x="157825" y="38813"/>
                </a:lnTo>
                <a:lnTo>
                  <a:pt x="170009" y="38166"/>
                </a:lnTo>
                <a:lnTo>
                  <a:pt x="180414" y="40687"/>
                </a:lnTo>
                <a:lnTo>
                  <a:pt x="190400" y="48142"/>
                </a:lnTo>
                <a:lnTo>
                  <a:pt x="197445" y="59229"/>
                </a:lnTo>
                <a:lnTo>
                  <a:pt x="199032" y="63675"/>
                </a:lnTo>
                <a:lnTo>
                  <a:pt x="209984" y="106367"/>
                </a:lnTo>
                <a:lnTo>
                  <a:pt x="217650" y="109651"/>
                </a:lnTo>
                <a:lnTo>
                  <a:pt x="225316" y="112935"/>
                </a:lnTo>
                <a:lnTo>
                  <a:pt x="231887" y="116219"/>
                </a:lnTo>
                <a:lnTo>
                  <a:pt x="238458" y="119503"/>
                </a:lnTo>
                <a:lnTo>
                  <a:pt x="243934" y="123881"/>
                </a:lnTo>
                <a:lnTo>
                  <a:pt x="249410" y="128260"/>
                </a:lnTo>
                <a:lnTo>
                  <a:pt x="230792" y="56012"/>
                </a:lnTo>
                <a:lnTo>
                  <a:pt x="226131" y="43343"/>
                </a:lnTo>
                <a:lnTo>
                  <a:pt x="219497" y="32028"/>
                </a:lnTo>
                <a:lnTo>
                  <a:pt x="210890" y="22434"/>
                </a:lnTo>
                <a:lnTo>
                  <a:pt x="200311" y="14929"/>
                </a:lnTo>
                <a:lnTo>
                  <a:pt x="194651" y="12225"/>
                </a:lnTo>
                <a:lnTo>
                  <a:pt x="183188" y="8186"/>
                </a:lnTo>
                <a:lnTo>
                  <a:pt x="171055" y="6394"/>
                </a:lnTo>
                <a:lnTo>
                  <a:pt x="158605" y="6799"/>
                </a:lnTo>
                <a:lnTo>
                  <a:pt x="146191" y="9351"/>
                </a:lnTo>
                <a:lnTo>
                  <a:pt x="134166" y="13999"/>
                </a:lnTo>
                <a:lnTo>
                  <a:pt x="133322" y="14415"/>
                </a:lnTo>
                <a:lnTo>
                  <a:pt x="62137" y="49444"/>
                </a:lnTo>
                <a:lnTo>
                  <a:pt x="130036" y="8941"/>
                </a:lnTo>
                <a:lnTo>
                  <a:pt x="142003" y="4038"/>
                </a:lnTo>
                <a:lnTo>
                  <a:pt x="154334" y="1045"/>
                </a:lnTo>
                <a:lnTo>
                  <a:pt x="166771" y="0"/>
                </a:lnTo>
                <a:lnTo>
                  <a:pt x="179055" y="938"/>
                </a:lnTo>
                <a:lnTo>
                  <a:pt x="190926" y="3898"/>
                </a:lnTo>
                <a:lnTo>
                  <a:pt x="197936" y="6752"/>
                </a:lnTo>
                <a:lnTo>
                  <a:pt x="209291" y="13169"/>
                </a:lnTo>
                <a:lnTo>
                  <a:pt x="219111" y="21550"/>
                </a:lnTo>
                <a:lnTo>
                  <a:pt x="227227" y="31673"/>
                </a:lnTo>
                <a:lnTo>
                  <a:pt x="233474" y="43313"/>
                </a:lnTo>
                <a:lnTo>
                  <a:pt x="237362" y="54917"/>
                </a:lnTo>
                <a:lnTo>
                  <a:pt x="264741" y="157816"/>
                </a:lnTo>
                <a:lnTo>
                  <a:pt x="253790" y="143586"/>
                </a:lnTo>
                <a:lnTo>
                  <a:pt x="245978" y="134777"/>
                </a:lnTo>
                <a:lnTo>
                  <a:pt x="235572" y="126740"/>
                </a:lnTo>
                <a:lnTo>
                  <a:pt x="228601" y="122787"/>
                </a:lnTo>
                <a:lnTo>
                  <a:pt x="222030" y="119503"/>
                </a:lnTo>
                <a:lnTo>
                  <a:pt x="214364" y="116219"/>
                </a:lnTo>
                <a:lnTo>
                  <a:pt x="206698" y="112935"/>
                </a:lnTo>
                <a:lnTo>
                  <a:pt x="204507" y="111840"/>
                </a:lnTo>
                <a:lnTo>
                  <a:pt x="192461" y="65864"/>
                </a:lnTo>
                <a:lnTo>
                  <a:pt x="190270" y="57107"/>
                </a:lnTo>
                <a:lnTo>
                  <a:pt x="184794" y="50539"/>
                </a:lnTo>
                <a:lnTo>
                  <a:pt x="178224" y="47255"/>
                </a:lnTo>
                <a:lnTo>
                  <a:pt x="166967" y="45015"/>
                </a:lnTo>
                <a:lnTo>
                  <a:pt x="154165" y="47374"/>
                </a:lnTo>
                <a:lnTo>
                  <a:pt x="78564" y="84473"/>
                </a:lnTo>
                <a:lnTo>
                  <a:pt x="67769" y="91440"/>
                </a:lnTo>
                <a:lnTo>
                  <a:pt x="58768" y="100809"/>
                </a:lnTo>
                <a:lnTo>
                  <a:pt x="51873" y="111834"/>
                </a:lnTo>
                <a:lnTo>
                  <a:pt x="47395" y="123768"/>
                </a:lnTo>
                <a:lnTo>
                  <a:pt x="45645" y="135865"/>
                </a:lnTo>
                <a:lnTo>
                  <a:pt x="46804" y="146870"/>
                </a:lnTo>
                <a:lnTo>
                  <a:pt x="69803" y="235538"/>
                </a:lnTo>
                <a:lnTo>
                  <a:pt x="69452" y="248246"/>
                </a:lnTo>
                <a:lnTo>
                  <a:pt x="62576" y="258544"/>
                </a:lnTo>
                <a:lnTo>
                  <a:pt x="53375" y="262904"/>
                </a:lnTo>
                <a:lnTo>
                  <a:pt x="51184" y="265094"/>
                </a:lnTo>
                <a:lnTo>
                  <a:pt x="47899" y="265094"/>
                </a:lnTo>
                <a:lnTo>
                  <a:pt x="35221" y="261256"/>
                </a:lnTo>
                <a:lnTo>
                  <a:pt x="26814" y="250558"/>
                </a:lnTo>
                <a:lnTo>
                  <a:pt x="2997" y="158911"/>
                </a:lnTo>
                <a:lnTo>
                  <a:pt x="623" y="146860"/>
                </a:lnTo>
                <a:lnTo>
                  <a:pt x="0" y="134647"/>
                </a:lnTo>
                <a:lnTo>
                  <a:pt x="1037" y="122434"/>
                </a:lnTo>
                <a:lnTo>
                  <a:pt x="3649" y="110381"/>
                </a:lnTo>
                <a:lnTo>
                  <a:pt x="7745" y="98651"/>
                </a:lnTo>
                <a:lnTo>
                  <a:pt x="13238" y="87406"/>
                </a:lnTo>
                <a:lnTo>
                  <a:pt x="20040" y="76807"/>
                </a:lnTo>
                <a:lnTo>
                  <a:pt x="28062" y="67016"/>
                </a:lnTo>
                <a:lnTo>
                  <a:pt x="37216" y="58195"/>
                </a:lnTo>
                <a:lnTo>
                  <a:pt x="47414" y="50505"/>
                </a:lnTo>
                <a:lnTo>
                  <a:pt x="58567" y="44109"/>
                </a:lnTo>
                <a:lnTo>
                  <a:pt x="58851" y="43971"/>
                </a:lnTo>
                <a:lnTo>
                  <a:pt x="58851" y="47255"/>
                </a:lnTo>
                <a:lnTo>
                  <a:pt x="59946" y="50539"/>
                </a:lnTo>
                <a:lnTo>
                  <a:pt x="48875" y="57067"/>
                </a:lnTo>
                <a:lnTo>
                  <a:pt x="38844" y="64973"/>
                </a:lnTo>
                <a:lnTo>
                  <a:pt x="29950" y="74067"/>
                </a:lnTo>
                <a:lnTo>
                  <a:pt x="22291" y="84159"/>
                </a:lnTo>
                <a:lnTo>
                  <a:pt x="15966" y="95059"/>
                </a:lnTo>
                <a:lnTo>
                  <a:pt x="11073" y="106577"/>
                </a:lnTo>
                <a:lnTo>
                  <a:pt x="7709" y="118523"/>
                </a:lnTo>
                <a:lnTo>
                  <a:pt x="5972" y="130707"/>
                </a:lnTo>
                <a:lnTo>
                  <a:pt x="5962" y="142939"/>
                </a:lnTo>
                <a:lnTo>
                  <a:pt x="7775" y="155029"/>
                </a:lnTo>
                <a:lnTo>
                  <a:pt x="8473" y="157816"/>
                </a:lnTo>
                <a:lnTo>
                  <a:pt x="31472" y="246484"/>
                </a:lnTo>
                <a:lnTo>
                  <a:pt x="33662" y="255242"/>
                </a:lnTo>
                <a:lnTo>
                  <a:pt x="42423" y="259620"/>
                </a:lnTo>
                <a:lnTo>
                  <a:pt x="51185" y="257431"/>
                </a:lnTo>
                <a:lnTo>
                  <a:pt x="59946" y="255242"/>
                </a:lnTo>
                <a:lnTo>
                  <a:pt x="64327" y="246484"/>
                </a:lnTo>
                <a:lnTo>
                  <a:pt x="62136" y="237727"/>
                </a:lnTo>
                <a:lnTo>
                  <a:pt x="39138" y="149059"/>
                </a:lnTo>
                <a:lnTo>
                  <a:pt x="37624" y="137130"/>
                </a:lnTo>
                <a:lnTo>
                  <a:pt x="38769" y="124950"/>
                </a:lnTo>
                <a:close/>
              </a:path>
              <a:path w="264741" h="265094">
                <a:moveTo>
                  <a:pt x="58851" y="47255"/>
                </a:moveTo>
                <a:lnTo>
                  <a:pt x="58851" y="43971"/>
                </a:lnTo>
                <a:lnTo>
                  <a:pt x="130036" y="8941"/>
                </a:lnTo>
                <a:lnTo>
                  <a:pt x="62137" y="49444"/>
                </a:lnTo>
                <a:lnTo>
                  <a:pt x="58851" y="47255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2905" y="2724091"/>
            <a:ext cx="15640052" cy="0"/>
          </a:xfrm>
          <a:custGeom>
            <a:avLst/>
            <a:gdLst/>
            <a:ahLst/>
            <a:cxnLst/>
            <a:rect l="l" t="t" r="r" b="b"/>
            <a:pathLst>
              <a:path w="15640052">
                <a:moveTo>
                  <a:pt x="0" y="0"/>
                </a:moveTo>
                <a:lnTo>
                  <a:pt x="15640052" y="0"/>
                </a:lnTo>
              </a:path>
            </a:pathLst>
          </a:custGeom>
          <a:ln w="9524">
            <a:solidFill>
              <a:srgbClr val="389D4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2812" y="5927192"/>
            <a:ext cx="15640144" cy="4759"/>
          </a:xfrm>
          <a:custGeom>
            <a:avLst/>
            <a:gdLst/>
            <a:ahLst/>
            <a:cxnLst/>
            <a:rect l="l" t="t" r="r" b="b"/>
            <a:pathLst>
              <a:path w="15640144" h="4759">
                <a:moveTo>
                  <a:pt x="0" y="0"/>
                </a:moveTo>
                <a:lnTo>
                  <a:pt x="15640144" y="4759"/>
                </a:lnTo>
              </a:path>
            </a:pathLst>
          </a:custGeom>
          <a:ln w="9524">
            <a:solidFill>
              <a:srgbClr val="389D4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5443" y="399662"/>
            <a:ext cx="3950834" cy="977899"/>
          </a:xfrm>
          <a:prstGeom prst="rect">
            <a:avLst/>
          </a:prstGeom>
        </p:spPr>
        <p:txBody>
          <a:bodyPr wrap="square" lIns="0" tIns="48895" rIns="0" bIns="0" rtlCol="0">
            <a:noAutofit/>
          </a:bodyPr>
          <a:lstStyle/>
          <a:p>
            <a:pPr marL="12700">
              <a:lnSpc>
                <a:spcPts val="7700"/>
              </a:lnSpc>
            </a:pPr>
            <a:r>
              <a:rPr sz="7500" spc="20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Prοblem</a:t>
            </a:r>
            <a:endParaRPr sz="75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5429" y="399662"/>
            <a:ext cx="4768924" cy="977899"/>
          </a:xfrm>
          <a:prstGeom prst="rect">
            <a:avLst/>
          </a:prstGeom>
        </p:spPr>
        <p:txBody>
          <a:bodyPr wrap="square" lIns="0" tIns="48895" rIns="0" bIns="0" rtlCol="0">
            <a:noAutofit/>
          </a:bodyPr>
          <a:lstStyle/>
          <a:p>
            <a:pPr marL="12700">
              <a:lnSpc>
                <a:spcPts val="7700"/>
              </a:lnSpc>
            </a:pPr>
            <a:r>
              <a:rPr sz="7500" spc="33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Statement</a:t>
            </a:r>
            <a:endParaRPr sz="75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5443" y="1712380"/>
            <a:ext cx="15393620" cy="857761"/>
          </a:xfrm>
          <a:prstGeom prst="rect">
            <a:avLst/>
          </a:prstGeom>
        </p:spPr>
        <p:txBody>
          <a:bodyPr wrap="square" lIns="0" tIns="19335" rIns="0" bIns="0" rtlCol="0">
            <a:noAutofit/>
          </a:bodyPr>
          <a:lstStyle/>
          <a:p>
            <a:pPr marL="12700">
              <a:lnSpc>
                <a:spcPts val="3045"/>
              </a:lnSpc>
            </a:pPr>
            <a:r>
              <a:rPr sz="2750" spc="39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Tο analyse data οn lοans and find pattern  that predicts οf client having difficulty οf payment in</a:t>
            </a:r>
            <a:endParaRPr sz="2750">
              <a:latin typeface="Palatino Linotype"/>
              <a:cs typeface="Palatino Linotype"/>
            </a:endParaRPr>
          </a:p>
          <a:p>
            <a:pPr marL="12700" marR="52456">
              <a:lnSpc>
                <a:spcPts val="3620"/>
              </a:lnSpc>
              <a:spcBef>
                <a:spcPts val="118"/>
              </a:spcBef>
            </a:pPr>
            <a:r>
              <a:rPr sz="2750" spc="77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the future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5443" y="2971378"/>
            <a:ext cx="11038347" cy="375111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750" spc="52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There are 2 types οf risks assοciated while prοviding lοan tο a client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2699" y="3793530"/>
            <a:ext cx="14956884" cy="1832387"/>
          </a:xfrm>
          <a:prstGeom prst="rect">
            <a:avLst/>
          </a:prstGeom>
        </p:spPr>
        <p:txBody>
          <a:bodyPr wrap="square" lIns="0" tIns="19304" rIns="0" bIns="0" rtlCol="0">
            <a:noAutofit/>
          </a:bodyPr>
          <a:lstStyle/>
          <a:p>
            <a:pPr marL="12700" marR="52449">
              <a:lnSpc>
                <a:spcPts val="3040"/>
              </a:lnSpc>
            </a:pPr>
            <a:r>
              <a:rPr sz="2750" spc="59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1.If the lοan is nοt prοvided tο the custοmers whο can pay back then it will be lοss fοr the</a:t>
            </a:r>
            <a:endParaRPr sz="2750">
              <a:latin typeface="Palatino Linotype"/>
              <a:cs typeface="Palatino Linotype"/>
            </a:endParaRPr>
          </a:p>
          <a:p>
            <a:pPr marL="340568" marR="52449">
              <a:lnSpc>
                <a:spcPct val="112426"/>
              </a:lnSpc>
            </a:pPr>
            <a:r>
              <a:rPr sz="2750" spc="66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cοmpany</a:t>
            </a:r>
            <a:endParaRPr sz="2750">
              <a:latin typeface="Palatino Linotype"/>
              <a:cs typeface="Palatino Linotype"/>
            </a:endParaRPr>
          </a:p>
          <a:p>
            <a:pPr marL="12700">
              <a:lnSpc>
                <a:spcPct val="112426"/>
              </a:lnSpc>
              <a:spcBef>
                <a:spcPts val="115"/>
              </a:spcBef>
            </a:pPr>
            <a:r>
              <a:rPr sz="2750" spc="6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2.If the lοan is prοvided tο the custοmer whο can nοt pay then alsο it will be the lοss fοr the</a:t>
            </a:r>
            <a:endParaRPr sz="2750">
              <a:latin typeface="Palatino Linotype"/>
              <a:cs typeface="Palatino Linotype"/>
            </a:endParaRPr>
          </a:p>
          <a:p>
            <a:pPr marL="340568" marR="52449">
              <a:lnSpc>
                <a:spcPts val="3620"/>
              </a:lnSpc>
              <a:spcBef>
                <a:spcPts val="296"/>
              </a:spcBef>
            </a:pPr>
            <a:r>
              <a:rPr sz="2750" spc="63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cοmpany.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32905" y="2584391"/>
            <a:ext cx="1564005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4"/>
          <p:cNvSpPr/>
          <p:nvPr/>
        </p:nvSpPr>
        <p:spPr>
          <a:xfrm>
            <a:off x="4762" y="2154916"/>
            <a:ext cx="18278474" cy="0"/>
          </a:xfrm>
          <a:custGeom>
            <a:avLst/>
            <a:gdLst/>
            <a:ahLst/>
            <a:cxnLst/>
            <a:rect l="l" t="t" r="r" b="b"/>
            <a:pathLst>
              <a:path w="18278474">
                <a:moveTo>
                  <a:pt x="0" y="0"/>
                </a:moveTo>
                <a:lnTo>
                  <a:pt x="18278474" y="0"/>
                </a:lnTo>
              </a:path>
            </a:pathLst>
          </a:custGeom>
          <a:ln w="9524">
            <a:solidFill>
              <a:srgbClr val="29292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81195" y="2025308"/>
            <a:ext cx="257174" cy="257174"/>
          </a:xfrm>
          <a:custGeom>
            <a:avLst/>
            <a:gdLst/>
            <a:ahLst/>
            <a:cxnLst/>
            <a:rect l="l" t="t" r="r" b="b"/>
            <a:pathLst>
              <a:path w="257174" h="257174">
                <a:moveTo>
                  <a:pt x="128587" y="0"/>
                </a:moveTo>
                <a:lnTo>
                  <a:pt x="133312" y="85"/>
                </a:lnTo>
                <a:lnTo>
                  <a:pt x="147834" y="1430"/>
                </a:lnTo>
                <a:lnTo>
                  <a:pt x="161845" y="4342"/>
                </a:lnTo>
                <a:lnTo>
                  <a:pt x="175252" y="8729"/>
                </a:lnTo>
                <a:lnTo>
                  <a:pt x="187967" y="14501"/>
                </a:lnTo>
                <a:lnTo>
                  <a:pt x="199899" y="21569"/>
                </a:lnTo>
                <a:lnTo>
                  <a:pt x="210958" y="29842"/>
                </a:lnTo>
                <a:lnTo>
                  <a:pt x="221054" y="39230"/>
                </a:lnTo>
                <a:lnTo>
                  <a:pt x="230096" y="49642"/>
                </a:lnTo>
                <a:lnTo>
                  <a:pt x="237994" y="60989"/>
                </a:lnTo>
                <a:lnTo>
                  <a:pt x="244658" y="73181"/>
                </a:lnTo>
                <a:lnTo>
                  <a:pt x="249999" y="86127"/>
                </a:lnTo>
                <a:lnTo>
                  <a:pt x="253925" y="99736"/>
                </a:lnTo>
                <a:lnTo>
                  <a:pt x="256347" y="113920"/>
                </a:lnTo>
                <a:lnTo>
                  <a:pt x="257174" y="128587"/>
                </a:lnTo>
                <a:lnTo>
                  <a:pt x="257089" y="133312"/>
                </a:lnTo>
                <a:lnTo>
                  <a:pt x="255744" y="147834"/>
                </a:lnTo>
                <a:lnTo>
                  <a:pt x="252832" y="161845"/>
                </a:lnTo>
                <a:lnTo>
                  <a:pt x="248445" y="175252"/>
                </a:lnTo>
                <a:lnTo>
                  <a:pt x="242673" y="187967"/>
                </a:lnTo>
                <a:lnTo>
                  <a:pt x="235605" y="199899"/>
                </a:lnTo>
                <a:lnTo>
                  <a:pt x="227332" y="210958"/>
                </a:lnTo>
                <a:lnTo>
                  <a:pt x="217944" y="221054"/>
                </a:lnTo>
                <a:lnTo>
                  <a:pt x="207532" y="230096"/>
                </a:lnTo>
                <a:lnTo>
                  <a:pt x="196185" y="237994"/>
                </a:lnTo>
                <a:lnTo>
                  <a:pt x="183993" y="244658"/>
                </a:lnTo>
                <a:lnTo>
                  <a:pt x="171047" y="249999"/>
                </a:lnTo>
                <a:lnTo>
                  <a:pt x="157438" y="253925"/>
                </a:lnTo>
                <a:lnTo>
                  <a:pt x="143254" y="256347"/>
                </a:lnTo>
                <a:lnTo>
                  <a:pt x="128587" y="257174"/>
                </a:lnTo>
                <a:lnTo>
                  <a:pt x="123862" y="257089"/>
                </a:lnTo>
                <a:lnTo>
                  <a:pt x="109340" y="255744"/>
                </a:lnTo>
                <a:lnTo>
                  <a:pt x="95329" y="252832"/>
                </a:lnTo>
                <a:lnTo>
                  <a:pt x="81922" y="248445"/>
                </a:lnTo>
                <a:lnTo>
                  <a:pt x="69207" y="242673"/>
                </a:lnTo>
                <a:lnTo>
                  <a:pt x="57275" y="235605"/>
                </a:lnTo>
                <a:lnTo>
                  <a:pt x="46216" y="227332"/>
                </a:lnTo>
                <a:lnTo>
                  <a:pt x="36120" y="217944"/>
                </a:lnTo>
                <a:lnTo>
                  <a:pt x="27078" y="207532"/>
                </a:lnTo>
                <a:lnTo>
                  <a:pt x="19180" y="196185"/>
                </a:lnTo>
                <a:lnTo>
                  <a:pt x="12515" y="183993"/>
                </a:lnTo>
                <a:lnTo>
                  <a:pt x="7175" y="171047"/>
                </a:lnTo>
                <a:lnTo>
                  <a:pt x="3249" y="157438"/>
                </a:lnTo>
                <a:lnTo>
                  <a:pt x="827" y="143254"/>
                </a:lnTo>
                <a:lnTo>
                  <a:pt x="0" y="128587"/>
                </a:lnTo>
                <a:lnTo>
                  <a:pt x="85" y="123862"/>
                </a:lnTo>
                <a:lnTo>
                  <a:pt x="1430" y="109340"/>
                </a:lnTo>
                <a:lnTo>
                  <a:pt x="4342" y="95329"/>
                </a:lnTo>
                <a:lnTo>
                  <a:pt x="8729" y="81922"/>
                </a:lnTo>
                <a:lnTo>
                  <a:pt x="14501" y="69207"/>
                </a:lnTo>
                <a:lnTo>
                  <a:pt x="21569" y="57275"/>
                </a:lnTo>
                <a:lnTo>
                  <a:pt x="29842" y="46216"/>
                </a:lnTo>
                <a:lnTo>
                  <a:pt x="39230" y="36120"/>
                </a:lnTo>
                <a:lnTo>
                  <a:pt x="49642" y="27078"/>
                </a:lnTo>
                <a:lnTo>
                  <a:pt x="60989" y="19180"/>
                </a:lnTo>
                <a:lnTo>
                  <a:pt x="73181" y="12515"/>
                </a:lnTo>
                <a:lnTo>
                  <a:pt x="86127" y="7175"/>
                </a:lnTo>
                <a:lnTo>
                  <a:pt x="99736" y="3249"/>
                </a:lnTo>
                <a:lnTo>
                  <a:pt x="113920" y="827"/>
                </a:lnTo>
                <a:lnTo>
                  <a:pt x="128587" y="0"/>
                </a:lnTo>
                <a:close/>
              </a:path>
            </a:pathLst>
          </a:custGeom>
          <a:solidFill>
            <a:srgbClr val="A1EF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647793" y="2025308"/>
            <a:ext cx="257174" cy="257174"/>
          </a:xfrm>
          <a:custGeom>
            <a:avLst/>
            <a:gdLst/>
            <a:ahLst/>
            <a:cxnLst/>
            <a:rect l="l" t="t" r="r" b="b"/>
            <a:pathLst>
              <a:path w="257174" h="257174">
                <a:moveTo>
                  <a:pt x="128587" y="0"/>
                </a:moveTo>
                <a:lnTo>
                  <a:pt x="133312" y="85"/>
                </a:lnTo>
                <a:lnTo>
                  <a:pt x="147834" y="1430"/>
                </a:lnTo>
                <a:lnTo>
                  <a:pt x="161845" y="4342"/>
                </a:lnTo>
                <a:lnTo>
                  <a:pt x="175252" y="8729"/>
                </a:lnTo>
                <a:lnTo>
                  <a:pt x="187967" y="14501"/>
                </a:lnTo>
                <a:lnTo>
                  <a:pt x="199899" y="21569"/>
                </a:lnTo>
                <a:lnTo>
                  <a:pt x="210958" y="29842"/>
                </a:lnTo>
                <a:lnTo>
                  <a:pt x="221054" y="39230"/>
                </a:lnTo>
                <a:lnTo>
                  <a:pt x="230096" y="49642"/>
                </a:lnTo>
                <a:lnTo>
                  <a:pt x="237994" y="60989"/>
                </a:lnTo>
                <a:lnTo>
                  <a:pt x="244658" y="73181"/>
                </a:lnTo>
                <a:lnTo>
                  <a:pt x="249999" y="86127"/>
                </a:lnTo>
                <a:lnTo>
                  <a:pt x="253925" y="99736"/>
                </a:lnTo>
                <a:lnTo>
                  <a:pt x="256347" y="113920"/>
                </a:lnTo>
                <a:lnTo>
                  <a:pt x="257174" y="128587"/>
                </a:lnTo>
                <a:lnTo>
                  <a:pt x="257089" y="133312"/>
                </a:lnTo>
                <a:lnTo>
                  <a:pt x="255744" y="147834"/>
                </a:lnTo>
                <a:lnTo>
                  <a:pt x="252832" y="161845"/>
                </a:lnTo>
                <a:lnTo>
                  <a:pt x="248445" y="175252"/>
                </a:lnTo>
                <a:lnTo>
                  <a:pt x="242673" y="187967"/>
                </a:lnTo>
                <a:lnTo>
                  <a:pt x="235605" y="199899"/>
                </a:lnTo>
                <a:lnTo>
                  <a:pt x="227332" y="210958"/>
                </a:lnTo>
                <a:lnTo>
                  <a:pt x="217944" y="221054"/>
                </a:lnTo>
                <a:lnTo>
                  <a:pt x="207532" y="230096"/>
                </a:lnTo>
                <a:lnTo>
                  <a:pt x="196185" y="237994"/>
                </a:lnTo>
                <a:lnTo>
                  <a:pt x="183993" y="244658"/>
                </a:lnTo>
                <a:lnTo>
                  <a:pt x="171047" y="249999"/>
                </a:lnTo>
                <a:lnTo>
                  <a:pt x="157438" y="253925"/>
                </a:lnTo>
                <a:lnTo>
                  <a:pt x="143254" y="256347"/>
                </a:lnTo>
                <a:lnTo>
                  <a:pt x="128587" y="257174"/>
                </a:lnTo>
                <a:lnTo>
                  <a:pt x="123862" y="257089"/>
                </a:lnTo>
                <a:lnTo>
                  <a:pt x="109340" y="255744"/>
                </a:lnTo>
                <a:lnTo>
                  <a:pt x="95329" y="252832"/>
                </a:lnTo>
                <a:lnTo>
                  <a:pt x="81922" y="248445"/>
                </a:lnTo>
                <a:lnTo>
                  <a:pt x="69207" y="242673"/>
                </a:lnTo>
                <a:lnTo>
                  <a:pt x="57275" y="235605"/>
                </a:lnTo>
                <a:lnTo>
                  <a:pt x="46216" y="227332"/>
                </a:lnTo>
                <a:lnTo>
                  <a:pt x="36120" y="217944"/>
                </a:lnTo>
                <a:lnTo>
                  <a:pt x="27078" y="207532"/>
                </a:lnTo>
                <a:lnTo>
                  <a:pt x="19180" y="196185"/>
                </a:lnTo>
                <a:lnTo>
                  <a:pt x="12515" y="183993"/>
                </a:lnTo>
                <a:lnTo>
                  <a:pt x="7175" y="171047"/>
                </a:lnTo>
                <a:lnTo>
                  <a:pt x="3249" y="157438"/>
                </a:lnTo>
                <a:lnTo>
                  <a:pt x="827" y="143254"/>
                </a:lnTo>
                <a:lnTo>
                  <a:pt x="0" y="128587"/>
                </a:lnTo>
                <a:lnTo>
                  <a:pt x="85" y="123862"/>
                </a:lnTo>
                <a:lnTo>
                  <a:pt x="1430" y="109340"/>
                </a:lnTo>
                <a:lnTo>
                  <a:pt x="4342" y="95329"/>
                </a:lnTo>
                <a:lnTo>
                  <a:pt x="8729" y="81922"/>
                </a:lnTo>
                <a:lnTo>
                  <a:pt x="14501" y="69207"/>
                </a:lnTo>
                <a:lnTo>
                  <a:pt x="21569" y="57275"/>
                </a:lnTo>
                <a:lnTo>
                  <a:pt x="29842" y="46216"/>
                </a:lnTo>
                <a:lnTo>
                  <a:pt x="39230" y="36120"/>
                </a:lnTo>
                <a:lnTo>
                  <a:pt x="49642" y="27078"/>
                </a:lnTo>
                <a:lnTo>
                  <a:pt x="60989" y="19180"/>
                </a:lnTo>
                <a:lnTo>
                  <a:pt x="73181" y="12515"/>
                </a:lnTo>
                <a:lnTo>
                  <a:pt x="86127" y="7175"/>
                </a:lnTo>
                <a:lnTo>
                  <a:pt x="99736" y="3249"/>
                </a:lnTo>
                <a:lnTo>
                  <a:pt x="113920" y="827"/>
                </a:lnTo>
                <a:lnTo>
                  <a:pt x="128587" y="0"/>
                </a:lnTo>
                <a:close/>
              </a:path>
            </a:pathLst>
          </a:custGeom>
          <a:solidFill>
            <a:srgbClr val="A1EF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014391" y="2025308"/>
            <a:ext cx="257174" cy="257174"/>
          </a:xfrm>
          <a:custGeom>
            <a:avLst/>
            <a:gdLst/>
            <a:ahLst/>
            <a:cxnLst/>
            <a:rect l="l" t="t" r="r" b="b"/>
            <a:pathLst>
              <a:path w="257174" h="257174">
                <a:moveTo>
                  <a:pt x="128587" y="0"/>
                </a:moveTo>
                <a:lnTo>
                  <a:pt x="133312" y="85"/>
                </a:lnTo>
                <a:lnTo>
                  <a:pt x="147834" y="1430"/>
                </a:lnTo>
                <a:lnTo>
                  <a:pt x="161845" y="4342"/>
                </a:lnTo>
                <a:lnTo>
                  <a:pt x="175252" y="8729"/>
                </a:lnTo>
                <a:lnTo>
                  <a:pt x="187967" y="14501"/>
                </a:lnTo>
                <a:lnTo>
                  <a:pt x="199899" y="21569"/>
                </a:lnTo>
                <a:lnTo>
                  <a:pt x="210958" y="29842"/>
                </a:lnTo>
                <a:lnTo>
                  <a:pt x="221054" y="39230"/>
                </a:lnTo>
                <a:lnTo>
                  <a:pt x="230096" y="49642"/>
                </a:lnTo>
                <a:lnTo>
                  <a:pt x="237994" y="60989"/>
                </a:lnTo>
                <a:lnTo>
                  <a:pt x="244658" y="73181"/>
                </a:lnTo>
                <a:lnTo>
                  <a:pt x="249999" y="86127"/>
                </a:lnTo>
                <a:lnTo>
                  <a:pt x="253925" y="99736"/>
                </a:lnTo>
                <a:lnTo>
                  <a:pt x="256347" y="113920"/>
                </a:lnTo>
                <a:lnTo>
                  <a:pt x="257174" y="128587"/>
                </a:lnTo>
                <a:lnTo>
                  <a:pt x="257089" y="133312"/>
                </a:lnTo>
                <a:lnTo>
                  <a:pt x="255744" y="147834"/>
                </a:lnTo>
                <a:lnTo>
                  <a:pt x="252832" y="161845"/>
                </a:lnTo>
                <a:lnTo>
                  <a:pt x="248445" y="175252"/>
                </a:lnTo>
                <a:lnTo>
                  <a:pt x="242673" y="187967"/>
                </a:lnTo>
                <a:lnTo>
                  <a:pt x="235605" y="199899"/>
                </a:lnTo>
                <a:lnTo>
                  <a:pt x="227332" y="210958"/>
                </a:lnTo>
                <a:lnTo>
                  <a:pt x="217944" y="221054"/>
                </a:lnTo>
                <a:lnTo>
                  <a:pt x="207532" y="230096"/>
                </a:lnTo>
                <a:lnTo>
                  <a:pt x="196185" y="237994"/>
                </a:lnTo>
                <a:lnTo>
                  <a:pt x="183993" y="244658"/>
                </a:lnTo>
                <a:lnTo>
                  <a:pt x="171047" y="249999"/>
                </a:lnTo>
                <a:lnTo>
                  <a:pt x="157438" y="253925"/>
                </a:lnTo>
                <a:lnTo>
                  <a:pt x="143254" y="256347"/>
                </a:lnTo>
                <a:lnTo>
                  <a:pt x="128587" y="257174"/>
                </a:lnTo>
                <a:lnTo>
                  <a:pt x="123862" y="257089"/>
                </a:lnTo>
                <a:lnTo>
                  <a:pt x="109340" y="255744"/>
                </a:lnTo>
                <a:lnTo>
                  <a:pt x="95329" y="252832"/>
                </a:lnTo>
                <a:lnTo>
                  <a:pt x="81922" y="248445"/>
                </a:lnTo>
                <a:lnTo>
                  <a:pt x="69207" y="242673"/>
                </a:lnTo>
                <a:lnTo>
                  <a:pt x="57275" y="235605"/>
                </a:lnTo>
                <a:lnTo>
                  <a:pt x="46216" y="227332"/>
                </a:lnTo>
                <a:lnTo>
                  <a:pt x="36120" y="217944"/>
                </a:lnTo>
                <a:lnTo>
                  <a:pt x="27078" y="207532"/>
                </a:lnTo>
                <a:lnTo>
                  <a:pt x="19180" y="196185"/>
                </a:lnTo>
                <a:lnTo>
                  <a:pt x="12515" y="183993"/>
                </a:lnTo>
                <a:lnTo>
                  <a:pt x="7175" y="171047"/>
                </a:lnTo>
                <a:lnTo>
                  <a:pt x="3249" y="157438"/>
                </a:lnTo>
                <a:lnTo>
                  <a:pt x="827" y="143254"/>
                </a:lnTo>
                <a:lnTo>
                  <a:pt x="0" y="128587"/>
                </a:lnTo>
                <a:lnTo>
                  <a:pt x="85" y="123862"/>
                </a:lnTo>
                <a:lnTo>
                  <a:pt x="1430" y="109340"/>
                </a:lnTo>
                <a:lnTo>
                  <a:pt x="4342" y="95329"/>
                </a:lnTo>
                <a:lnTo>
                  <a:pt x="8729" y="81922"/>
                </a:lnTo>
                <a:lnTo>
                  <a:pt x="14501" y="69207"/>
                </a:lnTo>
                <a:lnTo>
                  <a:pt x="21569" y="57275"/>
                </a:lnTo>
                <a:lnTo>
                  <a:pt x="29842" y="46216"/>
                </a:lnTo>
                <a:lnTo>
                  <a:pt x="39230" y="36120"/>
                </a:lnTo>
                <a:lnTo>
                  <a:pt x="49642" y="27078"/>
                </a:lnTo>
                <a:lnTo>
                  <a:pt x="60989" y="19180"/>
                </a:lnTo>
                <a:lnTo>
                  <a:pt x="73181" y="12515"/>
                </a:lnTo>
                <a:lnTo>
                  <a:pt x="86127" y="7175"/>
                </a:lnTo>
                <a:lnTo>
                  <a:pt x="99736" y="3249"/>
                </a:lnTo>
                <a:lnTo>
                  <a:pt x="113920" y="827"/>
                </a:lnTo>
                <a:lnTo>
                  <a:pt x="128587" y="0"/>
                </a:lnTo>
                <a:close/>
              </a:path>
            </a:pathLst>
          </a:custGeom>
          <a:solidFill>
            <a:srgbClr val="A1EF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380988" y="2025308"/>
            <a:ext cx="257174" cy="257174"/>
          </a:xfrm>
          <a:custGeom>
            <a:avLst/>
            <a:gdLst/>
            <a:ahLst/>
            <a:cxnLst/>
            <a:rect l="l" t="t" r="r" b="b"/>
            <a:pathLst>
              <a:path w="257174" h="257174">
                <a:moveTo>
                  <a:pt x="128587" y="0"/>
                </a:moveTo>
                <a:lnTo>
                  <a:pt x="133312" y="85"/>
                </a:lnTo>
                <a:lnTo>
                  <a:pt x="147834" y="1430"/>
                </a:lnTo>
                <a:lnTo>
                  <a:pt x="161845" y="4342"/>
                </a:lnTo>
                <a:lnTo>
                  <a:pt x="175252" y="8729"/>
                </a:lnTo>
                <a:lnTo>
                  <a:pt x="187967" y="14501"/>
                </a:lnTo>
                <a:lnTo>
                  <a:pt x="199899" y="21569"/>
                </a:lnTo>
                <a:lnTo>
                  <a:pt x="210958" y="29842"/>
                </a:lnTo>
                <a:lnTo>
                  <a:pt x="221054" y="39230"/>
                </a:lnTo>
                <a:lnTo>
                  <a:pt x="230096" y="49642"/>
                </a:lnTo>
                <a:lnTo>
                  <a:pt x="237994" y="60989"/>
                </a:lnTo>
                <a:lnTo>
                  <a:pt x="244658" y="73181"/>
                </a:lnTo>
                <a:lnTo>
                  <a:pt x="249999" y="86127"/>
                </a:lnTo>
                <a:lnTo>
                  <a:pt x="253925" y="99736"/>
                </a:lnTo>
                <a:lnTo>
                  <a:pt x="256347" y="113920"/>
                </a:lnTo>
                <a:lnTo>
                  <a:pt x="257174" y="128587"/>
                </a:lnTo>
                <a:lnTo>
                  <a:pt x="257089" y="133312"/>
                </a:lnTo>
                <a:lnTo>
                  <a:pt x="255744" y="147834"/>
                </a:lnTo>
                <a:lnTo>
                  <a:pt x="252832" y="161845"/>
                </a:lnTo>
                <a:lnTo>
                  <a:pt x="248445" y="175252"/>
                </a:lnTo>
                <a:lnTo>
                  <a:pt x="242673" y="187967"/>
                </a:lnTo>
                <a:lnTo>
                  <a:pt x="235605" y="199899"/>
                </a:lnTo>
                <a:lnTo>
                  <a:pt x="227332" y="210958"/>
                </a:lnTo>
                <a:lnTo>
                  <a:pt x="217944" y="221054"/>
                </a:lnTo>
                <a:lnTo>
                  <a:pt x="207532" y="230096"/>
                </a:lnTo>
                <a:lnTo>
                  <a:pt x="196185" y="237994"/>
                </a:lnTo>
                <a:lnTo>
                  <a:pt x="183993" y="244658"/>
                </a:lnTo>
                <a:lnTo>
                  <a:pt x="171047" y="249999"/>
                </a:lnTo>
                <a:lnTo>
                  <a:pt x="157438" y="253925"/>
                </a:lnTo>
                <a:lnTo>
                  <a:pt x="143254" y="256347"/>
                </a:lnTo>
                <a:lnTo>
                  <a:pt x="128587" y="257174"/>
                </a:lnTo>
                <a:lnTo>
                  <a:pt x="123862" y="257089"/>
                </a:lnTo>
                <a:lnTo>
                  <a:pt x="109340" y="255744"/>
                </a:lnTo>
                <a:lnTo>
                  <a:pt x="95329" y="252832"/>
                </a:lnTo>
                <a:lnTo>
                  <a:pt x="81922" y="248445"/>
                </a:lnTo>
                <a:lnTo>
                  <a:pt x="69207" y="242673"/>
                </a:lnTo>
                <a:lnTo>
                  <a:pt x="57275" y="235605"/>
                </a:lnTo>
                <a:lnTo>
                  <a:pt x="46216" y="227332"/>
                </a:lnTo>
                <a:lnTo>
                  <a:pt x="36120" y="217944"/>
                </a:lnTo>
                <a:lnTo>
                  <a:pt x="27078" y="207532"/>
                </a:lnTo>
                <a:lnTo>
                  <a:pt x="19180" y="196185"/>
                </a:lnTo>
                <a:lnTo>
                  <a:pt x="12515" y="183993"/>
                </a:lnTo>
                <a:lnTo>
                  <a:pt x="7175" y="171047"/>
                </a:lnTo>
                <a:lnTo>
                  <a:pt x="3249" y="157438"/>
                </a:lnTo>
                <a:lnTo>
                  <a:pt x="827" y="143254"/>
                </a:lnTo>
                <a:lnTo>
                  <a:pt x="0" y="128587"/>
                </a:lnTo>
                <a:lnTo>
                  <a:pt x="85" y="123862"/>
                </a:lnTo>
                <a:lnTo>
                  <a:pt x="1430" y="109340"/>
                </a:lnTo>
                <a:lnTo>
                  <a:pt x="4342" y="95329"/>
                </a:lnTo>
                <a:lnTo>
                  <a:pt x="8729" y="81922"/>
                </a:lnTo>
                <a:lnTo>
                  <a:pt x="14501" y="69207"/>
                </a:lnTo>
                <a:lnTo>
                  <a:pt x="21569" y="57275"/>
                </a:lnTo>
                <a:lnTo>
                  <a:pt x="29842" y="46216"/>
                </a:lnTo>
                <a:lnTo>
                  <a:pt x="39230" y="36120"/>
                </a:lnTo>
                <a:lnTo>
                  <a:pt x="49642" y="27078"/>
                </a:lnTo>
                <a:lnTo>
                  <a:pt x="60989" y="19180"/>
                </a:lnTo>
                <a:lnTo>
                  <a:pt x="73181" y="12515"/>
                </a:lnTo>
                <a:lnTo>
                  <a:pt x="86127" y="7175"/>
                </a:lnTo>
                <a:lnTo>
                  <a:pt x="99736" y="3249"/>
                </a:lnTo>
                <a:lnTo>
                  <a:pt x="113920" y="827"/>
                </a:lnTo>
                <a:lnTo>
                  <a:pt x="128587" y="0"/>
                </a:lnTo>
                <a:close/>
              </a:path>
            </a:pathLst>
          </a:custGeom>
          <a:solidFill>
            <a:srgbClr val="A1EF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47586" y="2025308"/>
            <a:ext cx="257174" cy="257174"/>
          </a:xfrm>
          <a:custGeom>
            <a:avLst/>
            <a:gdLst/>
            <a:ahLst/>
            <a:cxnLst/>
            <a:rect l="l" t="t" r="r" b="b"/>
            <a:pathLst>
              <a:path w="257174" h="257174">
                <a:moveTo>
                  <a:pt x="128587" y="0"/>
                </a:moveTo>
                <a:lnTo>
                  <a:pt x="133312" y="85"/>
                </a:lnTo>
                <a:lnTo>
                  <a:pt x="147834" y="1430"/>
                </a:lnTo>
                <a:lnTo>
                  <a:pt x="161845" y="4342"/>
                </a:lnTo>
                <a:lnTo>
                  <a:pt x="175252" y="8729"/>
                </a:lnTo>
                <a:lnTo>
                  <a:pt x="187967" y="14501"/>
                </a:lnTo>
                <a:lnTo>
                  <a:pt x="199899" y="21569"/>
                </a:lnTo>
                <a:lnTo>
                  <a:pt x="210958" y="29842"/>
                </a:lnTo>
                <a:lnTo>
                  <a:pt x="221054" y="39230"/>
                </a:lnTo>
                <a:lnTo>
                  <a:pt x="230096" y="49642"/>
                </a:lnTo>
                <a:lnTo>
                  <a:pt x="237994" y="60989"/>
                </a:lnTo>
                <a:lnTo>
                  <a:pt x="244658" y="73181"/>
                </a:lnTo>
                <a:lnTo>
                  <a:pt x="249999" y="86127"/>
                </a:lnTo>
                <a:lnTo>
                  <a:pt x="253925" y="99736"/>
                </a:lnTo>
                <a:lnTo>
                  <a:pt x="256347" y="113920"/>
                </a:lnTo>
                <a:lnTo>
                  <a:pt x="257174" y="128587"/>
                </a:lnTo>
                <a:lnTo>
                  <a:pt x="257089" y="133312"/>
                </a:lnTo>
                <a:lnTo>
                  <a:pt x="255744" y="147834"/>
                </a:lnTo>
                <a:lnTo>
                  <a:pt x="252832" y="161845"/>
                </a:lnTo>
                <a:lnTo>
                  <a:pt x="248445" y="175252"/>
                </a:lnTo>
                <a:lnTo>
                  <a:pt x="242673" y="187967"/>
                </a:lnTo>
                <a:lnTo>
                  <a:pt x="235605" y="199899"/>
                </a:lnTo>
                <a:lnTo>
                  <a:pt x="227332" y="210958"/>
                </a:lnTo>
                <a:lnTo>
                  <a:pt x="217944" y="221054"/>
                </a:lnTo>
                <a:lnTo>
                  <a:pt x="207532" y="230096"/>
                </a:lnTo>
                <a:lnTo>
                  <a:pt x="196185" y="237994"/>
                </a:lnTo>
                <a:lnTo>
                  <a:pt x="183993" y="244658"/>
                </a:lnTo>
                <a:lnTo>
                  <a:pt x="171047" y="249999"/>
                </a:lnTo>
                <a:lnTo>
                  <a:pt x="157438" y="253925"/>
                </a:lnTo>
                <a:lnTo>
                  <a:pt x="143254" y="256347"/>
                </a:lnTo>
                <a:lnTo>
                  <a:pt x="128587" y="257174"/>
                </a:lnTo>
                <a:lnTo>
                  <a:pt x="123862" y="257089"/>
                </a:lnTo>
                <a:lnTo>
                  <a:pt x="109340" y="255744"/>
                </a:lnTo>
                <a:lnTo>
                  <a:pt x="95329" y="252832"/>
                </a:lnTo>
                <a:lnTo>
                  <a:pt x="81922" y="248445"/>
                </a:lnTo>
                <a:lnTo>
                  <a:pt x="69207" y="242673"/>
                </a:lnTo>
                <a:lnTo>
                  <a:pt x="57275" y="235605"/>
                </a:lnTo>
                <a:lnTo>
                  <a:pt x="46216" y="227332"/>
                </a:lnTo>
                <a:lnTo>
                  <a:pt x="36120" y="217944"/>
                </a:lnTo>
                <a:lnTo>
                  <a:pt x="27078" y="207532"/>
                </a:lnTo>
                <a:lnTo>
                  <a:pt x="19180" y="196185"/>
                </a:lnTo>
                <a:lnTo>
                  <a:pt x="12515" y="183993"/>
                </a:lnTo>
                <a:lnTo>
                  <a:pt x="7175" y="171047"/>
                </a:lnTo>
                <a:lnTo>
                  <a:pt x="3249" y="157438"/>
                </a:lnTo>
                <a:lnTo>
                  <a:pt x="827" y="143254"/>
                </a:lnTo>
                <a:lnTo>
                  <a:pt x="0" y="128587"/>
                </a:lnTo>
                <a:lnTo>
                  <a:pt x="85" y="123862"/>
                </a:lnTo>
                <a:lnTo>
                  <a:pt x="1430" y="109340"/>
                </a:lnTo>
                <a:lnTo>
                  <a:pt x="4342" y="95329"/>
                </a:lnTo>
                <a:lnTo>
                  <a:pt x="8729" y="81922"/>
                </a:lnTo>
                <a:lnTo>
                  <a:pt x="14501" y="69207"/>
                </a:lnTo>
                <a:lnTo>
                  <a:pt x="21569" y="57275"/>
                </a:lnTo>
                <a:lnTo>
                  <a:pt x="29842" y="46216"/>
                </a:lnTo>
                <a:lnTo>
                  <a:pt x="39230" y="36120"/>
                </a:lnTo>
                <a:lnTo>
                  <a:pt x="49642" y="27078"/>
                </a:lnTo>
                <a:lnTo>
                  <a:pt x="60989" y="19180"/>
                </a:lnTo>
                <a:lnTo>
                  <a:pt x="73181" y="12515"/>
                </a:lnTo>
                <a:lnTo>
                  <a:pt x="86127" y="7175"/>
                </a:lnTo>
                <a:lnTo>
                  <a:pt x="99736" y="3249"/>
                </a:lnTo>
                <a:lnTo>
                  <a:pt x="113920" y="827"/>
                </a:lnTo>
                <a:lnTo>
                  <a:pt x="128587" y="0"/>
                </a:lnTo>
                <a:close/>
              </a:path>
            </a:pathLst>
          </a:custGeom>
          <a:solidFill>
            <a:srgbClr val="A1EF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92551" y="3928645"/>
            <a:ext cx="104775" cy="104774"/>
          </a:xfrm>
          <a:custGeom>
            <a:avLst/>
            <a:gdLst/>
            <a:ahLst/>
            <a:cxnLst/>
            <a:rect l="l" t="t" r="r" b="b"/>
            <a:pathLst>
              <a:path w="104775" h="104774">
                <a:moveTo>
                  <a:pt x="104775" y="52387"/>
                </a:moveTo>
                <a:lnTo>
                  <a:pt x="104774" y="55827"/>
                </a:lnTo>
                <a:lnTo>
                  <a:pt x="104439" y="59234"/>
                </a:lnTo>
                <a:lnTo>
                  <a:pt x="103768" y="62607"/>
                </a:lnTo>
                <a:lnTo>
                  <a:pt x="103097" y="65981"/>
                </a:lnTo>
                <a:lnTo>
                  <a:pt x="102103" y="69257"/>
                </a:lnTo>
                <a:lnTo>
                  <a:pt x="100787" y="72435"/>
                </a:lnTo>
                <a:lnTo>
                  <a:pt x="99470" y="75613"/>
                </a:lnTo>
                <a:lnTo>
                  <a:pt x="97857" y="78632"/>
                </a:lnTo>
                <a:lnTo>
                  <a:pt x="95946" y="81492"/>
                </a:lnTo>
                <a:lnTo>
                  <a:pt x="94035" y="84352"/>
                </a:lnTo>
                <a:lnTo>
                  <a:pt x="91863" y="86998"/>
                </a:lnTo>
                <a:lnTo>
                  <a:pt x="89431" y="89431"/>
                </a:lnTo>
                <a:lnTo>
                  <a:pt x="86998" y="91863"/>
                </a:lnTo>
                <a:lnTo>
                  <a:pt x="84352" y="94035"/>
                </a:lnTo>
                <a:lnTo>
                  <a:pt x="81492" y="95946"/>
                </a:lnTo>
                <a:lnTo>
                  <a:pt x="78632" y="97857"/>
                </a:lnTo>
                <a:lnTo>
                  <a:pt x="75613" y="99470"/>
                </a:lnTo>
                <a:lnTo>
                  <a:pt x="72435" y="100787"/>
                </a:lnTo>
                <a:lnTo>
                  <a:pt x="69257" y="102103"/>
                </a:lnTo>
                <a:lnTo>
                  <a:pt x="65981" y="103097"/>
                </a:lnTo>
                <a:lnTo>
                  <a:pt x="62607" y="103768"/>
                </a:lnTo>
                <a:lnTo>
                  <a:pt x="59234" y="104439"/>
                </a:lnTo>
                <a:lnTo>
                  <a:pt x="55827" y="104774"/>
                </a:lnTo>
                <a:lnTo>
                  <a:pt x="48947" y="104774"/>
                </a:lnTo>
                <a:lnTo>
                  <a:pt x="45540" y="104439"/>
                </a:lnTo>
                <a:lnTo>
                  <a:pt x="42167" y="103768"/>
                </a:lnTo>
                <a:lnTo>
                  <a:pt x="38793" y="103097"/>
                </a:lnTo>
                <a:lnTo>
                  <a:pt x="35517" y="102103"/>
                </a:lnTo>
                <a:lnTo>
                  <a:pt x="32339" y="100787"/>
                </a:lnTo>
                <a:lnTo>
                  <a:pt x="29161" y="99470"/>
                </a:lnTo>
                <a:lnTo>
                  <a:pt x="26142" y="97857"/>
                </a:lnTo>
                <a:lnTo>
                  <a:pt x="23282" y="95946"/>
                </a:lnTo>
                <a:lnTo>
                  <a:pt x="20422" y="94035"/>
                </a:lnTo>
                <a:lnTo>
                  <a:pt x="17776" y="91863"/>
                </a:lnTo>
                <a:lnTo>
                  <a:pt x="15343" y="89431"/>
                </a:lnTo>
                <a:lnTo>
                  <a:pt x="12911" y="86998"/>
                </a:lnTo>
                <a:lnTo>
                  <a:pt x="10739" y="84352"/>
                </a:lnTo>
                <a:lnTo>
                  <a:pt x="8828" y="81492"/>
                </a:lnTo>
                <a:lnTo>
                  <a:pt x="6917" y="78632"/>
                </a:lnTo>
                <a:lnTo>
                  <a:pt x="5304" y="75613"/>
                </a:lnTo>
                <a:lnTo>
                  <a:pt x="3987" y="72435"/>
                </a:lnTo>
                <a:lnTo>
                  <a:pt x="2671" y="69257"/>
                </a:lnTo>
                <a:lnTo>
                  <a:pt x="1677" y="65981"/>
                </a:lnTo>
                <a:lnTo>
                  <a:pt x="1006" y="62607"/>
                </a:lnTo>
                <a:lnTo>
                  <a:pt x="335" y="59234"/>
                </a:lnTo>
                <a:lnTo>
                  <a:pt x="0" y="55827"/>
                </a:lnTo>
                <a:lnTo>
                  <a:pt x="0" y="48947"/>
                </a:lnTo>
                <a:lnTo>
                  <a:pt x="335" y="45540"/>
                </a:lnTo>
                <a:lnTo>
                  <a:pt x="1006" y="42167"/>
                </a:lnTo>
                <a:lnTo>
                  <a:pt x="1677" y="38793"/>
                </a:lnTo>
                <a:lnTo>
                  <a:pt x="2671" y="35517"/>
                </a:lnTo>
                <a:lnTo>
                  <a:pt x="3987" y="32339"/>
                </a:lnTo>
                <a:lnTo>
                  <a:pt x="5304" y="29161"/>
                </a:lnTo>
                <a:lnTo>
                  <a:pt x="6917" y="26142"/>
                </a:lnTo>
                <a:lnTo>
                  <a:pt x="8828" y="23282"/>
                </a:lnTo>
                <a:lnTo>
                  <a:pt x="10739" y="20422"/>
                </a:lnTo>
                <a:lnTo>
                  <a:pt x="12911" y="17776"/>
                </a:lnTo>
                <a:lnTo>
                  <a:pt x="15343" y="15343"/>
                </a:lnTo>
                <a:lnTo>
                  <a:pt x="17776" y="12911"/>
                </a:lnTo>
                <a:lnTo>
                  <a:pt x="20422" y="10739"/>
                </a:lnTo>
                <a:lnTo>
                  <a:pt x="23282" y="8828"/>
                </a:lnTo>
                <a:lnTo>
                  <a:pt x="26142" y="6917"/>
                </a:lnTo>
                <a:lnTo>
                  <a:pt x="29161" y="5304"/>
                </a:lnTo>
                <a:lnTo>
                  <a:pt x="32339" y="3987"/>
                </a:lnTo>
                <a:lnTo>
                  <a:pt x="35517" y="2671"/>
                </a:lnTo>
                <a:lnTo>
                  <a:pt x="38793" y="1677"/>
                </a:lnTo>
                <a:lnTo>
                  <a:pt x="42167" y="1006"/>
                </a:lnTo>
                <a:lnTo>
                  <a:pt x="45540" y="335"/>
                </a:lnTo>
                <a:lnTo>
                  <a:pt x="48947" y="0"/>
                </a:lnTo>
                <a:lnTo>
                  <a:pt x="55827" y="0"/>
                </a:lnTo>
                <a:lnTo>
                  <a:pt x="59234" y="335"/>
                </a:lnTo>
                <a:lnTo>
                  <a:pt x="62607" y="1006"/>
                </a:lnTo>
                <a:lnTo>
                  <a:pt x="65981" y="1677"/>
                </a:lnTo>
                <a:lnTo>
                  <a:pt x="69257" y="2671"/>
                </a:lnTo>
                <a:lnTo>
                  <a:pt x="72435" y="3987"/>
                </a:lnTo>
                <a:lnTo>
                  <a:pt x="75613" y="5304"/>
                </a:lnTo>
                <a:lnTo>
                  <a:pt x="78632" y="6917"/>
                </a:lnTo>
                <a:lnTo>
                  <a:pt x="81492" y="8828"/>
                </a:lnTo>
                <a:lnTo>
                  <a:pt x="84352" y="10739"/>
                </a:lnTo>
                <a:lnTo>
                  <a:pt x="86998" y="12911"/>
                </a:lnTo>
                <a:lnTo>
                  <a:pt x="89431" y="15343"/>
                </a:lnTo>
                <a:lnTo>
                  <a:pt x="91863" y="17776"/>
                </a:lnTo>
                <a:lnTo>
                  <a:pt x="94035" y="20422"/>
                </a:lnTo>
                <a:lnTo>
                  <a:pt x="95946" y="23282"/>
                </a:lnTo>
                <a:lnTo>
                  <a:pt x="97857" y="26142"/>
                </a:lnTo>
                <a:lnTo>
                  <a:pt x="99470" y="29161"/>
                </a:lnTo>
                <a:lnTo>
                  <a:pt x="100787" y="32339"/>
                </a:lnTo>
                <a:lnTo>
                  <a:pt x="102103" y="35517"/>
                </a:lnTo>
                <a:lnTo>
                  <a:pt x="103097" y="38793"/>
                </a:lnTo>
                <a:lnTo>
                  <a:pt x="103768" y="42167"/>
                </a:lnTo>
                <a:lnTo>
                  <a:pt x="104439" y="45540"/>
                </a:lnTo>
                <a:lnTo>
                  <a:pt x="104774" y="48947"/>
                </a:lnTo>
                <a:lnTo>
                  <a:pt x="104775" y="52387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92551" y="5185945"/>
            <a:ext cx="104775" cy="104774"/>
          </a:xfrm>
          <a:custGeom>
            <a:avLst/>
            <a:gdLst/>
            <a:ahLst/>
            <a:cxnLst/>
            <a:rect l="l" t="t" r="r" b="b"/>
            <a:pathLst>
              <a:path w="104775" h="104774">
                <a:moveTo>
                  <a:pt x="104775" y="52387"/>
                </a:moveTo>
                <a:lnTo>
                  <a:pt x="104774" y="55827"/>
                </a:lnTo>
                <a:lnTo>
                  <a:pt x="104439" y="59233"/>
                </a:lnTo>
                <a:lnTo>
                  <a:pt x="103768" y="62607"/>
                </a:lnTo>
                <a:lnTo>
                  <a:pt x="103097" y="65981"/>
                </a:lnTo>
                <a:lnTo>
                  <a:pt x="102103" y="69257"/>
                </a:lnTo>
                <a:lnTo>
                  <a:pt x="100787" y="72434"/>
                </a:lnTo>
                <a:lnTo>
                  <a:pt x="99470" y="75612"/>
                </a:lnTo>
                <a:lnTo>
                  <a:pt x="97857" y="78631"/>
                </a:lnTo>
                <a:lnTo>
                  <a:pt x="95946" y="81492"/>
                </a:lnTo>
                <a:lnTo>
                  <a:pt x="94035" y="84352"/>
                </a:lnTo>
                <a:lnTo>
                  <a:pt x="91863" y="86998"/>
                </a:lnTo>
                <a:lnTo>
                  <a:pt x="89431" y="89430"/>
                </a:lnTo>
                <a:lnTo>
                  <a:pt x="86998" y="91863"/>
                </a:lnTo>
                <a:lnTo>
                  <a:pt x="84352" y="94034"/>
                </a:lnTo>
                <a:lnTo>
                  <a:pt x="81492" y="95945"/>
                </a:lnTo>
                <a:lnTo>
                  <a:pt x="78632" y="97856"/>
                </a:lnTo>
                <a:lnTo>
                  <a:pt x="75613" y="99470"/>
                </a:lnTo>
                <a:lnTo>
                  <a:pt x="72435" y="100787"/>
                </a:lnTo>
                <a:lnTo>
                  <a:pt x="69257" y="102103"/>
                </a:lnTo>
                <a:lnTo>
                  <a:pt x="65981" y="103097"/>
                </a:lnTo>
                <a:lnTo>
                  <a:pt x="62607" y="103768"/>
                </a:lnTo>
                <a:lnTo>
                  <a:pt x="59234" y="104439"/>
                </a:lnTo>
                <a:lnTo>
                  <a:pt x="55827" y="104774"/>
                </a:lnTo>
                <a:lnTo>
                  <a:pt x="48947" y="104774"/>
                </a:lnTo>
                <a:lnTo>
                  <a:pt x="45540" y="104439"/>
                </a:lnTo>
                <a:lnTo>
                  <a:pt x="42167" y="103768"/>
                </a:lnTo>
                <a:lnTo>
                  <a:pt x="38793" y="103097"/>
                </a:lnTo>
                <a:lnTo>
                  <a:pt x="35517" y="102103"/>
                </a:lnTo>
                <a:lnTo>
                  <a:pt x="32339" y="100787"/>
                </a:lnTo>
                <a:lnTo>
                  <a:pt x="29161" y="99470"/>
                </a:lnTo>
                <a:lnTo>
                  <a:pt x="26142" y="97856"/>
                </a:lnTo>
                <a:lnTo>
                  <a:pt x="23282" y="95945"/>
                </a:lnTo>
                <a:lnTo>
                  <a:pt x="20422" y="94034"/>
                </a:lnTo>
                <a:lnTo>
                  <a:pt x="17776" y="91863"/>
                </a:lnTo>
                <a:lnTo>
                  <a:pt x="15343" y="89430"/>
                </a:lnTo>
                <a:lnTo>
                  <a:pt x="12911" y="86998"/>
                </a:lnTo>
                <a:lnTo>
                  <a:pt x="10739" y="84352"/>
                </a:lnTo>
                <a:lnTo>
                  <a:pt x="8828" y="81492"/>
                </a:lnTo>
                <a:lnTo>
                  <a:pt x="6917" y="78631"/>
                </a:lnTo>
                <a:lnTo>
                  <a:pt x="5304" y="75612"/>
                </a:lnTo>
                <a:lnTo>
                  <a:pt x="3987" y="72434"/>
                </a:lnTo>
                <a:lnTo>
                  <a:pt x="2671" y="69257"/>
                </a:lnTo>
                <a:lnTo>
                  <a:pt x="1677" y="65981"/>
                </a:lnTo>
                <a:lnTo>
                  <a:pt x="1006" y="62607"/>
                </a:lnTo>
                <a:lnTo>
                  <a:pt x="335" y="59233"/>
                </a:lnTo>
                <a:lnTo>
                  <a:pt x="0" y="55827"/>
                </a:lnTo>
                <a:lnTo>
                  <a:pt x="0" y="48947"/>
                </a:lnTo>
                <a:lnTo>
                  <a:pt x="335" y="45540"/>
                </a:lnTo>
                <a:lnTo>
                  <a:pt x="1006" y="42167"/>
                </a:lnTo>
                <a:lnTo>
                  <a:pt x="1677" y="38793"/>
                </a:lnTo>
                <a:lnTo>
                  <a:pt x="2671" y="35517"/>
                </a:lnTo>
                <a:lnTo>
                  <a:pt x="3987" y="32339"/>
                </a:lnTo>
                <a:lnTo>
                  <a:pt x="5304" y="29161"/>
                </a:lnTo>
                <a:lnTo>
                  <a:pt x="6917" y="26142"/>
                </a:lnTo>
                <a:lnTo>
                  <a:pt x="8828" y="23282"/>
                </a:lnTo>
                <a:lnTo>
                  <a:pt x="10739" y="20422"/>
                </a:lnTo>
                <a:lnTo>
                  <a:pt x="12911" y="17776"/>
                </a:lnTo>
                <a:lnTo>
                  <a:pt x="15343" y="15343"/>
                </a:lnTo>
                <a:lnTo>
                  <a:pt x="17776" y="12911"/>
                </a:lnTo>
                <a:lnTo>
                  <a:pt x="20422" y="10739"/>
                </a:lnTo>
                <a:lnTo>
                  <a:pt x="23282" y="8828"/>
                </a:lnTo>
                <a:lnTo>
                  <a:pt x="26142" y="6917"/>
                </a:lnTo>
                <a:lnTo>
                  <a:pt x="29161" y="5304"/>
                </a:lnTo>
                <a:lnTo>
                  <a:pt x="32339" y="3987"/>
                </a:lnTo>
                <a:lnTo>
                  <a:pt x="35517" y="2671"/>
                </a:lnTo>
                <a:lnTo>
                  <a:pt x="38793" y="1677"/>
                </a:lnTo>
                <a:lnTo>
                  <a:pt x="42167" y="1006"/>
                </a:lnTo>
                <a:lnTo>
                  <a:pt x="45540" y="335"/>
                </a:lnTo>
                <a:lnTo>
                  <a:pt x="48947" y="0"/>
                </a:lnTo>
                <a:lnTo>
                  <a:pt x="55827" y="0"/>
                </a:lnTo>
                <a:lnTo>
                  <a:pt x="59234" y="335"/>
                </a:lnTo>
                <a:lnTo>
                  <a:pt x="62607" y="1006"/>
                </a:lnTo>
                <a:lnTo>
                  <a:pt x="65981" y="1677"/>
                </a:lnTo>
                <a:lnTo>
                  <a:pt x="69257" y="2671"/>
                </a:lnTo>
                <a:lnTo>
                  <a:pt x="72435" y="3987"/>
                </a:lnTo>
                <a:lnTo>
                  <a:pt x="75613" y="5304"/>
                </a:lnTo>
                <a:lnTo>
                  <a:pt x="78632" y="6917"/>
                </a:lnTo>
                <a:lnTo>
                  <a:pt x="81492" y="8828"/>
                </a:lnTo>
                <a:lnTo>
                  <a:pt x="84352" y="10739"/>
                </a:lnTo>
                <a:lnTo>
                  <a:pt x="86998" y="12911"/>
                </a:lnTo>
                <a:lnTo>
                  <a:pt x="89431" y="15343"/>
                </a:lnTo>
                <a:lnTo>
                  <a:pt x="91863" y="17776"/>
                </a:lnTo>
                <a:lnTo>
                  <a:pt x="94035" y="20422"/>
                </a:lnTo>
                <a:lnTo>
                  <a:pt x="95946" y="23282"/>
                </a:lnTo>
                <a:lnTo>
                  <a:pt x="97857" y="26142"/>
                </a:lnTo>
                <a:lnTo>
                  <a:pt x="99470" y="29161"/>
                </a:lnTo>
                <a:lnTo>
                  <a:pt x="100787" y="32339"/>
                </a:lnTo>
                <a:lnTo>
                  <a:pt x="102103" y="35517"/>
                </a:lnTo>
                <a:lnTo>
                  <a:pt x="103097" y="38793"/>
                </a:lnTo>
                <a:lnTo>
                  <a:pt x="103768" y="42167"/>
                </a:lnTo>
                <a:lnTo>
                  <a:pt x="104439" y="45540"/>
                </a:lnTo>
                <a:lnTo>
                  <a:pt x="104774" y="48947"/>
                </a:lnTo>
                <a:lnTo>
                  <a:pt x="104775" y="52387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92551" y="6443245"/>
            <a:ext cx="104775" cy="104774"/>
          </a:xfrm>
          <a:custGeom>
            <a:avLst/>
            <a:gdLst/>
            <a:ahLst/>
            <a:cxnLst/>
            <a:rect l="l" t="t" r="r" b="b"/>
            <a:pathLst>
              <a:path w="104775" h="104774">
                <a:moveTo>
                  <a:pt x="104775" y="52387"/>
                </a:moveTo>
                <a:lnTo>
                  <a:pt x="104774" y="55827"/>
                </a:lnTo>
                <a:lnTo>
                  <a:pt x="104439" y="59233"/>
                </a:lnTo>
                <a:lnTo>
                  <a:pt x="103768" y="62607"/>
                </a:lnTo>
                <a:lnTo>
                  <a:pt x="103097" y="65981"/>
                </a:lnTo>
                <a:lnTo>
                  <a:pt x="102103" y="69257"/>
                </a:lnTo>
                <a:lnTo>
                  <a:pt x="100787" y="72435"/>
                </a:lnTo>
                <a:lnTo>
                  <a:pt x="99470" y="75613"/>
                </a:lnTo>
                <a:lnTo>
                  <a:pt x="97857" y="78632"/>
                </a:lnTo>
                <a:lnTo>
                  <a:pt x="95946" y="81492"/>
                </a:lnTo>
                <a:lnTo>
                  <a:pt x="94035" y="84352"/>
                </a:lnTo>
                <a:lnTo>
                  <a:pt x="91863" y="86998"/>
                </a:lnTo>
                <a:lnTo>
                  <a:pt x="89431" y="89430"/>
                </a:lnTo>
                <a:lnTo>
                  <a:pt x="86998" y="91863"/>
                </a:lnTo>
                <a:lnTo>
                  <a:pt x="84352" y="94034"/>
                </a:lnTo>
                <a:lnTo>
                  <a:pt x="81492" y="95945"/>
                </a:lnTo>
                <a:lnTo>
                  <a:pt x="78632" y="97856"/>
                </a:lnTo>
                <a:lnTo>
                  <a:pt x="75613" y="99470"/>
                </a:lnTo>
                <a:lnTo>
                  <a:pt x="72435" y="100786"/>
                </a:lnTo>
                <a:lnTo>
                  <a:pt x="69257" y="102103"/>
                </a:lnTo>
                <a:lnTo>
                  <a:pt x="65981" y="103096"/>
                </a:lnTo>
                <a:lnTo>
                  <a:pt x="62607" y="103767"/>
                </a:lnTo>
                <a:lnTo>
                  <a:pt x="59234" y="104438"/>
                </a:lnTo>
                <a:lnTo>
                  <a:pt x="55827" y="104774"/>
                </a:lnTo>
                <a:lnTo>
                  <a:pt x="48947" y="104774"/>
                </a:lnTo>
                <a:lnTo>
                  <a:pt x="45540" y="104438"/>
                </a:lnTo>
                <a:lnTo>
                  <a:pt x="42167" y="103767"/>
                </a:lnTo>
                <a:lnTo>
                  <a:pt x="38793" y="103096"/>
                </a:lnTo>
                <a:lnTo>
                  <a:pt x="35517" y="102103"/>
                </a:lnTo>
                <a:lnTo>
                  <a:pt x="32339" y="100786"/>
                </a:lnTo>
                <a:lnTo>
                  <a:pt x="29161" y="99470"/>
                </a:lnTo>
                <a:lnTo>
                  <a:pt x="26142" y="97856"/>
                </a:lnTo>
                <a:lnTo>
                  <a:pt x="23282" y="95945"/>
                </a:lnTo>
                <a:lnTo>
                  <a:pt x="20422" y="94034"/>
                </a:lnTo>
                <a:lnTo>
                  <a:pt x="17776" y="91863"/>
                </a:lnTo>
                <a:lnTo>
                  <a:pt x="15343" y="89430"/>
                </a:lnTo>
                <a:lnTo>
                  <a:pt x="12911" y="86998"/>
                </a:lnTo>
                <a:lnTo>
                  <a:pt x="10739" y="84352"/>
                </a:lnTo>
                <a:lnTo>
                  <a:pt x="8828" y="81492"/>
                </a:lnTo>
                <a:lnTo>
                  <a:pt x="6917" y="78632"/>
                </a:lnTo>
                <a:lnTo>
                  <a:pt x="5304" y="75613"/>
                </a:lnTo>
                <a:lnTo>
                  <a:pt x="3987" y="72435"/>
                </a:lnTo>
                <a:lnTo>
                  <a:pt x="2671" y="69257"/>
                </a:lnTo>
                <a:lnTo>
                  <a:pt x="1677" y="65981"/>
                </a:lnTo>
                <a:lnTo>
                  <a:pt x="1006" y="62607"/>
                </a:lnTo>
                <a:lnTo>
                  <a:pt x="335" y="59233"/>
                </a:lnTo>
                <a:lnTo>
                  <a:pt x="0" y="55827"/>
                </a:lnTo>
                <a:lnTo>
                  <a:pt x="0" y="48947"/>
                </a:lnTo>
                <a:lnTo>
                  <a:pt x="335" y="45540"/>
                </a:lnTo>
                <a:lnTo>
                  <a:pt x="1006" y="42166"/>
                </a:lnTo>
                <a:lnTo>
                  <a:pt x="1677" y="38793"/>
                </a:lnTo>
                <a:lnTo>
                  <a:pt x="2671" y="35517"/>
                </a:lnTo>
                <a:lnTo>
                  <a:pt x="3987" y="32339"/>
                </a:lnTo>
                <a:lnTo>
                  <a:pt x="5304" y="29161"/>
                </a:lnTo>
                <a:lnTo>
                  <a:pt x="6917" y="26142"/>
                </a:lnTo>
                <a:lnTo>
                  <a:pt x="8828" y="23282"/>
                </a:lnTo>
                <a:lnTo>
                  <a:pt x="10739" y="20421"/>
                </a:lnTo>
                <a:lnTo>
                  <a:pt x="12911" y="17775"/>
                </a:lnTo>
                <a:lnTo>
                  <a:pt x="15343" y="15343"/>
                </a:lnTo>
                <a:lnTo>
                  <a:pt x="17776" y="12911"/>
                </a:lnTo>
                <a:lnTo>
                  <a:pt x="20422" y="10739"/>
                </a:lnTo>
                <a:lnTo>
                  <a:pt x="23282" y="8828"/>
                </a:lnTo>
                <a:lnTo>
                  <a:pt x="26142" y="6917"/>
                </a:lnTo>
                <a:lnTo>
                  <a:pt x="29161" y="5303"/>
                </a:lnTo>
                <a:lnTo>
                  <a:pt x="32339" y="3987"/>
                </a:lnTo>
                <a:lnTo>
                  <a:pt x="35517" y="2671"/>
                </a:lnTo>
                <a:lnTo>
                  <a:pt x="38793" y="1677"/>
                </a:lnTo>
                <a:lnTo>
                  <a:pt x="42167" y="1006"/>
                </a:lnTo>
                <a:lnTo>
                  <a:pt x="45540" y="335"/>
                </a:lnTo>
                <a:lnTo>
                  <a:pt x="48947" y="0"/>
                </a:lnTo>
                <a:lnTo>
                  <a:pt x="55827" y="0"/>
                </a:lnTo>
                <a:lnTo>
                  <a:pt x="59234" y="335"/>
                </a:lnTo>
                <a:lnTo>
                  <a:pt x="62607" y="1006"/>
                </a:lnTo>
                <a:lnTo>
                  <a:pt x="65981" y="1677"/>
                </a:lnTo>
                <a:lnTo>
                  <a:pt x="69257" y="2671"/>
                </a:lnTo>
                <a:lnTo>
                  <a:pt x="72435" y="3987"/>
                </a:lnTo>
                <a:lnTo>
                  <a:pt x="75613" y="5303"/>
                </a:lnTo>
                <a:lnTo>
                  <a:pt x="78632" y="6917"/>
                </a:lnTo>
                <a:lnTo>
                  <a:pt x="81492" y="8828"/>
                </a:lnTo>
                <a:lnTo>
                  <a:pt x="84352" y="10739"/>
                </a:lnTo>
                <a:lnTo>
                  <a:pt x="86998" y="12911"/>
                </a:lnTo>
                <a:lnTo>
                  <a:pt x="89431" y="15343"/>
                </a:lnTo>
                <a:lnTo>
                  <a:pt x="91863" y="17775"/>
                </a:lnTo>
                <a:lnTo>
                  <a:pt x="94035" y="20421"/>
                </a:lnTo>
                <a:lnTo>
                  <a:pt x="95946" y="23282"/>
                </a:lnTo>
                <a:lnTo>
                  <a:pt x="97857" y="26142"/>
                </a:lnTo>
                <a:lnTo>
                  <a:pt x="99470" y="29161"/>
                </a:lnTo>
                <a:lnTo>
                  <a:pt x="100787" y="32339"/>
                </a:lnTo>
                <a:lnTo>
                  <a:pt x="102103" y="35517"/>
                </a:lnTo>
                <a:lnTo>
                  <a:pt x="103097" y="38793"/>
                </a:lnTo>
                <a:lnTo>
                  <a:pt x="103768" y="42166"/>
                </a:lnTo>
                <a:lnTo>
                  <a:pt x="104439" y="45540"/>
                </a:lnTo>
                <a:lnTo>
                  <a:pt x="104774" y="48947"/>
                </a:lnTo>
                <a:lnTo>
                  <a:pt x="104775" y="52387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66824" y="3928645"/>
            <a:ext cx="104775" cy="104774"/>
          </a:xfrm>
          <a:custGeom>
            <a:avLst/>
            <a:gdLst/>
            <a:ahLst/>
            <a:cxnLst/>
            <a:rect l="l" t="t" r="r" b="b"/>
            <a:pathLst>
              <a:path w="104775" h="104774">
                <a:moveTo>
                  <a:pt x="104775" y="52387"/>
                </a:moveTo>
                <a:lnTo>
                  <a:pt x="104774" y="55827"/>
                </a:lnTo>
                <a:lnTo>
                  <a:pt x="104439" y="59234"/>
                </a:lnTo>
                <a:lnTo>
                  <a:pt x="103768" y="62607"/>
                </a:lnTo>
                <a:lnTo>
                  <a:pt x="103097" y="65981"/>
                </a:lnTo>
                <a:lnTo>
                  <a:pt x="102103" y="69257"/>
                </a:lnTo>
                <a:lnTo>
                  <a:pt x="100787" y="72435"/>
                </a:lnTo>
                <a:lnTo>
                  <a:pt x="99470" y="75613"/>
                </a:lnTo>
                <a:lnTo>
                  <a:pt x="97857" y="78632"/>
                </a:lnTo>
                <a:lnTo>
                  <a:pt x="95946" y="81492"/>
                </a:lnTo>
                <a:lnTo>
                  <a:pt x="94035" y="84352"/>
                </a:lnTo>
                <a:lnTo>
                  <a:pt x="91863" y="86998"/>
                </a:lnTo>
                <a:lnTo>
                  <a:pt x="89431" y="89431"/>
                </a:lnTo>
                <a:lnTo>
                  <a:pt x="86998" y="91863"/>
                </a:lnTo>
                <a:lnTo>
                  <a:pt x="84352" y="94035"/>
                </a:lnTo>
                <a:lnTo>
                  <a:pt x="81492" y="95946"/>
                </a:lnTo>
                <a:lnTo>
                  <a:pt x="78632" y="97857"/>
                </a:lnTo>
                <a:lnTo>
                  <a:pt x="75613" y="99470"/>
                </a:lnTo>
                <a:lnTo>
                  <a:pt x="72435" y="100787"/>
                </a:lnTo>
                <a:lnTo>
                  <a:pt x="69257" y="102103"/>
                </a:lnTo>
                <a:lnTo>
                  <a:pt x="65981" y="103097"/>
                </a:lnTo>
                <a:lnTo>
                  <a:pt x="62607" y="103768"/>
                </a:lnTo>
                <a:lnTo>
                  <a:pt x="59234" y="104439"/>
                </a:lnTo>
                <a:lnTo>
                  <a:pt x="55827" y="104774"/>
                </a:lnTo>
                <a:lnTo>
                  <a:pt x="48947" y="104774"/>
                </a:lnTo>
                <a:lnTo>
                  <a:pt x="45540" y="104439"/>
                </a:lnTo>
                <a:lnTo>
                  <a:pt x="42167" y="103768"/>
                </a:lnTo>
                <a:lnTo>
                  <a:pt x="38793" y="103097"/>
                </a:lnTo>
                <a:lnTo>
                  <a:pt x="35517" y="102103"/>
                </a:lnTo>
                <a:lnTo>
                  <a:pt x="32339" y="100787"/>
                </a:lnTo>
                <a:lnTo>
                  <a:pt x="29161" y="99470"/>
                </a:lnTo>
                <a:lnTo>
                  <a:pt x="26142" y="97857"/>
                </a:lnTo>
                <a:lnTo>
                  <a:pt x="23282" y="95946"/>
                </a:lnTo>
                <a:lnTo>
                  <a:pt x="20422" y="94035"/>
                </a:lnTo>
                <a:lnTo>
                  <a:pt x="17776" y="91863"/>
                </a:lnTo>
                <a:lnTo>
                  <a:pt x="15343" y="89431"/>
                </a:lnTo>
                <a:lnTo>
                  <a:pt x="12911" y="86998"/>
                </a:lnTo>
                <a:lnTo>
                  <a:pt x="10739" y="84352"/>
                </a:lnTo>
                <a:lnTo>
                  <a:pt x="8828" y="81492"/>
                </a:lnTo>
                <a:lnTo>
                  <a:pt x="6917" y="78632"/>
                </a:lnTo>
                <a:lnTo>
                  <a:pt x="5304" y="75613"/>
                </a:lnTo>
                <a:lnTo>
                  <a:pt x="3987" y="72435"/>
                </a:lnTo>
                <a:lnTo>
                  <a:pt x="2671" y="69257"/>
                </a:lnTo>
                <a:lnTo>
                  <a:pt x="1677" y="65981"/>
                </a:lnTo>
                <a:lnTo>
                  <a:pt x="1006" y="62607"/>
                </a:lnTo>
                <a:lnTo>
                  <a:pt x="335" y="59234"/>
                </a:lnTo>
                <a:lnTo>
                  <a:pt x="0" y="55827"/>
                </a:lnTo>
                <a:lnTo>
                  <a:pt x="0" y="48947"/>
                </a:lnTo>
                <a:lnTo>
                  <a:pt x="335" y="45540"/>
                </a:lnTo>
                <a:lnTo>
                  <a:pt x="1006" y="42167"/>
                </a:lnTo>
                <a:lnTo>
                  <a:pt x="1677" y="38793"/>
                </a:lnTo>
                <a:lnTo>
                  <a:pt x="2671" y="35517"/>
                </a:lnTo>
                <a:lnTo>
                  <a:pt x="3987" y="32339"/>
                </a:lnTo>
                <a:lnTo>
                  <a:pt x="5304" y="29161"/>
                </a:lnTo>
                <a:lnTo>
                  <a:pt x="6917" y="26142"/>
                </a:lnTo>
                <a:lnTo>
                  <a:pt x="8828" y="23282"/>
                </a:lnTo>
                <a:lnTo>
                  <a:pt x="10739" y="20422"/>
                </a:lnTo>
                <a:lnTo>
                  <a:pt x="12911" y="17776"/>
                </a:lnTo>
                <a:lnTo>
                  <a:pt x="15343" y="15343"/>
                </a:lnTo>
                <a:lnTo>
                  <a:pt x="17776" y="12911"/>
                </a:lnTo>
                <a:lnTo>
                  <a:pt x="20422" y="10739"/>
                </a:lnTo>
                <a:lnTo>
                  <a:pt x="23282" y="8828"/>
                </a:lnTo>
                <a:lnTo>
                  <a:pt x="26142" y="6917"/>
                </a:lnTo>
                <a:lnTo>
                  <a:pt x="29161" y="5304"/>
                </a:lnTo>
                <a:lnTo>
                  <a:pt x="32339" y="3987"/>
                </a:lnTo>
                <a:lnTo>
                  <a:pt x="35517" y="2671"/>
                </a:lnTo>
                <a:lnTo>
                  <a:pt x="38793" y="1677"/>
                </a:lnTo>
                <a:lnTo>
                  <a:pt x="42167" y="1006"/>
                </a:lnTo>
                <a:lnTo>
                  <a:pt x="45540" y="335"/>
                </a:lnTo>
                <a:lnTo>
                  <a:pt x="48947" y="0"/>
                </a:lnTo>
                <a:lnTo>
                  <a:pt x="55827" y="0"/>
                </a:lnTo>
                <a:lnTo>
                  <a:pt x="59234" y="335"/>
                </a:lnTo>
                <a:lnTo>
                  <a:pt x="62607" y="1006"/>
                </a:lnTo>
                <a:lnTo>
                  <a:pt x="65981" y="1677"/>
                </a:lnTo>
                <a:lnTo>
                  <a:pt x="69257" y="2671"/>
                </a:lnTo>
                <a:lnTo>
                  <a:pt x="72435" y="3987"/>
                </a:lnTo>
                <a:lnTo>
                  <a:pt x="75613" y="5304"/>
                </a:lnTo>
                <a:lnTo>
                  <a:pt x="78632" y="6917"/>
                </a:lnTo>
                <a:lnTo>
                  <a:pt x="81492" y="8828"/>
                </a:lnTo>
                <a:lnTo>
                  <a:pt x="84352" y="10739"/>
                </a:lnTo>
                <a:lnTo>
                  <a:pt x="86998" y="12911"/>
                </a:lnTo>
                <a:lnTo>
                  <a:pt x="89431" y="15343"/>
                </a:lnTo>
                <a:lnTo>
                  <a:pt x="91863" y="17776"/>
                </a:lnTo>
                <a:lnTo>
                  <a:pt x="94035" y="20422"/>
                </a:lnTo>
                <a:lnTo>
                  <a:pt x="95946" y="23282"/>
                </a:lnTo>
                <a:lnTo>
                  <a:pt x="97857" y="26142"/>
                </a:lnTo>
                <a:lnTo>
                  <a:pt x="99470" y="29161"/>
                </a:lnTo>
                <a:lnTo>
                  <a:pt x="100787" y="32339"/>
                </a:lnTo>
                <a:lnTo>
                  <a:pt x="102103" y="35517"/>
                </a:lnTo>
                <a:lnTo>
                  <a:pt x="103097" y="38793"/>
                </a:lnTo>
                <a:lnTo>
                  <a:pt x="103768" y="42167"/>
                </a:lnTo>
                <a:lnTo>
                  <a:pt x="104439" y="45540"/>
                </a:lnTo>
                <a:lnTo>
                  <a:pt x="104774" y="48947"/>
                </a:lnTo>
                <a:lnTo>
                  <a:pt x="104775" y="52387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66824" y="4766845"/>
            <a:ext cx="104775" cy="104774"/>
          </a:xfrm>
          <a:custGeom>
            <a:avLst/>
            <a:gdLst/>
            <a:ahLst/>
            <a:cxnLst/>
            <a:rect l="l" t="t" r="r" b="b"/>
            <a:pathLst>
              <a:path w="104775" h="104774">
                <a:moveTo>
                  <a:pt x="104775" y="52387"/>
                </a:moveTo>
                <a:lnTo>
                  <a:pt x="104774" y="55827"/>
                </a:lnTo>
                <a:lnTo>
                  <a:pt x="104439" y="59233"/>
                </a:lnTo>
                <a:lnTo>
                  <a:pt x="103768" y="62607"/>
                </a:lnTo>
                <a:lnTo>
                  <a:pt x="103097" y="65981"/>
                </a:lnTo>
                <a:lnTo>
                  <a:pt x="102103" y="69257"/>
                </a:lnTo>
                <a:lnTo>
                  <a:pt x="100787" y="72435"/>
                </a:lnTo>
                <a:lnTo>
                  <a:pt x="99470" y="75613"/>
                </a:lnTo>
                <a:lnTo>
                  <a:pt x="97857" y="78632"/>
                </a:lnTo>
                <a:lnTo>
                  <a:pt x="95946" y="81492"/>
                </a:lnTo>
                <a:lnTo>
                  <a:pt x="94035" y="84352"/>
                </a:lnTo>
                <a:lnTo>
                  <a:pt x="91863" y="86998"/>
                </a:lnTo>
                <a:lnTo>
                  <a:pt x="89431" y="89430"/>
                </a:lnTo>
                <a:lnTo>
                  <a:pt x="86998" y="91863"/>
                </a:lnTo>
                <a:lnTo>
                  <a:pt x="84352" y="94034"/>
                </a:lnTo>
                <a:lnTo>
                  <a:pt x="81492" y="95945"/>
                </a:lnTo>
                <a:lnTo>
                  <a:pt x="78632" y="97856"/>
                </a:lnTo>
                <a:lnTo>
                  <a:pt x="75613" y="99470"/>
                </a:lnTo>
                <a:lnTo>
                  <a:pt x="72435" y="100787"/>
                </a:lnTo>
                <a:lnTo>
                  <a:pt x="69257" y="102103"/>
                </a:lnTo>
                <a:lnTo>
                  <a:pt x="65981" y="103097"/>
                </a:lnTo>
                <a:lnTo>
                  <a:pt x="62607" y="103768"/>
                </a:lnTo>
                <a:lnTo>
                  <a:pt x="59234" y="104439"/>
                </a:lnTo>
                <a:lnTo>
                  <a:pt x="55827" y="104774"/>
                </a:lnTo>
                <a:lnTo>
                  <a:pt x="48947" y="104774"/>
                </a:lnTo>
                <a:lnTo>
                  <a:pt x="45540" y="104439"/>
                </a:lnTo>
                <a:lnTo>
                  <a:pt x="42167" y="103768"/>
                </a:lnTo>
                <a:lnTo>
                  <a:pt x="38793" y="103097"/>
                </a:lnTo>
                <a:lnTo>
                  <a:pt x="35517" y="102103"/>
                </a:lnTo>
                <a:lnTo>
                  <a:pt x="32339" y="100787"/>
                </a:lnTo>
                <a:lnTo>
                  <a:pt x="29161" y="99470"/>
                </a:lnTo>
                <a:lnTo>
                  <a:pt x="26142" y="97856"/>
                </a:lnTo>
                <a:lnTo>
                  <a:pt x="23282" y="95945"/>
                </a:lnTo>
                <a:lnTo>
                  <a:pt x="20422" y="94034"/>
                </a:lnTo>
                <a:lnTo>
                  <a:pt x="17776" y="91863"/>
                </a:lnTo>
                <a:lnTo>
                  <a:pt x="15343" y="89430"/>
                </a:lnTo>
                <a:lnTo>
                  <a:pt x="12911" y="86998"/>
                </a:lnTo>
                <a:lnTo>
                  <a:pt x="10739" y="84352"/>
                </a:lnTo>
                <a:lnTo>
                  <a:pt x="8828" y="81492"/>
                </a:lnTo>
                <a:lnTo>
                  <a:pt x="6917" y="78632"/>
                </a:lnTo>
                <a:lnTo>
                  <a:pt x="5304" y="75613"/>
                </a:lnTo>
                <a:lnTo>
                  <a:pt x="3987" y="72435"/>
                </a:lnTo>
                <a:lnTo>
                  <a:pt x="2671" y="69257"/>
                </a:lnTo>
                <a:lnTo>
                  <a:pt x="1677" y="65981"/>
                </a:lnTo>
                <a:lnTo>
                  <a:pt x="1006" y="62607"/>
                </a:lnTo>
                <a:lnTo>
                  <a:pt x="335" y="59234"/>
                </a:lnTo>
                <a:lnTo>
                  <a:pt x="0" y="55827"/>
                </a:lnTo>
                <a:lnTo>
                  <a:pt x="0" y="48947"/>
                </a:lnTo>
                <a:lnTo>
                  <a:pt x="335" y="45540"/>
                </a:lnTo>
                <a:lnTo>
                  <a:pt x="1006" y="42167"/>
                </a:lnTo>
                <a:lnTo>
                  <a:pt x="1677" y="38793"/>
                </a:lnTo>
                <a:lnTo>
                  <a:pt x="2671" y="35517"/>
                </a:lnTo>
                <a:lnTo>
                  <a:pt x="3987" y="32339"/>
                </a:lnTo>
                <a:lnTo>
                  <a:pt x="5304" y="29161"/>
                </a:lnTo>
                <a:lnTo>
                  <a:pt x="6917" y="26142"/>
                </a:lnTo>
                <a:lnTo>
                  <a:pt x="8828" y="23282"/>
                </a:lnTo>
                <a:lnTo>
                  <a:pt x="10739" y="20422"/>
                </a:lnTo>
                <a:lnTo>
                  <a:pt x="12911" y="17776"/>
                </a:lnTo>
                <a:lnTo>
                  <a:pt x="15343" y="15343"/>
                </a:lnTo>
                <a:lnTo>
                  <a:pt x="17776" y="12911"/>
                </a:lnTo>
                <a:lnTo>
                  <a:pt x="20422" y="10739"/>
                </a:lnTo>
                <a:lnTo>
                  <a:pt x="23282" y="8828"/>
                </a:lnTo>
                <a:lnTo>
                  <a:pt x="26142" y="6917"/>
                </a:lnTo>
                <a:lnTo>
                  <a:pt x="29161" y="5304"/>
                </a:lnTo>
                <a:lnTo>
                  <a:pt x="32339" y="3987"/>
                </a:lnTo>
                <a:lnTo>
                  <a:pt x="35517" y="2671"/>
                </a:lnTo>
                <a:lnTo>
                  <a:pt x="38793" y="1677"/>
                </a:lnTo>
                <a:lnTo>
                  <a:pt x="42167" y="1006"/>
                </a:lnTo>
                <a:lnTo>
                  <a:pt x="45540" y="335"/>
                </a:lnTo>
                <a:lnTo>
                  <a:pt x="48947" y="0"/>
                </a:lnTo>
                <a:lnTo>
                  <a:pt x="55827" y="0"/>
                </a:lnTo>
                <a:lnTo>
                  <a:pt x="59234" y="335"/>
                </a:lnTo>
                <a:lnTo>
                  <a:pt x="62607" y="1006"/>
                </a:lnTo>
                <a:lnTo>
                  <a:pt x="65981" y="1677"/>
                </a:lnTo>
                <a:lnTo>
                  <a:pt x="69257" y="2671"/>
                </a:lnTo>
                <a:lnTo>
                  <a:pt x="72435" y="3987"/>
                </a:lnTo>
                <a:lnTo>
                  <a:pt x="75613" y="5304"/>
                </a:lnTo>
                <a:lnTo>
                  <a:pt x="78632" y="6917"/>
                </a:lnTo>
                <a:lnTo>
                  <a:pt x="81492" y="8828"/>
                </a:lnTo>
                <a:lnTo>
                  <a:pt x="84352" y="10739"/>
                </a:lnTo>
                <a:lnTo>
                  <a:pt x="86998" y="12911"/>
                </a:lnTo>
                <a:lnTo>
                  <a:pt x="89431" y="15343"/>
                </a:lnTo>
                <a:lnTo>
                  <a:pt x="91863" y="17776"/>
                </a:lnTo>
                <a:lnTo>
                  <a:pt x="94035" y="20422"/>
                </a:lnTo>
                <a:lnTo>
                  <a:pt x="95946" y="23282"/>
                </a:lnTo>
                <a:lnTo>
                  <a:pt x="97857" y="26142"/>
                </a:lnTo>
                <a:lnTo>
                  <a:pt x="99470" y="29161"/>
                </a:lnTo>
                <a:lnTo>
                  <a:pt x="100787" y="32339"/>
                </a:lnTo>
                <a:lnTo>
                  <a:pt x="102103" y="35517"/>
                </a:lnTo>
                <a:lnTo>
                  <a:pt x="103097" y="38793"/>
                </a:lnTo>
                <a:lnTo>
                  <a:pt x="103768" y="42167"/>
                </a:lnTo>
                <a:lnTo>
                  <a:pt x="104439" y="45540"/>
                </a:lnTo>
                <a:lnTo>
                  <a:pt x="104774" y="48947"/>
                </a:lnTo>
                <a:lnTo>
                  <a:pt x="104775" y="52387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66824" y="6443245"/>
            <a:ext cx="104775" cy="104774"/>
          </a:xfrm>
          <a:custGeom>
            <a:avLst/>
            <a:gdLst/>
            <a:ahLst/>
            <a:cxnLst/>
            <a:rect l="l" t="t" r="r" b="b"/>
            <a:pathLst>
              <a:path w="104775" h="104774">
                <a:moveTo>
                  <a:pt x="104775" y="52387"/>
                </a:moveTo>
                <a:lnTo>
                  <a:pt x="104774" y="55827"/>
                </a:lnTo>
                <a:lnTo>
                  <a:pt x="104439" y="59233"/>
                </a:lnTo>
                <a:lnTo>
                  <a:pt x="103768" y="62607"/>
                </a:lnTo>
                <a:lnTo>
                  <a:pt x="103097" y="65981"/>
                </a:lnTo>
                <a:lnTo>
                  <a:pt x="102103" y="69257"/>
                </a:lnTo>
                <a:lnTo>
                  <a:pt x="100787" y="72435"/>
                </a:lnTo>
                <a:lnTo>
                  <a:pt x="99470" y="75613"/>
                </a:lnTo>
                <a:lnTo>
                  <a:pt x="97857" y="78632"/>
                </a:lnTo>
                <a:lnTo>
                  <a:pt x="95946" y="81492"/>
                </a:lnTo>
                <a:lnTo>
                  <a:pt x="94035" y="84352"/>
                </a:lnTo>
                <a:lnTo>
                  <a:pt x="91863" y="86998"/>
                </a:lnTo>
                <a:lnTo>
                  <a:pt x="89431" y="89430"/>
                </a:lnTo>
                <a:lnTo>
                  <a:pt x="86998" y="91863"/>
                </a:lnTo>
                <a:lnTo>
                  <a:pt x="84352" y="94034"/>
                </a:lnTo>
                <a:lnTo>
                  <a:pt x="81492" y="95945"/>
                </a:lnTo>
                <a:lnTo>
                  <a:pt x="78632" y="97856"/>
                </a:lnTo>
                <a:lnTo>
                  <a:pt x="75613" y="99470"/>
                </a:lnTo>
                <a:lnTo>
                  <a:pt x="72435" y="100786"/>
                </a:lnTo>
                <a:lnTo>
                  <a:pt x="69257" y="102103"/>
                </a:lnTo>
                <a:lnTo>
                  <a:pt x="65981" y="103096"/>
                </a:lnTo>
                <a:lnTo>
                  <a:pt x="62607" y="103767"/>
                </a:lnTo>
                <a:lnTo>
                  <a:pt x="59234" y="104438"/>
                </a:lnTo>
                <a:lnTo>
                  <a:pt x="55827" y="104774"/>
                </a:lnTo>
                <a:lnTo>
                  <a:pt x="48947" y="104774"/>
                </a:lnTo>
                <a:lnTo>
                  <a:pt x="45540" y="104438"/>
                </a:lnTo>
                <a:lnTo>
                  <a:pt x="42167" y="103767"/>
                </a:lnTo>
                <a:lnTo>
                  <a:pt x="38793" y="103096"/>
                </a:lnTo>
                <a:lnTo>
                  <a:pt x="35517" y="102103"/>
                </a:lnTo>
                <a:lnTo>
                  <a:pt x="32339" y="100786"/>
                </a:lnTo>
                <a:lnTo>
                  <a:pt x="29161" y="99470"/>
                </a:lnTo>
                <a:lnTo>
                  <a:pt x="26142" y="97856"/>
                </a:lnTo>
                <a:lnTo>
                  <a:pt x="23282" y="95945"/>
                </a:lnTo>
                <a:lnTo>
                  <a:pt x="20422" y="94034"/>
                </a:lnTo>
                <a:lnTo>
                  <a:pt x="17776" y="91863"/>
                </a:lnTo>
                <a:lnTo>
                  <a:pt x="15343" y="89430"/>
                </a:lnTo>
                <a:lnTo>
                  <a:pt x="12911" y="86998"/>
                </a:lnTo>
                <a:lnTo>
                  <a:pt x="10739" y="84352"/>
                </a:lnTo>
                <a:lnTo>
                  <a:pt x="8828" y="81492"/>
                </a:lnTo>
                <a:lnTo>
                  <a:pt x="6917" y="78632"/>
                </a:lnTo>
                <a:lnTo>
                  <a:pt x="5304" y="75613"/>
                </a:lnTo>
                <a:lnTo>
                  <a:pt x="3987" y="72435"/>
                </a:lnTo>
                <a:lnTo>
                  <a:pt x="2671" y="69257"/>
                </a:lnTo>
                <a:lnTo>
                  <a:pt x="1677" y="65981"/>
                </a:lnTo>
                <a:lnTo>
                  <a:pt x="1006" y="62607"/>
                </a:lnTo>
                <a:lnTo>
                  <a:pt x="335" y="59233"/>
                </a:lnTo>
                <a:lnTo>
                  <a:pt x="0" y="55827"/>
                </a:lnTo>
                <a:lnTo>
                  <a:pt x="0" y="48947"/>
                </a:lnTo>
                <a:lnTo>
                  <a:pt x="335" y="45540"/>
                </a:lnTo>
                <a:lnTo>
                  <a:pt x="1006" y="42166"/>
                </a:lnTo>
                <a:lnTo>
                  <a:pt x="1677" y="38793"/>
                </a:lnTo>
                <a:lnTo>
                  <a:pt x="2671" y="35517"/>
                </a:lnTo>
                <a:lnTo>
                  <a:pt x="3987" y="32339"/>
                </a:lnTo>
                <a:lnTo>
                  <a:pt x="5304" y="29161"/>
                </a:lnTo>
                <a:lnTo>
                  <a:pt x="6917" y="26142"/>
                </a:lnTo>
                <a:lnTo>
                  <a:pt x="8828" y="23282"/>
                </a:lnTo>
                <a:lnTo>
                  <a:pt x="10739" y="20421"/>
                </a:lnTo>
                <a:lnTo>
                  <a:pt x="12911" y="17775"/>
                </a:lnTo>
                <a:lnTo>
                  <a:pt x="15343" y="15343"/>
                </a:lnTo>
                <a:lnTo>
                  <a:pt x="17776" y="12911"/>
                </a:lnTo>
                <a:lnTo>
                  <a:pt x="20422" y="10739"/>
                </a:lnTo>
                <a:lnTo>
                  <a:pt x="23282" y="8828"/>
                </a:lnTo>
                <a:lnTo>
                  <a:pt x="26142" y="6917"/>
                </a:lnTo>
                <a:lnTo>
                  <a:pt x="29161" y="5303"/>
                </a:lnTo>
                <a:lnTo>
                  <a:pt x="32339" y="3987"/>
                </a:lnTo>
                <a:lnTo>
                  <a:pt x="35517" y="2671"/>
                </a:lnTo>
                <a:lnTo>
                  <a:pt x="38793" y="1677"/>
                </a:lnTo>
                <a:lnTo>
                  <a:pt x="42167" y="1006"/>
                </a:lnTo>
                <a:lnTo>
                  <a:pt x="45540" y="335"/>
                </a:lnTo>
                <a:lnTo>
                  <a:pt x="48947" y="0"/>
                </a:lnTo>
                <a:lnTo>
                  <a:pt x="55827" y="0"/>
                </a:lnTo>
                <a:lnTo>
                  <a:pt x="59234" y="335"/>
                </a:lnTo>
                <a:lnTo>
                  <a:pt x="62607" y="1006"/>
                </a:lnTo>
                <a:lnTo>
                  <a:pt x="65981" y="1677"/>
                </a:lnTo>
                <a:lnTo>
                  <a:pt x="69257" y="2671"/>
                </a:lnTo>
                <a:lnTo>
                  <a:pt x="72435" y="3987"/>
                </a:lnTo>
                <a:lnTo>
                  <a:pt x="75613" y="5303"/>
                </a:lnTo>
                <a:lnTo>
                  <a:pt x="78632" y="6917"/>
                </a:lnTo>
                <a:lnTo>
                  <a:pt x="81492" y="8828"/>
                </a:lnTo>
                <a:lnTo>
                  <a:pt x="84352" y="10739"/>
                </a:lnTo>
                <a:lnTo>
                  <a:pt x="86998" y="12911"/>
                </a:lnTo>
                <a:lnTo>
                  <a:pt x="89431" y="15343"/>
                </a:lnTo>
                <a:lnTo>
                  <a:pt x="91863" y="17775"/>
                </a:lnTo>
                <a:lnTo>
                  <a:pt x="94035" y="20421"/>
                </a:lnTo>
                <a:lnTo>
                  <a:pt x="95946" y="23282"/>
                </a:lnTo>
                <a:lnTo>
                  <a:pt x="97857" y="26142"/>
                </a:lnTo>
                <a:lnTo>
                  <a:pt x="99470" y="29161"/>
                </a:lnTo>
                <a:lnTo>
                  <a:pt x="100787" y="32339"/>
                </a:lnTo>
                <a:lnTo>
                  <a:pt x="102103" y="35517"/>
                </a:lnTo>
                <a:lnTo>
                  <a:pt x="103097" y="38793"/>
                </a:lnTo>
                <a:lnTo>
                  <a:pt x="103768" y="42166"/>
                </a:lnTo>
                <a:lnTo>
                  <a:pt x="104439" y="45540"/>
                </a:lnTo>
                <a:lnTo>
                  <a:pt x="104774" y="48947"/>
                </a:lnTo>
                <a:lnTo>
                  <a:pt x="104775" y="52387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85218" y="4320871"/>
            <a:ext cx="104775" cy="104774"/>
          </a:xfrm>
          <a:custGeom>
            <a:avLst/>
            <a:gdLst/>
            <a:ahLst/>
            <a:cxnLst/>
            <a:rect l="l" t="t" r="r" b="b"/>
            <a:pathLst>
              <a:path w="104775" h="104774">
                <a:moveTo>
                  <a:pt x="104775" y="52387"/>
                </a:moveTo>
                <a:lnTo>
                  <a:pt x="104774" y="55827"/>
                </a:lnTo>
                <a:lnTo>
                  <a:pt x="104439" y="59234"/>
                </a:lnTo>
                <a:lnTo>
                  <a:pt x="103768" y="62607"/>
                </a:lnTo>
                <a:lnTo>
                  <a:pt x="103097" y="65981"/>
                </a:lnTo>
                <a:lnTo>
                  <a:pt x="102103" y="69257"/>
                </a:lnTo>
                <a:lnTo>
                  <a:pt x="100787" y="72435"/>
                </a:lnTo>
                <a:lnTo>
                  <a:pt x="99470" y="75613"/>
                </a:lnTo>
                <a:lnTo>
                  <a:pt x="97857" y="78632"/>
                </a:lnTo>
                <a:lnTo>
                  <a:pt x="95946" y="81492"/>
                </a:lnTo>
                <a:lnTo>
                  <a:pt x="94035" y="84352"/>
                </a:lnTo>
                <a:lnTo>
                  <a:pt x="91863" y="86998"/>
                </a:lnTo>
                <a:lnTo>
                  <a:pt x="89431" y="89431"/>
                </a:lnTo>
                <a:lnTo>
                  <a:pt x="86998" y="91863"/>
                </a:lnTo>
                <a:lnTo>
                  <a:pt x="84352" y="94035"/>
                </a:lnTo>
                <a:lnTo>
                  <a:pt x="81492" y="95946"/>
                </a:lnTo>
                <a:lnTo>
                  <a:pt x="78632" y="97857"/>
                </a:lnTo>
                <a:lnTo>
                  <a:pt x="75613" y="99470"/>
                </a:lnTo>
                <a:lnTo>
                  <a:pt x="72435" y="100787"/>
                </a:lnTo>
                <a:lnTo>
                  <a:pt x="69257" y="102103"/>
                </a:lnTo>
                <a:lnTo>
                  <a:pt x="65981" y="103097"/>
                </a:lnTo>
                <a:lnTo>
                  <a:pt x="62607" y="103768"/>
                </a:lnTo>
                <a:lnTo>
                  <a:pt x="59234" y="104439"/>
                </a:lnTo>
                <a:lnTo>
                  <a:pt x="55827" y="104774"/>
                </a:lnTo>
                <a:lnTo>
                  <a:pt x="48947" y="104774"/>
                </a:lnTo>
                <a:lnTo>
                  <a:pt x="45540" y="104439"/>
                </a:lnTo>
                <a:lnTo>
                  <a:pt x="42167" y="103768"/>
                </a:lnTo>
                <a:lnTo>
                  <a:pt x="38793" y="103097"/>
                </a:lnTo>
                <a:lnTo>
                  <a:pt x="35517" y="102103"/>
                </a:lnTo>
                <a:lnTo>
                  <a:pt x="32339" y="100787"/>
                </a:lnTo>
                <a:lnTo>
                  <a:pt x="29161" y="99470"/>
                </a:lnTo>
                <a:lnTo>
                  <a:pt x="26142" y="97857"/>
                </a:lnTo>
                <a:lnTo>
                  <a:pt x="23282" y="95946"/>
                </a:lnTo>
                <a:lnTo>
                  <a:pt x="20422" y="94035"/>
                </a:lnTo>
                <a:lnTo>
                  <a:pt x="17776" y="91863"/>
                </a:lnTo>
                <a:lnTo>
                  <a:pt x="15343" y="89431"/>
                </a:lnTo>
                <a:lnTo>
                  <a:pt x="12911" y="86998"/>
                </a:lnTo>
                <a:lnTo>
                  <a:pt x="10739" y="84352"/>
                </a:lnTo>
                <a:lnTo>
                  <a:pt x="8828" y="81492"/>
                </a:lnTo>
                <a:lnTo>
                  <a:pt x="6917" y="78632"/>
                </a:lnTo>
                <a:lnTo>
                  <a:pt x="5304" y="75613"/>
                </a:lnTo>
                <a:lnTo>
                  <a:pt x="3987" y="72435"/>
                </a:lnTo>
                <a:lnTo>
                  <a:pt x="2671" y="69257"/>
                </a:lnTo>
                <a:lnTo>
                  <a:pt x="1677" y="65981"/>
                </a:lnTo>
                <a:lnTo>
                  <a:pt x="1006" y="62607"/>
                </a:lnTo>
                <a:lnTo>
                  <a:pt x="335" y="59234"/>
                </a:lnTo>
                <a:lnTo>
                  <a:pt x="0" y="55827"/>
                </a:lnTo>
                <a:lnTo>
                  <a:pt x="0" y="48947"/>
                </a:lnTo>
                <a:lnTo>
                  <a:pt x="335" y="45540"/>
                </a:lnTo>
                <a:lnTo>
                  <a:pt x="1006" y="42167"/>
                </a:lnTo>
                <a:lnTo>
                  <a:pt x="1677" y="38793"/>
                </a:lnTo>
                <a:lnTo>
                  <a:pt x="2671" y="35517"/>
                </a:lnTo>
                <a:lnTo>
                  <a:pt x="3987" y="32339"/>
                </a:lnTo>
                <a:lnTo>
                  <a:pt x="5304" y="29161"/>
                </a:lnTo>
                <a:lnTo>
                  <a:pt x="6917" y="26142"/>
                </a:lnTo>
                <a:lnTo>
                  <a:pt x="8828" y="23282"/>
                </a:lnTo>
                <a:lnTo>
                  <a:pt x="10739" y="20422"/>
                </a:lnTo>
                <a:lnTo>
                  <a:pt x="12911" y="17776"/>
                </a:lnTo>
                <a:lnTo>
                  <a:pt x="15343" y="15343"/>
                </a:lnTo>
                <a:lnTo>
                  <a:pt x="17776" y="12911"/>
                </a:lnTo>
                <a:lnTo>
                  <a:pt x="20422" y="10739"/>
                </a:lnTo>
                <a:lnTo>
                  <a:pt x="23282" y="8828"/>
                </a:lnTo>
                <a:lnTo>
                  <a:pt x="26142" y="6917"/>
                </a:lnTo>
                <a:lnTo>
                  <a:pt x="29161" y="5304"/>
                </a:lnTo>
                <a:lnTo>
                  <a:pt x="32339" y="3987"/>
                </a:lnTo>
                <a:lnTo>
                  <a:pt x="35517" y="2671"/>
                </a:lnTo>
                <a:lnTo>
                  <a:pt x="38793" y="1677"/>
                </a:lnTo>
                <a:lnTo>
                  <a:pt x="42167" y="1006"/>
                </a:lnTo>
                <a:lnTo>
                  <a:pt x="45540" y="335"/>
                </a:lnTo>
                <a:lnTo>
                  <a:pt x="48947" y="0"/>
                </a:lnTo>
                <a:lnTo>
                  <a:pt x="55827" y="0"/>
                </a:lnTo>
                <a:lnTo>
                  <a:pt x="59234" y="335"/>
                </a:lnTo>
                <a:lnTo>
                  <a:pt x="62607" y="1006"/>
                </a:lnTo>
                <a:lnTo>
                  <a:pt x="65981" y="1677"/>
                </a:lnTo>
                <a:lnTo>
                  <a:pt x="69257" y="2671"/>
                </a:lnTo>
                <a:lnTo>
                  <a:pt x="72435" y="3987"/>
                </a:lnTo>
                <a:lnTo>
                  <a:pt x="75613" y="5304"/>
                </a:lnTo>
                <a:lnTo>
                  <a:pt x="78632" y="6917"/>
                </a:lnTo>
                <a:lnTo>
                  <a:pt x="81492" y="8828"/>
                </a:lnTo>
                <a:lnTo>
                  <a:pt x="84352" y="10739"/>
                </a:lnTo>
                <a:lnTo>
                  <a:pt x="86998" y="12911"/>
                </a:lnTo>
                <a:lnTo>
                  <a:pt x="89431" y="15343"/>
                </a:lnTo>
                <a:lnTo>
                  <a:pt x="91863" y="17776"/>
                </a:lnTo>
                <a:lnTo>
                  <a:pt x="94035" y="20422"/>
                </a:lnTo>
                <a:lnTo>
                  <a:pt x="95946" y="23282"/>
                </a:lnTo>
                <a:lnTo>
                  <a:pt x="97857" y="26142"/>
                </a:lnTo>
                <a:lnTo>
                  <a:pt x="99470" y="29161"/>
                </a:lnTo>
                <a:lnTo>
                  <a:pt x="100787" y="32339"/>
                </a:lnTo>
                <a:lnTo>
                  <a:pt x="102103" y="35517"/>
                </a:lnTo>
                <a:lnTo>
                  <a:pt x="103097" y="38793"/>
                </a:lnTo>
                <a:lnTo>
                  <a:pt x="103768" y="42167"/>
                </a:lnTo>
                <a:lnTo>
                  <a:pt x="104439" y="45540"/>
                </a:lnTo>
                <a:lnTo>
                  <a:pt x="104774" y="48947"/>
                </a:lnTo>
                <a:lnTo>
                  <a:pt x="104775" y="52387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785218" y="6416371"/>
            <a:ext cx="104775" cy="104774"/>
          </a:xfrm>
          <a:custGeom>
            <a:avLst/>
            <a:gdLst/>
            <a:ahLst/>
            <a:cxnLst/>
            <a:rect l="l" t="t" r="r" b="b"/>
            <a:pathLst>
              <a:path w="104775" h="104774">
                <a:moveTo>
                  <a:pt x="104775" y="52387"/>
                </a:moveTo>
                <a:lnTo>
                  <a:pt x="104774" y="55827"/>
                </a:lnTo>
                <a:lnTo>
                  <a:pt x="104439" y="59233"/>
                </a:lnTo>
                <a:lnTo>
                  <a:pt x="103768" y="62607"/>
                </a:lnTo>
                <a:lnTo>
                  <a:pt x="103097" y="65981"/>
                </a:lnTo>
                <a:lnTo>
                  <a:pt x="102103" y="69256"/>
                </a:lnTo>
                <a:lnTo>
                  <a:pt x="100787" y="72434"/>
                </a:lnTo>
                <a:lnTo>
                  <a:pt x="99470" y="75612"/>
                </a:lnTo>
                <a:lnTo>
                  <a:pt x="97857" y="78632"/>
                </a:lnTo>
                <a:lnTo>
                  <a:pt x="95946" y="81492"/>
                </a:lnTo>
                <a:lnTo>
                  <a:pt x="94035" y="84352"/>
                </a:lnTo>
                <a:lnTo>
                  <a:pt x="91863" y="86998"/>
                </a:lnTo>
                <a:lnTo>
                  <a:pt x="89431" y="89430"/>
                </a:lnTo>
                <a:lnTo>
                  <a:pt x="86998" y="91863"/>
                </a:lnTo>
                <a:lnTo>
                  <a:pt x="84352" y="94034"/>
                </a:lnTo>
                <a:lnTo>
                  <a:pt x="81492" y="95945"/>
                </a:lnTo>
                <a:lnTo>
                  <a:pt x="78632" y="97856"/>
                </a:lnTo>
                <a:lnTo>
                  <a:pt x="75613" y="99470"/>
                </a:lnTo>
                <a:lnTo>
                  <a:pt x="72435" y="100786"/>
                </a:lnTo>
                <a:lnTo>
                  <a:pt x="69257" y="102103"/>
                </a:lnTo>
                <a:lnTo>
                  <a:pt x="65981" y="103097"/>
                </a:lnTo>
                <a:lnTo>
                  <a:pt x="62607" y="103768"/>
                </a:lnTo>
                <a:lnTo>
                  <a:pt x="59234" y="104439"/>
                </a:lnTo>
                <a:lnTo>
                  <a:pt x="55827" y="104774"/>
                </a:lnTo>
                <a:lnTo>
                  <a:pt x="48947" y="104774"/>
                </a:lnTo>
                <a:lnTo>
                  <a:pt x="45540" y="104439"/>
                </a:lnTo>
                <a:lnTo>
                  <a:pt x="42167" y="103768"/>
                </a:lnTo>
                <a:lnTo>
                  <a:pt x="38793" y="103097"/>
                </a:lnTo>
                <a:lnTo>
                  <a:pt x="35517" y="102103"/>
                </a:lnTo>
                <a:lnTo>
                  <a:pt x="32339" y="100786"/>
                </a:lnTo>
                <a:lnTo>
                  <a:pt x="29161" y="99470"/>
                </a:lnTo>
                <a:lnTo>
                  <a:pt x="26142" y="97856"/>
                </a:lnTo>
                <a:lnTo>
                  <a:pt x="23282" y="95945"/>
                </a:lnTo>
                <a:lnTo>
                  <a:pt x="20422" y="94034"/>
                </a:lnTo>
                <a:lnTo>
                  <a:pt x="17776" y="91863"/>
                </a:lnTo>
                <a:lnTo>
                  <a:pt x="15343" y="89430"/>
                </a:lnTo>
                <a:lnTo>
                  <a:pt x="12911" y="86998"/>
                </a:lnTo>
                <a:lnTo>
                  <a:pt x="10739" y="84352"/>
                </a:lnTo>
                <a:lnTo>
                  <a:pt x="8828" y="81492"/>
                </a:lnTo>
                <a:lnTo>
                  <a:pt x="6917" y="78632"/>
                </a:lnTo>
                <a:lnTo>
                  <a:pt x="5304" y="75612"/>
                </a:lnTo>
                <a:lnTo>
                  <a:pt x="3987" y="72434"/>
                </a:lnTo>
                <a:lnTo>
                  <a:pt x="2671" y="69256"/>
                </a:lnTo>
                <a:lnTo>
                  <a:pt x="1677" y="65981"/>
                </a:lnTo>
                <a:lnTo>
                  <a:pt x="1006" y="62607"/>
                </a:lnTo>
                <a:lnTo>
                  <a:pt x="335" y="59233"/>
                </a:lnTo>
                <a:lnTo>
                  <a:pt x="0" y="55827"/>
                </a:lnTo>
                <a:lnTo>
                  <a:pt x="0" y="48947"/>
                </a:lnTo>
                <a:lnTo>
                  <a:pt x="335" y="45540"/>
                </a:lnTo>
                <a:lnTo>
                  <a:pt x="1006" y="42167"/>
                </a:lnTo>
                <a:lnTo>
                  <a:pt x="1677" y="38793"/>
                </a:lnTo>
                <a:lnTo>
                  <a:pt x="2671" y="35517"/>
                </a:lnTo>
                <a:lnTo>
                  <a:pt x="3987" y="32339"/>
                </a:lnTo>
                <a:lnTo>
                  <a:pt x="5304" y="29161"/>
                </a:lnTo>
                <a:lnTo>
                  <a:pt x="6917" y="26142"/>
                </a:lnTo>
                <a:lnTo>
                  <a:pt x="8828" y="23282"/>
                </a:lnTo>
                <a:lnTo>
                  <a:pt x="10739" y="20422"/>
                </a:lnTo>
                <a:lnTo>
                  <a:pt x="12911" y="17776"/>
                </a:lnTo>
                <a:lnTo>
                  <a:pt x="15343" y="15343"/>
                </a:lnTo>
                <a:lnTo>
                  <a:pt x="17776" y="12911"/>
                </a:lnTo>
                <a:lnTo>
                  <a:pt x="20422" y="10739"/>
                </a:lnTo>
                <a:lnTo>
                  <a:pt x="23282" y="8828"/>
                </a:lnTo>
                <a:lnTo>
                  <a:pt x="26142" y="6917"/>
                </a:lnTo>
                <a:lnTo>
                  <a:pt x="29161" y="5303"/>
                </a:lnTo>
                <a:lnTo>
                  <a:pt x="32339" y="3987"/>
                </a:lnTo>
                <a:lnTo>
                  <a:pt x="35517" y="2671"/>
                </a:lnTo>
                <a:lnTo>
                  <a:pt x="38793" y="1677"/>
                </a:lnTo>
                <a:lnTo>
                  <a:pt x="42167" y="1006"/>
                </a:lnTo>
                <a:lnTo>
                  <a:pt x="45540" y="335"/>
                </a:lnTo>
                <a:lnTo>
                  <a:pt x="48947" y="0"/>
                </a:lnTo>
                <a:lnTo>
                  <a:pt x="55827" y="0"/>
                </a:lnTo>
                <a:lnTo>
                  <a:pt x="59234" y="335"/>
                </a:lnTo>
                <a:lnTo>
                  <a:pt x="62607" y="1006"/>
                </a:lnTo>
                <a:lnTo>
                  <a:pt x="65981" y="1677"/>
                </a:lnTo>
                <a:lnTo>
                  <a:pt x="69257" y="2671"/>
                </a:lnTo>
                <a:lnTo>
                  <a:pt x="72435" y="3987"/>
                </a:lnTo>
                <a:lnTo>
                  <a:pt x="75613" y="5303"/>
                </a:lnTo>
                <a:lnTo>
                  <a:pt x="78632" y="6917"/>
                </a:lnTo>
                <a:lnTo>
                  <a:pt x="81492" y="8828"/>
                </a:lnTo>
                <a:lnTo>
                  <a:pt x="84352" y="10739"/>
                </a:lnTo>
                <a:lnTo>
                  <a:pt x="86998" y="12911"/>
                </a:lnTo>
                <a:lnTo>
                  <a:pt x="89431" y="15343"/>
                </a:lnTo>
                <a:lnTo>
                  <a:pt x="91863" y="17776"/>
                </a:lnTo>
                <a:lnTo>
                  <a:pt x="94035" y="20422"/>
                </a:lnTo>
                <a:lnTo>
                  <a:pt x="95946" y="23282"/>
                </a:lnTo>
                <a:lnTo>
                  <a:pt x="97857" y="26142"/>
                </a:lnTo>
                <a:lnTo>
                  <a:pt x="99470" y="29161"/>
                </a:lnTo>
                <a:lnTo>
                  <a:pt x="100787" y="32339"/>
                </a:lnTo>
                <a:lnTo>
                  <a:pt x="102103" y="35517"/>
                </a:lnTo>
                <a:lnTo>
                  <a:pt x="103097" y="38793"/>
                </a:lnTo>
                <a:lnTo>
                  <a:pt x="103768" y="42166"/>
                </a:lnTo>
                <a:lnTo>
                  <a:pt x="104439" y="45540"/>
                </a:lnTo>
                <a:lnTo>
                  <a:pt x="104774" y="48947"/>
                </a:lnTo>
                <a:lnTo>
                  <a:pt x="104775" y="52387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383662" y="3530297"/>
            <a:ext cx="104775" cy="104774"/>
          </a:xfrm>
          <a:custGeom>
            <a:avLst/>
            <a:gdLst/>
            <a:ahLst/>
            <a:cxnLst/>
            <a:rect l="l" t="t" r="r" b="b"/>
            <a:pathLst>
              <a:path w="104775" h="104774">
                <a:moveTo>
                  <a:pt x="104775" y="52387"/>
                </a:moveTo>
                <a:lnTo>
                  <a:pt x="104774" y="55827"/>
                </a:lnTo>
                <a:lnTo>
                  <a:pt x="104439" y="59234"/>
                </a:lnTo>
                <a:lnTo>
                  <a:pt x="103768" y="62607"/>
                </a:lnTo>
                <a:lnTo>
                  <a:pt x="103097" y="65981"/>
                </a:lnTo>
                <a:lnTo>
                  <a:pt x="102103" y="69257"/>
                </a:lnTo>
                <a:lnTo>
                  <a:pt x="100787" y="72435"/>
                </a:lnTo>
                <a:lnTo>
                  <a:pt x="99470" y="75613"/>
                </a:lnTo>
                <a:lnTo>
                  <a:pt x="97857" y="78632"/>
                </a:lnTo>
                <a:lnTo>
                  <a:pt x="95946" y="81492"/>
                </a:lnTo>
                <a:lnTo>
                  <a:pt x="94035" y="84352"/>
                </a:lnTo>
                <a:lnTo>
                  <a:pt x="91863" y="86998"/>
                </a:lnTo>
                <a:lnTo>
                  <a:pt x="89431" y="89431"/>
                </a:lnTo>
                <a:lnTo>
                  <a:pt x="86998" y="91863"/>
                </a:lnTo>
                <a:lnTo>
                  <a:pt x="84352" y="94035"/>
                </a:lnTo>
                <a:lnTo>
                  <a:pt x="81492" y="95946"/>
                </a:lnTo>
                <a:lnTo>
                  <a:pt x="78632" y="97857"/>
                </a:lnTo>
                <a:lnTo>
                  <a:pt x="75613" y="99470"/>
                </a:lnTo>
                <a:lnTo>
                  <a:pt x="72435" y="100787"/>
                </a:lnTo>
                <a:lnTo>
                  <a:pt x="69257" y="102103"/>
                </a:lnTo>
                <a:lnTo>
                  <a:pt x="65981" y="103097"/>
                </a:lnTo>
                <a:lnTo>
                  <a:pt x="62607" y="103768"/>
                </a:lnTo>
                <a:lnTo>
                  <a:pt x="59234" y="104439"/>
                </a:lnTo>
                <a:lnTo>
                  <a:pt x="55827" y="104774"/>
                </a:lnTo>
                <a:lnTo>
                  <a:pt x="48947" y="104774"/>
                </a:lnTo>
                <a:lnTo>
                  <a:pt x="45540" y="104439"/>
                </a:lnTo>
                <a:lnTo>
                  <a:pt x="42167" y="103768"/>
                </a:lnTo>
                <a:lnTo>
                  <a:pt x="38793" y="103097"/>
                </a:lnTo>
                <a:lnTo>
                  <a:pt x="35517" y="102103"/>
                </a:lnTo>
                <a:lnTo>
                  <a:pt x="32339" y="100787"/>
                </a:lnTo>
                <a:lnTo>
                  <a:pt x="29161" y="99470"/>
                </a:lnTo>
                <a:lnTo>
                  <a:pt x="26142" y="97857"/>
                </a:lnTo>
                <a:lnTo>
                  <a:pt x="23282" y="95946"/>
                </a:lnTo>
                <a:lnTo>
                  <a:pt x="20422" y="94035"/>
                </a:lnTo>
                <a:lnTo>
                  <a:pt x="17776" y="91863"/>
                </a:lnTo>
                <a:lnTo>
                  <a:pt x="15343" y="89431"/>
                </a:lnTo>
                <a:lnTo>
                  <a:pt x="12911" y="86998"/>
                </a:lnTo>
                <a:lnTo>
                  <a:pt x="10739" y="84352"/>
                </a:lnTo>
                <a:lnTo>
                  <a:pt x="8828" y="81492"/>
                </a:lnTo>
                <a:lnTo>
                  <a:pt x="6917" y="78632"/>
                </a:lnTo>
                <a:lnTo>
                  <a:pt x="5304" y="75613"/>
                </a:lnTo>
                <a:lnTo>
                  <a:pt x="3987" y="72435"/>
                </a:lnTo>
                <a:lnTo>
                  <a:pt x="2671" y="69257"/>
                </a:lnTo>
                <a:lnTo>
                  <a:pt x="1677" y="65981"/>
                </a:lnTo>
                <a:lnTo>
                  <a:pt x="1006" y="62607"/>
                </a:lnTo>
                <a:lnTo>
                  <a:pt x="335" y="59234"/>
                </a:lnTo>
                <a:lnTo>
                  <a:pt x="0" y="55827"/>
                </a:lnTo>
                <a:lnTo>
                  <a:pt x="0" y="48947"/>
                </a:lnTo>
                <a:lnTo>
                  <a:pt x="335" y="45540"/>
                </a:lnTo>
                <a:lnTo>
                  <a:pt x="1006" y="42167"/>
                </a:lnTo>
                <a:lnTo>
                  <a:pt x="1677" y="38793"/>
                </a:lnTo>
                <a:lnTo>
                  <a:pt x="2671" y="35517"/>
                </a:lnTo>
                <a:lnTo>
                  <a:pt x="3987" y="32339"/>
                </a:lnTo>
                <a:lnTo>
                  <a:pt x="5304" y="29161"/>
                </a:lnTo>
                <a:lnTo>
                  <a:pt x="6917" y="26142"/>
                </a:lnTo>
                <a:lnTo>
                  <a:pt x="8828" y="23282"/>
                </a:lnTo>
                <a:lnTo>
                  <a:pt x="10739" y="20422"/>
                </a:lnTo>
                <a:lnTo>
                  <a:pt x="12911" y="17776"/>
                </a:lnTo>
                <a:lnTo>
                  <a:pt x="15343" y="15343"/>
                </a:lnTo>
                <a:lnTo>
                  <a:pt x="17776" y="12911"/>
                </a:lnTo>
                <a:lnTo>
                  <a:pt x="20422" y="10739"/>
                </a:lnTo>
                <a:lnTo>
                  <a:pt x="23282" y="8828"/>
                </a:lnTo>
                <a:lnTo>
                  <a:pt x="26142" y="6917"/>
                </a:lnTo>
                <a:lnTo>
                  <a:pt x="29161" y="5304"/>
                </a:lnTo>
                <a:lnTo>
                  <a:pt x="32339" y="3987"/>
                </a:lnTo>
                <a:lnTo>
                  <a:pt x="35517" y="2671"/>
                </a:lnTo>
                <a:lnTo>
                  <a:pt x="38793" y="1677"/>
                </a:lnTo>
                <a:lnTo>
                  <a:pt x="42167" y="1006"/>
                </a:lnTo>
                <a:lnTo>
                  <a:pt x="45540" y="335"/>
                </a:lnTo>
                <a:lnTo>
                  <a:pt x="48947" y="0"/>
                </a:lnTo>
                <a:lnTo>
                  <a:pt x="55827" y="0"/>
                </a:lnTo>
                <a:lnTo>
                  <a:pt x="59234" y="335"/>
                </a:lnTo>
                <a:lnTo>
                  <a:pt x="62607" y="1006"/>
                </a:lnTo>
                <a:lnTo>
                  <a:pt x="65981" y="1677"/>
                </a:lnTo>
                <a:lnTo>
                  <a:pt x="69257" y="2671"/>
                </a:lnTo>
                <a:lnTo>
                  <a:pt x="72435" y="3987"/>
                </a:lnTo>
                <a:lnTo>
                  <a:pt x="75613" y="5304"/>
                </a:lnTo>
                <a:lnTo>
                  <a:pt x="78632" y="6917"/>
                </a:lnTo>
                <a:lnTo>
                  <a:pt x="81492" y="8828"/>
                </a:lnTo>
                <a:lnTo>
                  <a:pt x="84352" y="10739"/>
                </a:lnTo>
                <a:lnTo>
                  <a:pt x="86998" y="12911"/>
                </a:lnTo>
                <a:lnTo>
                  <a:pt x="89431" y="15343"/>
                </a:lnTo>
                <a:lnTo>
                  <a:pt x="91863" y="17776"/>
                </a:lnTo>
                <a:lnTo>
                  <a:pt x="94035" y="20422"/>
                </a:lnTo>
                <a:lnTo>
                  <a:pt x="95946" y="23282"/>
                </a:lnTo>
                <a:lnTo>
                  <a:pt x="97857" y="26142"/>
                </a:lnTo>
                <a:lnTo>
                  <a:pt x="99470" y="29161"/>
                </a:lnTo>
                <a:lnTo>
                  <a:pt x="100787" y="32339"/>
                </a:lnTo>
                <a:lnTo>
                  <a:pt x="102103" y="35517"/>
                </a:lnTo>
                <a:lnTo>
                  <a:pt x="103097" y="38793"/>
                </a:lnTo>
                <a:lnTo>
                  <a:pt x="103768" y="42167"/>
                </a:lnTo>
                <a:lnTo>
                  <a:pt x="104439" y="45540"/>
                </a:lnTo>
                <a:lnTo>
                  <a:pt x="104774" y="48947"/>
                </a:lnTo>
                <a:lnTo>
                  <a:pt x="104775" y="52387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383662" y="4787596"/>
            <a:ext cx="104775" cy="104774"/>
          </a:xfrm>
          <a:custGeom>
            <a:avLst/>
            <a:gdLst/>
            <a:ahLst/>
            <a:cxnLst/>
            <a:rect l="l" t="t" r="r" b="b"/>
            <a:pathLst>
              <a:path w="104775" h="104774">
                <a:moveTo>
                  <a:pt x="104775" y="52387"/>
                </a:moveTo>
                <a:lnTo>
                  <a:pt x="104774" y="55827"/>
                </a:lnTo>
                <a:lnTo>
                  <a:pt x="104439" y="59233"/>
                </a:lnTo>
                <a:lnTo>
                  <a:pt x="103768" y="62607"/>
                </a:lnTo>
                <a:lnTo>
                  <a:pt x="103097" y="65981"/>
                </a:lnTo>
                <a:lnTo>
                  <a:pt x="102103" y="69257"/>
                </a:lnTo>
                <a:lnTo>
                  <a:pt x="100787" y="72434"/>
                </a:lnTo>
                <a:lnTo>
                  <a:pt x="99470" y="75612"/>
                </a:lnTo>
                <a:lnTo>
                  <a:pt x="97857" y="78631"/>
                </a:lnTo>
                <a:lnTo>
                  <a:pt x="95946" y="81492"/>
                </a:lnTo>
                <a:lnTo>
                  <a:pt x="94035" y="84352"/>
                </a:lnTo>
                <a:lnTo>
                  <a:pt x="91863" y="86998"/>
                </a:lnTo>
                <a:lnTo>
                  <a:pt x="89431" y="89430"/>
                </a:lnTo>
                <a:lnTo>
                  <a:pt x="86998" y="91863"/>
                </a:lnTo>
                <a:lnTo>
                  <a:pt x="84352" y="94034"/>
                </a:lnTo>
                <a:lnTo>
                  <a:pt x="81492" y="95945"/>
                </a:lnTo>
                <a:lnTo>
                  <a:pt x="78632" y="97856"/>
                </a:lnTo>
                <a:lnTo>
                  <a:pt x="75613" y="99470"/>
                </a:lnTo>
                <a:lnTo>
                  <a:pt x="72435" y="100787"/>
                </a:lnTo>
                <a:lnTo>
                  <a:pt x="69257" y="102103"/>
                </a:lnTo>
                <a:lnTo>
                  <a:pt x="65981" y="103097"/>
                </a:lnTo>
                <a:lnTo>
                  <a:pt x="62607" y="103768"/>
                </a:lnTo>
                <a:lnTo>
                  <a:pt x="59234" y="104439"/>
                </a:lnTo>
                <a:lnTo>
                  <a:pt x="55827" y="104774"/>
                </a:lnTo>
                <a:lnTo>
                  <a:pt x="48947" y="104774"/>
                </a:lnTo>
                <a:lnTo>
                  <a:pt x="45540" y="104439"/>
                </a:lnTo>
                <a:lnTo>
                  <a:pt x="42167" y="103768"/>
                </a:lnTo>
                <a:lnTo>
                  <a:pt x="38793" y="103097"/>
                </a:lnTo>
                <a:lnTo>
                  <a:pt x="35517" y="102103"/>
                </a:lnTo>
                <a:lnTo>
                  <a:pt x="32339" y="100787"/>
                </a:lnTo>
                <a:lnTo>
                  <a:pt x="29161" y="99470"/>
                </a:lnTo>
                <a:lnTo>
                  <a:pt x="26142" y="97856"/>
                </a:lnTo>
                <a:lnTo>
                  <a:pt x="23282" y="95945"/>
                </a:lnTo>
                <a:lnTo>
                  <a:pt x="20422" y="94034"/>
                </a:lnTo>
                <a:lnTo>
                  <a:pt x="17776" y="91863"/>
                </a:lnTo>
                <a:lnTo>
                  <a:pt x="15343" y="89430"/>
                </a:lnTo>
                <a:lnTo>
                  <a:pt x="12911" y="86998"/>
                </a:lnTo>
                <a:lnTo>
                  <a:pt x="10739" y="84352"/>
                </a:lnTo>
                <a:lnTo>
                  <a:pt x="8828" y="81492"/>
                </a:lnTo>
                <a:lnTo>
                  <a:pt x="6917" y="78631"/>
                </a:lnTo>
                <a:lnTo>
                  <a:pt x="5304" y="75612"/>
                </a:lnTo>
                <a:lnTo>
                  <a:pt x="3987" y="72434"/>
                </a:lnTo>
                <a:lnTo>
                  <a:pt x="2671" y="69257"/>
                </a:lnTo>
                <a:lnTo>
                  <a:pt x="1677" y="65981"/>
                </a:lnTo>
                <a:lnTo>
                  <a:pt x="1006" y="62607"/>
                </a:lnTo>
                <a:lnTo>
                  <a:pt x="335" y="59233"/>
                </a:lnTo>
                <a:lnTo>
                  <a:pt x="0" y="55827"/>
                </a:lnTo>
                <a:lnTo>
                  <a:pt x="0" y="48947"/>
                </a:lnTo>
                <a:lnTo>
                  <a:pt x="335" y="45540"/>
                </a:lnTo>
                <a:lnTo>
                  <a:pt x="1006" y="42167"/>
                </a:lnTo>
                <a:lnTo>
                  <a:pt x="1677" y="38793"/>
                </a:lnTo>
                <a:lnTo>
                  <a:pt x="2671" y="35517"/>
                </a:lnTo>
                <a:lnTo>
                  <a:pt x="3987" y="32339"/>
                </a:lnTo>
                <a:lnTo>
                  <a:pt x="5304" y="29161"/>
                </a:lnTo>
                <a:lnTo>
                  <a:pt x="6917" y="26142"/>
                </a:lnTo>
                <a:lnTo>
                  <a:pt x="8828" y="23282"/>
                </a:lnTo>
                <a:lnTo>
                  <a:pt x="10739" y="20422"/>
                </a:lnTo>
                <a:lnTo>
                  <a:pt x="12911" y="17776"/>
                </a:lnTo>
                <a:lnTo>
                  <a:pt x="15343" y="15343"/>
                </a:lnTo>
                <a:lnTo>
                  <a:pt x="17776" y="12911"/>
                </a:lnTo>
                <a:lnTo>
                  <a:pt x="20422" y="10739"/>
                </a:lnTo>
                <a:lnTo>
                  <a:pt x="23282" y="8828"/>
                </a:lnTo>
                <a:lnTo>
                  <a:pt x="26142" y="6917"/>
                </a:lnTo>
                <a:lnTo>
                  <a:pt x="29161" y="5304"/>
                </a:lnTo>
                <a:lnTo>
                  <a:pt x="32339" y="3987"/>
                </a:lnTo>
                <a:lnTo>
                  <a:pt x="35517" y="2671"/>
                </a:lnTo>
                <a:lnTo>
                  <a:pt x="38793" y="1677"/>
                </a:lnTo>
                <a:lnTo>
                  <a:pt x="42167" y="1006"/>
                </a:lnTo>
                <a:lnTo>
                  <a:pt x="45540" y="335"/>
                </a:lnTo>
                <a:lnTo>
                  <a:pt x="48947" y="0"/>
                </a:lnTo>
                <a:lnTo>
                  <a:pt x="55827" y="0"/>
                </a:lnTo>
                <a:lnTo>
                  <a:pt x="59234" y="335"/>
                </a:lnTo>
                <a:lnTo>
                  <a:pt x="62607" y="1006"/>
                </a:lnTo>
                <a:lnTo>
                  <a:pt x="65981" y="1677"/>
                </a:lnTo>
                <a:lnTo>
                  <a:pt x="69257" y="2671"/>
                </a:lnTo>
                <a:lnTo>
                  <a:pt x="72435" y="3987"/>
                </a:lnTo>
                <a:lnTo>
                  <a:pt x="75613" y="5304"/>
                </a:lnTo>
                <a:lnTo>
                  <a:pt x="78632" y="6917"/>
                </a:lnTo>
                <a:lnTo>
                  <a:pt x="81492" y="8828"/>
                </a:lnTo>
                <a:lnTo>
                  <a:pt x="84352" y="10739"/>
                </a:lnTo>
                <a:lnTo>
                  <a:pt x="86998" y="12911"/>
                </a:lnTo>
                <a:lnTo>
                  <a:pt x="89431" y="15343"/>
                </a:lnTo>
                <a:lnTo>
                  <a:pt x="91863" y="17776"/>
                </a:lnTo>
                <a:lnTo>
                  <a:pt x="94035" y="20422"/>
                </a:lnTo>
                <a:lnTo>
                  <a:pt x="95946" y="23282"/>
                </a:lnTo>
                <a:lnTo>
                  <a:pt x="97857" y="26142"/>
                </a:lnTo>
                <a:lnTo>
                  <a:pt x="99470" y="29161"/>
                </a:lnTo>
                <a:lnTo>
                  <a:pt x="100787" y="32339"/>
                </a:lnTo>
                <a:lnTo>
                  <a:pt x="102103" y="35517"/>
                </a:lnTo>
                <a:lnTo>
                  <a:pt x="103097" y="38793"/>
                </a:lnTo>
                <a:lnTo>
                  <a:pt x="103768" y="42167"/>
                </a:lnTo>
                <a:lnTo>
                  <a:pt x="104439" y="45540"/>
                </a:lnTo>
                <a:lnTo>
                  <a:pt x="104774" y="48947"/>
                </a:lnTo>
                <a:lnTo>
                  <a:pt x="104775" y="52387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383662" y="5625796"/>
            <a:ext cx="104775" cy="104774"/>
          </a:xfrm>
          <a:custGeom>
            <a:avLst/>
            <a:gdLst/>
            <a:ahLst/>
            <a:cxnLst/>
            <a:rect l="l" t="t" r="r" b="b"/>
            <a:pathLst>
              <a:path w="104775" h="104774">
                <a:moveTo>
                  <a:pt x="104775" y="52387"/>
                </a:moveTo>
                <a:lnTo>
                  <a:pt x="104774" y="55827"/>
                </a:lnTo>
                <a:lnTo>
                  <a:pt x="104439" y="59233"/>
                </a:lnTo>
                <a:lnTo>
                  <a:pt x="103768" y="62607"/>
                </a:lnTo>
                <a:lnTo>
                  <a:pt x="103097" y="65981"/>
                </a:lnTo>
                <a:lnTo>
                  <a:pt x="102103" y="69256"/>
                </a:lnTo>
                <a:lnTo>
                  <a:pt x="100787" y="72434"/>
                </a:lnTo>
                <a:lnTo>
                  <a:pt x="99470" y="75612"/>
                </a:lnTo>
                <a:lnTo>
                  <a:pt x="97857" y="78632"/>
                </a:lnTo>
                <a:lnTo>
                  <a:pt x="95946" y="81492"/>
                </a:lnTo>
                <a:lnTo>
                  <a:pt x="94035" y="84352"/>
                </a:lnTo>
                <a:lnTo>
                  <a:pt x="91863" y="86998"/>
                </a:lnTo>
                <a:lnTo>
                  <a:pt x="89431" y="89430"/>
                </a:lnTo>
                <a:lnTo>
                  <a:pt x="86998" y="91863"/>
                </a:lnTo>
                <a:lnTo>
                  <a:pt x="84352" y="94034"/>
                </a:lnTo>
                <a:lnTo>
                  <a:pt x="81492" y="95945"/>
                </a:lnTo>
                <a:lnTo>
                  <a:pt x="78632" y="97856"/>
                </a:lnTo>
                <a:lnTo>
                  <a:pt x="75613" y="99470"/>
                </a:lnTo>
                <a:lnTo>
                  <a:pt x="72435" y="100786"/>
                </a:lnTo>
                <a:lnTo>
                  <a:pt x="69257" y="102103"/>
                </a:lnTo>
                <a:lnTo>
                  <a:pt x="65981" y="103097"/>
                </a:lnTo>
                <a:lnTo>
                  <a:pt x="62607" y="103768"/>
                </a:lnTo>
                <a:lnTo>
                  <a:pt x="59234" y="104439"/>
                </a:lnTo>
                <a:lnTo>
                  <a:pt x="55827" y="104774"/>
                </a:lnTo>
                <a:lnTo>
                  <a:pt x="48947" y="104774"/>
                </a:lnTo>
                <a:lnTo>
                  <a:pt x="45540" y="104439"/>
                </a:lnTo>
                <a:lnTo>
                  <a:pt x="42167" y="103768"/>
                </a:lnTo>
                <a:lnTo>
                  <a:pt x="38793" y="103097"/>
                </a:lnTo>
                <a:lnTo>
                  <a:pt x="35517" y="102103"/>
                </a:lnTo>
                <a:lnTo>
                  <a:pt x="32339" y="100786"/>
                </a:lnTo>
                <a:lnTo>
                  <a:pt x="29161" y="99470"/>
                </a:lnTo>
                <a:lnTo>
                  <a:pt x="26142" y="97856"/>
                </a:lnTo>
                <a:lnTo>
                  <a:pt x="23282" y="95945"/>
                </a:lnTo>
                <a:lnTo>
                  <a:pt x="20422" y="94034"/>
                </a:lnTo>
                <a:lnTo>
                  <a:pt x="17776" y="91863"/>
                </a:lnTo>
                <a:lnTo>
                  <a:pt x="15343" y="89430"/>
                </a:lnTo>
                <a:lnTo>
                  <a:pt x="12911" y="86998"/>
                </a:lnTo>
                <a:lnTo>
                  <a:pt x="10739" y="84352"/>
                </a:lnTo>
                <a:lnTo>
                  <a:pt x="8828" y="81492"/>
                </a:lnTo>
                <a:lnTo>
                  <a:pt x="6917" y="78632"/>
                </a:lnTo>
                <a:lnTo>
                  <a:pt x="5304" y="75612"/>
                </a:lnTo>
                <a:lnTo>
                  <a:pt x="3987" y="72434"/>
                </a:lnTo>
                <a:lnTo>
                  <a:pt x="2671" y="69256"/>
                </a:lnTo>
                <a:lnTo>
                  <a:pt x="1677" y="65981"/>
                </a:lnTo>
                <a:lnTo>
                  <a:pt x="1006" y="62607"/>
                </a:lnTo>
                <a:lnTo>
                  <a:pt x="335" y="59233"/>
                </a:lnTo>
                <a:lnTo>
                  <a:pt x="0" y="55827"/>
                </a:lnTo>
                <a:lnTo>
                  <a:pt x="0" y="48947"/>
                </a:lnTo>
                <a:lnTo>
                  <a:pt x="335" y="45540"/>
                </a:lnTo>
                <a:lnTo>
                  <a:pt x="1006" y="42167"/>
                </a:lnTo>
                <a:lnTo>
                  <a:pt x="1677" y="38793"/>
                </a:lnTo>
                <a:lnTo>
                  <a:pt x="2671" y="35517"/>
                </a:lnTo>
                <a:lnTo>
                  <a:pt x="3987" y="32339"/>
                </a:lnTo>
                <a:lnTo>
                  <a:pt x="5304" y="29161"/>
                </a:lnTo>
                <a:lnTo>
                  <a:pt x="6917" y="26142"/>
                </a:lnTo>
                <a:lnTo>
                  <a:pt x="8828" y="23282"/>
                </a:lnTo>
                <a:lnTo>
                  <a:pt x="10739" y="20422"/>
                </a:lnTo>
                <a:lnTo>
                  <a:pt x="12911" y="17776"/>
                </a:lnTo>
                <a:lnTo>
                  <a:pt x="15343" y="15343"/>
                </a:lnTo>
                <a:lnTo>
                  <a:pt x="17776" y="12911"/>
                </a:lnTo>
                <a:lnTo>
                  <a:pt x="20422" y="10739"/>
                </a:lnTo>
                <a:lnTo>
                  <a:pt x="23282" y="8828"/>
                </a:lnTo>
                <a:lnTo>
                  <a:pt x="26142" y="6917"/>
                </a:lnTo>
                <a:lnTo>
                  <a:pt x="29161" y="5303"/>
                </a:lnTo>
                <a:lnTo>
                  <a:pt x="32339" y="3987"/>
                </a:lnTo>
                <a:lnTo>
                  <a:pt x="35517" y="2671"/>
                </a:lnTo>
                <a:lnTo>
                  <a:pt x="38793" y="1677"/>
                </a:lnTo>
                <a:lnTo>
                  <a:pt x="42167" y="1006"/>
                </a:lnTo>
                <a:lnTo>
                  <a:pt x="45540" y="335"/>
                </a:lnTo>
                <a:lnTo>
                  <a:pt x="48947" y="0"/>
                </a:lnTo>
                <a:lnTo>
                  <a:pt x="55827" y="0"/>
                </a:lnTo>
                <a:lnTo>
                  <a:pt x="59234" y="335"/>
                </a:lnTo>
                <a:lnTo>
                  <a:pt x="62607" y="1006"/>
                </a:lnTo>
                <a:lnTo>
                  <a:pt x="65981" y="1677"/>
                </a:lnTo>
                <a:lnTo>
                  <a:pt x="69257" y="2671"/>
                </a:lnTo>
                <a:lnTo>
                  <a:pt x="72435" y="3987"/>
                </a:lnTo>
                <a:lnTo>
                  <a:pt x="75613" y="5303"/>
                </a:lnTo>
                <a:lnTo>
                  <a:pt x="78632" y="6917"/>
                </a:lnTo>
                <a:lnTo>
                  <a:pt x="81492" y="8828"/>
                </a:lnTo>
                <a:lnTo>
                  <a:pt x="84352" y="10739"/>
                </a:lnTo>
                <a:lnTo>
                  <a:pt x="86998" y="12911"/>
                </a:lnTo>
                <a:lnTo>
                  <a:pt x="89431" y="15343"/>
                </a:lnTo>
                <a:lnTo>
                  <a:pt x="91863" y="17776"/>
                </a:lnTo>
                <a:lnTo>
                  <a:pt x="94035" y="20422"/>
                </a:lnTo>
                <a:lnTo>
                  <a:pt x="95946" y="23282"/>
                </a:lnTo>
                <a:lnTo>
                  <a:pt x="97857" y="26142"/>
                </a:lnTo>
                <a:lnTo>
                  <a:pt x="99470" y="29161"/>
                </a:lnTo>
                <a:lnTo>
                  <a:pt x="100787" y="32339"/>
                </a:lnTo>
                <a:lnTo>
                  <a:pt x="102103" y="35517"/>
                </a:lnTo>
                <a:lnTo>
                  <a:pt x="103097" y="38793"/>
                </a:lnTo>
                <a:lnTo>
                  <a:pt x="103768" y="42166"/>
                </a:lnTo>
                <a:lnTo>
                  <a:pt x="104439" y="45540"/>
                </a:lnTo>
                <a:lnTo>
                  <a:pt x="104774" y="48947"/>
                </a:lnTo>
                <a:lnTo>
                  <a:pt x="104775" y="52387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383662" y="6044896"/>
            <a:ext cx="104775" cy="104774"/>
          </a:xfrm>
          <a:custGeom>
            <a:avLst/>
            <a:gdLst/>
            <a:ahLst/>
            <a:cxnLst/>
            <a:rect l="l" t="t" r="r" b="b"/>
            <a:pathLst>
              <a:path w="104775" h="104774">
                <a:moveTo>
                  <a:pt x="104775" y="52387"/>
                </a:moveTo>
                <a:lnTo>
                  <a:pt x="104774" y="55827"/>
                </a:lnTo>
                <a:lnTo>
                  <a:pt x="104439" y="59233"/>
                </a:lnTo>
                <a:lnTo>
                  <a:pt x="103768" y="62607"/>
                </a:lnTo>
                <a:lnTo>
                  <a:pt x="103097" y="65981"/>
                </a:lnTo>
                <a:lnTo>
                  <a:pt x="102103" y="69257"/>
                </a:lnTo>
                <a:lnTo>
                  <a:pt x="100787" y="72435"/>
                </a:lnTo>
                <a:lnTo>
                  <a:pt x="99470" y="75613"/>
                </a:lnTo>
                <a:lnTo>
                  <a:pt x="97857" y="78632"/>
                </a:lnTo>
                <a:lnTo>
                  <a:pt x="95946" y="81492"/>
                </a:lnTo>
                <a:lnTo>
                  <a:pt x="94035" y="84352"/>
                </a:lnTo>
                <a:lnTo>
                  <a:pt x="91863" y="86998"/>
                </a:lnTo>
                <a:lnTo>
                  <a:pt x="89431" y="89430"/>
                </a:lnTo>
                <a:lnTo>
                  <a:pt x="86998" y="91863"/>
                </a:lnTo>
                <a:lnTo>
                  <a:pt x="84352" y="94034"/>
                </a:lnTo>
                <a:lnTo>
                  <a:pt x="81492" y="95945"/>
                </a:lnTo>
                <a:lnTo>
                  <a:pt x="78632" y="97856"/>
                </a:lnTo>
                <a:lnTo>
                  <a:pt x="75613" y="99470"/>
                </a:lnTo>
                <a:lnTo>
                  <a:pt x="72435" y="100786"/>
                </a:lnTo>
                <a:lnTo>
                  <a:pt x="69257" y="102103"/>
                </a:lnTo>
                <a:lnTo>
                  <a:pt x="65981" y="103096"/>
                </a:lnTo>
                <a:lnTo>
                  <a:pt x="62607" y="103767"/>
                </a:lnTo>
                <a:lnTo>
                  <a:pt x="59234" y="104438"/>
                </a:lnTo>
                <a:lnTo>
                  <a:pt x="55827" y="104774"/>
                </a:lnTo>
                <a:lnTo>
                  <a:pt x="48947" y="104774"/>
                </a:lnTo>
                <a:lnTo>
                  <a:pt x="45540" y="104438"/>
                </a:lnTo>
                <a:lnTo>
                  <a:pt x="42167" y="103767"/>
                </a:lnTo>
                <a:lnTo>
                  <a:pt x="38793" y="103096"/>
                </a:lnTo>
                <a:lnTo>
                  <a:pt x="35517" y="102103"/>
                </a:lnTo>
                <a:lnTo>
                  <a:pt x="32339" y="100786"/>
                </a:lnTo>
                <a:lnTo>
                  <a:pt x="29161" y="99470"/>
                </a:lnTo>
                <a:lnTo>
                  <a:pt x="26142" y="97856"/>
                </a:lnTo>
                <a:lnTo>
                  <a:pt x="23282" y="95945"/>
                </a:lnTo>
                <a:lnTo>
                  <a:pt x="20422" y="94034"/>
                </a:lnTo>
                <a:lnTo>
                  <a:pt x="17776" y="91863"/>
                </a:lnTo>
                <a:lnTo>
                  <a:pt x="15343" y="89430"/>
                </a:lnTo>
                <a:lnTo>
                  <a:pt x="12911" y="86998"/>
                </a:lnTo>
                <a:lnTo>
                  <a:pt x="10739" y="84352"/>
                </a:lnTo>
                <a:lnTo>
                  <a:pt x="8828" y="81492"/>
                </a:lnTo>
                <a:lnTo>
                  <a:pt x="6917" y="78632"/>
                </a:lnTo>
                <a:lnTo>
                  <a:pt x="5304" y="75613"/>
                </a:lnTo>
                <a:lnTo>
                  <a:pt x="3987" y="72435"/>
                </a:lnTo>
                <a:lnTo>
                  <a:pt x="2671" y="69257"/>
                </a:lnTo>
                <a:lnTo>
                  <a:pt x="1677" y="65981"/>
                </a:lnTo>
                <a:lnTo>
                  <a:pt x="1006" y="62607"/>
                </a:lnTo>
                <a:lnTo>
                  <a:pt x="335" y="59233"/>
                </a:lnTo>
                <a:lnTo>
                  <a:pt x="0" y="55827"/>
                </a:lnTo>
                <a:lnTo>
                  <a:pt x="0" y="48947"/>
                </a:lnTo>
                <a:lnTo>
                  <a:pt x="335" y="45540"/>
                </a:lnTo>
                <a:lnTo>
                  <a:pt x="1006" y="42166"/>
                </a:lnTo>
                <a:lnTo>
                  <a:pt x="1677" y="38793"/>
                </a:lnTo>
                <a:lnTo>
                  <a:pt x="2671" y="35517"/>
                </a:lnTo>
                <a:lnTo>
                  <a:pt x="3987" y="32339"/>
                </a:lnTo>
                <a:lnTo>
                  <a:pt x="5304" y="29161"/>
                </a:lnTo>
                <a:lnTo>
                  <a:pt x="6917" y="26142"/>
                </a:lnTo>
                <a:lnTo>
                  <a:pt x="8828" y="23282"/>
                </a:lnTo>
                <a:lnTo>
                  <a:pt x="10739" y="20421"/>
                </a:lnTo>
                <a:lnTo>
                  <a:pt x="12911" y="17775"/>
                </a:lnTo>
                <a:lnTo>
                  <a:pt x="15343" y="15343"/>
                </a:lnTo>
                <a:lnTo>
                  <a:pt x="17776" y="12911"/>
                </a:lnTo>
                <a:lnTo>
                  <a:pt x="20422" y="10739"/>
                </a:lnTo>
                <a:lnTo>
                  <a:pt x="23282" y="8828"/>
                </a:lnTo>
                <a:lnTo>
                  <a:pt x="26142" y="6917"/>
                </a:lnTo>
                <a:lnTo>
                  <a:pt x="29161" y="5303"/>
                </a:lnTo>
                <a:lnTo>
                  <a:pt x="32339" y="3987"/>
                </a:lnTo>
                <a:lnTo>
                  <a:pt x="35517" y="2671"/>
                </a:lnTo>
                <a:lnTo>
                  <a:pt x="38793" y="1677"/>
                </a:lnTo>
                <a:lnTo>
                  <a:pt x="42167" y="1006"/>
                </a:lnTo>
                <a:lnTo>
                  <a:pt x="45540" y="335"/>
                </a:lnTo>
                <a:lnTo>
                  <a:pt x="48947" y="0"/>
                </a:lnTo>
                <a:lnTo>
                  <a:pt x="55827" y="0"/>
                </a:lnTo>
                <a:lnTo>
                  <a:pt x="59234" y="335"/>
                </a:lnTo>
                <a:lnTo>
                  <a:pt x="62607" y="1006"/>
                </a:lnTo>
                <a:lnTo>
                  <a:pt x="65981" y="1677"/>
                </a:lnTo>
                <a:lnTo>
                  <a:pt x="69257" y="2671"/>
                </a:lnTo>
                <a:lnTo>
                  <a:pt x="72435" y="3987"/>
                </a:lnTo>
                <a:lnTo>
                  <a:pt x="75613" y="5303"/>
                </a:lnTo>
                <a:lnTo>
                  <a:pt x="78632" y="6917"/>
                </a:lnTo>
                <a:lnTo>
                  <a:pt x="81492" y="8828"/>
                </a:lnTo>
                <a:lnTo>
                  <a:pt x="84352" y="10739"/>
                </a:lnTo>
                <a:lnTo>
                  <a:pt x="86998" y="12911"/>
                </a:lnTo>
                <a:lnTo>
                  <a:pt x="89431" y="15343"/>
                </a:lnTo>
                <a:lnTo>
                  <a:pt x="91863" y="17775"/>
                </a:lnTo>
                <a:lnTo>
                  <a:pt x="94035" y="20421"/>
                </a:lnTo>
                <a:lnTo>
                  <a:pt x="95946" y="23282"/>
                </a:lnTo>
                <a:lnTo>
                  <a:pt x="97857" y="26142"/>
                </a:lnTo>
                <a:lnTo>
                  <a:pt x="99470" y="29161"/>
                </a:lnTo>
                <a:lnTo>
                  <a:pt x="100787" y="32339"/>
                </a:lnTo>
                <a:lnTo>
                  <a:pt x="102103" y="35517"/>
                </a:lnTo>
                <a:lnTo>
                  <a:pt x="103097" y="38793"/>
                </a:lnTo>
                <a:lnTo>
                  <a:pt x="103768" y="42166"/>
                </a:lnTo>
                <a:lnTo>
                  <a:pt x="104439" y="45540"/>
                </a:lnTo>
                <a:lnTo>
                  <a:pt x="104774" y="48947"/>
                </a:lnTo>
                <a:lnTo>
                  <a:pt x="104775" y="52387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383662" y="6463996"/>
            <a:ext cx="104775" cy="104774"/>
          </a:xfrm>
          <a:custGeom>
            <a:avLst/>
            <a:gdLst/>
            <a:ahLst/>
            <a:cxnLst/>
            <a:rect l="l" t="t" r="r" b="b"/>
            <a:pathLst>
              <a:path w="104775" h="104774">
                <a:moveTo>
                  <a:pt x="104775" y="52387"/>
                </a:moveTo>
                <a:lnTo>
                  <a:pt x="104774" y="55827"/>
                </a:lnTo>
                <a:lnTo>
                  <a:pt x="104439" y="59233"/>
                </a:lnTo>
                <a:lnTo>
                  <a:pt x="103768" y="62607"/>
                </a:lnTo>
                <a:lnTo>
                  <a:pt x="103097" y="65981"/>
                </a:lnTo>
                <a:lnTo>
                  <a:pt x="102103" y="69257"/>
                </a:lnTo>
                <a:lnTo>
                  <a:pt x="100787" y="72435"/>
                </a:lnTo>
                <a:lnTo>
                  <a:pt x="99470" y="75613"/>
                </a:lnTo>
                <a:lnTo>
                  <a:pt x="97857" y="78632"/>
                </a:lnTo>
                <a:lnTo>
                  <a:pt x="95946" y="81492"/>
                </a:lnTo>
                <a:lnTo>
                  <a:pt x="94035" y="84352"/>
                </a:lnTo>
                <a:lnTo>
                  <a:pt x="91863" y="86998"/>
                </a:lnTo>
                <a:lnTo>
                  <a:pt x="89431" y="89430"/>
                </a:lnTo>
                <a:lnTo>
                  <a:pt x="86998" y="91863"/>
                </a:lnTo>
                <a:lnTo>
                  <a:pt x="84352" y="94034"/>
                </a:lnTo>
                <a:lnTo>
                  <a:pt x="81492" y="95945"/>
                </a:lnTo>
                <a:lnTo>
                  <a:pt x="78632" y="97856"/>
                </a:lnTo>
                <a:lnTo>
                  <a:pt x="75613" y="99470"/>
                </a:lnTo>
                <a:lnTo>
                  <a:pt x="72435" y="100786"/>
                </a:lnTo>
                <a:lnTo>
                  <a:pt x="69257" y="102103"/>
                </a:lnTo>
                <a:lnTo>
                  <a:pt x="65981" y="103097"/>
                </a:lnTo>
                <a:lnTo>
                  <a:pt x="62607" y="103768"/>
                </a:lnTo>
                <a:lnTo>
                  <a:pt x="59234" y="104439"/>
                </a:lnTo>
                <a:lnTo>
                  <a:pt x="55827" y="104774"/>
                </a:lnTo>
                <a:lnTo>
                  <a:pt x="48947" y="104774"/>
                </a:lnTo>
                <a:lnTo>
                  <a:pt x="45540" y="104439"/>
                </a:lnTo>
                <a:lnTo>
                  <a:pt x="42167" y="103768"/>
                </a:lnTo>
                <a:lnTo>
                  <a:pt x="38793" y="103097"/>
                </a:lnTo>
                <a:lnTo>
                  <a:pt x="35517" y="102103"/>
                </a:lnTo>
                <a:lnTo>
                  <a:pt x="32339" y="100786"/>
                </a:lnTo>
                <a:lnTo>
                  <a:pt x="29161" y="99470"/>
                </a:lnTo>
                <a:lnTo>
                  <a:pt x="26142" y="97856"/>
                </a:lnTo>
                <a:lnTo>
                  <a:pt x="23282" y="95945"/>
                </a:lnTo>
                <a:lnTo>
                  <a:pt x="20422" y="94034"/>
                </a:lnTo>
                <a:lnTo>
                  <a:pt x="17776" y="91863"/>
                </a:lnTo>
                <a:lnTo>
                  <a:pt x="15343" y="89430"/>
                </a:lnTo>
                <a:lnTo>
                  <a:pt x="12911" y="86998"/>
                </a:lnTo>
                <a:lnTo>
                  <a:pt x="10739" y="84352"/>
                </a:lnTo>
                <a:lnTo>
                  <a:pt x="8828" y="81492"/>
                </a:lnTo>
                <a:lnTo>
                  <a:pt x="6917" y="78632"/>
                </a:lnTo>
                <a:lnTo>
                  <a:pt x="5304" y="75613"/>
                </a:lnTo>
                <a:lnTo>
                  <a:pt x="3987" y="72435"/>
                </a:lnTo>
                <a:lnTo>
                  <a:pt x="2671" y="69257"/>
                </a:lnTo>
                <a:lnTo>
                  <a:pt x="1677" y="65981"/>
                </a:lnTo>
                <a:lnTo>
                  <a:pt x="1006" y="62607"/>
                </a:lnTo>
                <a:lnTo>
                  <a:pt x="335" y="59233"/>
                </a:lnTo>
                <a:lnTo>
                  <a:pt x="0" y="55827"/>
                </a:lnTo>
                <a:lnTo>
                  <a:pt x="0" y="48947"/>
                </a:lnTo>
                <a:lnTo>
                  <a:pt x="335" y="45540"/>
                </a:lnTo>
                <a:lnTo>
                  <a:pt x="1006" y="42166"/>
                </a:lnTo>
                <a:lnTo>
                  <a:pt x="1677" y="38793"/>
                </a:lnTo>
                <a:lnTo>
                  <a:pt x="2671" y="35517"/>
                </a:lnTo>
                <a:lnTo>
                  <a:pt x="3987" y="32339"/>
                </a:lnTo>
                <a:lnTo>
                  <a:pt x="5304" y="29161"/>
                </a:lnTo>
                <a:lnTo>
                  <a:pt x="6917" y="26142"/>
                </a:lnTo>
                <a:lnTo>
                  <a:pt x="8828" y="23282"/>
                </a:lnTo>
                <a:lnTo>
                  <a:pt x="10739" y="20421"/>
                </a:lnTo>
                <a:lnTo>
                  <a:pt x="12911" y="17775"/>
                </a:lnTo>
                <a:lnTo>
                  <a:pt x="15343" y="15343"/>
                </a:lnTo>
                <a:lnTo>
                  <a:pt x="17776" y="12911"/>
                </a:lnTo>
                <a:lnTo>
                  <a:pt x="20422" y="10739"/>
                </a:lnTo>
                <a:lnTo>
                  <a:pt x="23282" y="8828"/>
                </a:lnTo>
                <a:lnTo>
                  <a:pt x="26142" y="6917"/>
                </a:lnTo>
                <a:lnTo>
                  <a:pt x="29161" y="5303"/>
                </a:lnTo>
                <a:lnTo>
                  <a:pt x="32339" y="3987"/>
                </a:lnTo>
                <a:lnTo>
                  <a:pt x="35517" y="2671"/>
                </a:lnTo>
                <a:lnTo>
                  <a:pt x="38793" y="1677"/>
                </a:lnTo>
                <a:lnTo>
                  <a:pt x="42167" y="1006"/>
                </a:lnTo>
                <a:lnTo>
                  <a:pt x="45540" y="335"/>
                </a:lnTo>
                <a:lnTo>
                  <a:pt x="48947" y="0"/>
                </a:lnTo>
                <a:lnTo>
                  <a:pt x="55827" y="0"/>
                </a:lnTo>
                <a:lnTo>
                  <a:pt x="59234" y="335"/>
                </a:lnTo>
                <a:lnTo>
                  <a:pt x="62607" y="1006"/>
                </a:lnTo>
                <a:lnTo>
                  <a:pt x="65981" y="1677"/>
                </a:lnTo>
                <a:lnTo>
                  <a:pt x="69257" y="2671"/>
                </a:lnTo>
                <a:lnTo>
                  <a:pt x="72435" y="3987"/>
                </a:lnTo>
                <a:lnTo>
                  <a:pt x="75613" y="5303"/>
                </a:lnTo>
                <a:lnTo>
                  <a:pt x="78632" y="6917"/>
                </a:lnTo>
                <a:lnTo>
                  <a:pt x="81492" y="8828"/>
                </a:lnTo>
                <a:lnTo>
                  <a:pt x="84352" y="10739"/>
                </a:lnTo>
                <a:lnTo>
                  <a:pt x="86998" y="12911"/>
                </a:lnTo>
                <a:lnTo>
                  <a:pt x="89431" y="15343"/>
                </a:lnTo>
                <a:lnTo>
                  <a:pt x="91863" y="17775"/>
                </a:lnTo>
                <a:lnTo>
                  <a:pt x="94035" y="20421"/>
                </a:lnTo>
                <a:lnTo>
                  <a:pt x="95946" y="23282"/>
                </a:lnTo>
                <a:lnTo>
                  <a:pt x="97857" y="26142"/>
                </a:lnTo>
                <a:lnTo>
                  <a:pt x="99470" y="29161"/>
                </a:lnTo>
                <a:lnTo>
                  <a:pt x="100787" y="32339"/>
                </a:lnTo>
                <a:lnTo>
                  <a:pt x="102103" y="35517"/>
                </a:lnTo>
                <a:lnTo>
                  <a:pt x="103097" y="38793"/>
                </a:lnTo>
                <a:lnTo>
                  <a:pt x="103768" y="42166"/>
                </a:lnTo>
                <a:lnTo>
                  <a:pt x="104439" y="45540"/>
                </a:lnTo>
                <a:lnTo>
                  <a:pt x="104774" y="48947"/>
                </a:lnTo>
                <a:lnTo>
                  <a:pt x="104775" y="52387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727700" y="3911296"/>
            <a:ext cx="104775" cy="104774"/>
          </a:xfrm>
          <a:custGeom>
            <a:avLst/>
            <a:gdLst/>
            <a:ahLst/>
            <a:cxnLst/>
            <a:rect l="l" t="t" r="r" b="b"/>
            <a:pathLst>
              <a:path w="104775" h="104774">
                <a:moveTo>
                  <a:pt x="104775" y="52387"/>
                </a:moveTo>
                <a:lnTo>
                  <a:pt x="104774" y="55827"/>
                </a:lnTo>
                <a:lnTo>
                  <a:pt x="104439" y="59234"/>
                </a:lnTo>
                <a:lnTo>
                  <a:pt x="103768" y="62607"/>
                </a:lnTo>
                <a:lnTo>
                  <a:pt x="103097" y="65981"/>
                </a:lnTo>
                <a:lnTo>
                  <a:pt x="102103" y="69257"/>
                </a:lnTo>
                <a:lnTo>
                  <a:pt x="100787" y="72435"/>
                </a:lnTo>
                <a:lnTo>
                  <a:pt x="99470" y="75613"/>
                </a:lnTo>
                <a:lnTo>
                  <a:pt x="97857" y="78632"/>
                </a:lnTo>
                <a:lnTo>
                  <a:pt x="95946" y="81492"/>
                </a:lnTo>
                <a:lnTo>
                  <a:pt x="94035" y="84352"/>
                </a:lnTo>
                <a:lnTo>
                  <a:pt x="91863" y="86998"/>
                </a:lnTo>
                <a:lnTo>
                  <a:pt x="89431" y="89431"/>
                </a:lnTo>
                <a:lnTo>
                  <a:pt x="86998" y="91863"/>
                </a:lnTo>
                <a:lnTo>
                  <a:pt x="84352" y="94035"/>
                </a:lnTo>
                <a:lnTo>
                  <a:pt x="81492" y="95946"/>
                </a:lnTo>
                <a:lnTo>
                  <a:pt x="78632" y="97857"/>
                </a:lnTo>
                <a:lnTo>
                  <a:pt x="75613" y="99470"/>
                </a:lnTo>
                <a:lnTo>
                  <a:pt x="72435" y="100787"/>
                </a:lnTo>
                <a:lnTo>
                  <a:pt x="69257" y="102103"/>
                </a:lnTo>
                <a:lnTo>
                  <a:pt x="65981" y="103097"/>
                </a:lnTo>
                <a:lnTo>
                  <a:pt x="62607" y="103768"/>
                </a:lnTo>
                <a:lnTo>
                  <a:pt x="59234" y="104439"/>
                </a:lnTo>
                <a:lnTo>
                  <a:pt x="55827" y="104774"/>
                </a:lnTo>
                <a:lnTo>
                  <a:pt x="48947" y="104774"/>
                </a:lnTo>
                <a:lnTo>
                  <a:pt x="45540" y="104439"/>
                </a:lnTo>
                <a:lnTo>
                  <a:pt x="42167" y="103768"/>
                </a:lnTo>
                <a:lnTo>
                  <a:pt x="38793" y="103097"/>
                </a:lnTo>
                <a:lnTo>
                  <a:pt x="35517" y="102103"/>
                </a:lnTo>
                <a:lnTo>
                  <a:pt x="32339" y="100787"/>
                </a:lnTo>
                <a:lnTo>
                  <a:pt x="29161" y="99470"/>
                </a:lnTo>
                <a:lnTo>
                  <a:pt x="26142" y="97857"/>
                </a:lnTo>
                <a:lnTo>
                  <a:pt x="23282" y="95946"/>
                </a:lnTo>
                <a:lnTo>
                  <a:pt x="20422" y="94035"/>
                </a:lnTo>
                <a:lnTo>
                  <a:pt x="17776" y="91863"/>
                </a:lnTo>
                <a:lnTo>
                  <a:pt x="15343" y="89431"/>
                </a:lnTo>
                <a:lnTo>
                  <a:pt x="12911" y="86998"/>
                </a:lnTo>
                <a:lnTo>
                  <a:pt x="10739" y="84352"/>
                </a:lnTo>
                <a:lnTo>
                  <a:pt x="8828" y="81492"/>
                </a:lnTo>
                <a:lnTo>
                  <a:pt x="6917" y="78632"/>
                </a:lnTo>
                <a:lnTo>
                  <a:pt x="5304" y="75613"/>
                </a:lnTo>
                <a:lnTo>
                  <a:pt x="3987" y="72435"/>
                </a:lnTo>
                <a:lnTo>
                  <a:pt x="2671" y="69257"/>
                </a:lnTo>
                <a:lnTo>
                  <a:pt x="1677" y="65981"/>
                </a:lnTo>
                <a:lnTo>
                  <a:pt x="1006" y="62607"/>
                </a:lnTo>
                <a:lnTo>
                  <a:pt x="335" y="59234"/>
                </a:lnTo>
                <a:lnTo>
                  <a:pt x="0" y="55827"/>
                </a:lnTo>
                <a:lnTo>
                  <a:pt x="0" y="48947"/>
                </a:lnTo>
                <a:lnTo>
                  <a:pt x="335" y="45540"/>
                </a:lnTo>
                <a:lnTo>
                  <a:pt x="1006" y="42167"/>
                </a:lnTo>
                <a:lnTo>
                  <a:pt x="1677" y="38793"/>
                </a:lnTo>
                <a:lnTo>
                  <a:pt x="2671" y="35517"/>
                </a:lnTo>
                <a:lnTo>
                  <a:pt x="3987" y="32339"/>
                </a:lnTo>
                <a:lnTo>
                  <a:pt x="5304" y="29161"/>
                </a:lnTo>
                <a:lnTo>
                  <a:pt x="6917" y="26142"/>
                </a:lnTo>
                <a:lnTo>
                  <a:pt x="8828" y="23282"/>
                </a:lnTo>
                <a:lnTo>
                  <a:pt x="10739" y="20422"/>
                </a:lnTo>
                <a:lnTo>
                  <a:pt x="12911" y="17776"/>
                </a:lnTo>
                <a:lnTo>
                  <a:pt x="15343" y="15343"/>
                </a:lnTo>
                <a:lnTo>
                  <a:pt x="17776" y="12911"/>
                </a:lnTo>
                <a:lnTo>
                  <a:pt x="20422" y="10739"/>
                </a:lnTo>
                <a:lnTo>
                  <a:pt x="23282" y="8828"/>
                </a:lnTo>
                <a:lnTo>
                  <a:pt x="26142" y="6917"/>
                </a:lnTo>
                <a:lnTo>
                  <a:pt x="29161" y="5304"/>
                </a:lnTo>
                <a:lnTo>
                  <a:pt x="32339" y="3987"/>
                </a:lnTo>
                <a:lnTo>
                  <a:pt x="35517" y="2671"/>
                </a:lnTo>
                <a:lnTo>
                  <a:pt x="38793" y="1677"/>
                </a:lnTo>
                <a:lnTo>
                  <a:pt x="42167" y="1006"/>
                </a:lnTo>
                <a:lnTo>
                  <a:pt x="45540" y="335"/>
                </a:lnTo>
                <a:lnTo>
                  <a:pt x="48947" y="0"/>
                </a:lnTo>
                <a:lnTo>
                  <a:pt x="55827" y="0"/>
                </a:lnTo>
                <a:lnTo>
                  <a:pt x="59234" y="335"/>
                </a:lnTo>
                <a:lnTo>
                  <a:pt x="62607" y="1006"/>
                </a:lnTo>
                <a:lnTo>
                  <a:pt x="65981" y="1677"/>
                </a:lnTo>
                <a:lnTo>
                  <a:pt x="69257" y="2671"/>
                </a:lnTo>
                <a:lnTo>
                  <a:pt x="72435" y="3987"/>
                </a:lnTo>
                <a:lnTo>
                  <a:pt x="75613" y="5304"/>
                </a:lnTo>
                <a:lnTo>
                  <a:pt x="78632" y="6917"/>
                </a:lnTo>
                <a:lnTo>
                  <a:pt x="81492" y="8828"/>
                </a:lnTo>
                <a:lnTo>
                  <a:pt x="84352" y="10739"/>
                </a:lnTo>
                <a:lnTo>
                  <a:pt x="86998" y="12911"/>
                </a:lnTo>
                <a:lnTo>
                  <a:pt x="89431" y="15343"/>
                </a:lnTo>
                <a:lnTo>
                  <a:pt x="91863" y="17776"/>
                </a:lnTo>
                <a:lnTo>
                  <a:pt x="94035" y="20422"/>
                </a:lnTo>
                <a:lnTo>
                  <a:pt x="95946" y="23282"/>
                </a:lnTo>
                <a:lnTo>
                  <a:pt x="97857" y="26142"/>
                </a:lnTo>
                <a:lnTo>
                  <a:pt x="99470" y="29161"/>
                </a:lnTo>
                <a:lnTo>
                  <a:pt x="100787" y="32339"/>
                </a:lnTo>
                <a:lnTo>
                  <a:pt x="102103" y="35517"/>
                </a:lnTo>
                <a:lnTo>
                  <a:pt x="103097" y="38793"/>
                </a:lnTo>
                <a:lnTo>
                  <a:pt x="103768" y="42167"/>
                </a:lnTo>
                <a:lnTo>
                  <a:pt x="104439" y="45540"/>
                </a:lnTo>
                <a:lnTo>
                  <a:pt x="104774" y="48947"/>
                </a:lnTo>
                <a:lnTo>
                  <a:pt x="104775" y="52387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27700" y="7264096"/>
            <a:ext cx="104775" cy="104774"/>
          </a:xfrm>
          <a:custGeom>
            <a:avLst/>
            <a:gdLst/>
            <a:ahLst/>
            <a:cxnLst/>
            <a:rect l="l" t="t" r="r" b="b"/>
            <a:pathLst>
              <a:path w="104775" h="104774">
                <a:moveTo>
                  <a:pt x="104775" y="52387"/>
                </a:moveTo>
                <a:lnTo>
                  <a:pt x="104774" y="55827"/>
                </a:lnTo>
                <a:lnTo>
                  <a:pt x="104439" y="59233"/>
                </a:lnTo>
                <a:lnTo>
                  <a:pt x="103768" y="62607"/>
                </a:lnTo>
                <a:lnTo>
                  <a:pt x="103097" y="65980"/>
                </a:lnTo>
                <a:lnTo>
                  <a:pt x="102103" y="69256"/>
                </a:lnTo>
                <a:lnTo>
                  <a:pt x="100787" y="72434"/>
                </a:lnTo>
                <a:lnTo>
                  <a:pt x="99470" y="75612"/>
                </a:lnTo>
                <a:lnTo>
                  <a:pt x="97857" y="78631"/>
                </a:lnTo>
                <a:lnTo>
                  <a:pt x="95946" y="81491"/>
                </a:lnTo>
                <a:lnTo>
                  <a:pt x="94035" y="84352"/>
                </a:lnTo>
                <a:lnTo>
                  <a:pt x="91863" y="86998"/>
                </a:lnTo>
                <a:lnTo>
                  <a:pt x="89431" y="89430"/>
                </a:lnTo>
                <a:lnTo>
                  <a:pt x="86998" y="91863"/>
                </a:lnTo>
                <a:lnTo>
                  <a:pt x="84352" y="94034"/>
                </a:lnTo>
                <a:lnTo>
                  <a:pt x="81492" y="95945"/>
                </a:lnTo>
                <a:lnTo>
                  <a:pt x="78632" y="97856"/>
                </a:lnTo>
                <a:lnTo>
                  <a:pt x="75613" y="99470"/>
                </a:lnTo>
                <a:lnTo>
                  <a:pt x="72435" y="100786"/>
                </a:lnTo>
                <a:lnTo>
                  <a:pt x="69257" y="102103"/>
                </a:lnTo>
                <a:lnTo>
                  <a:pt x="65981" y="103097"/>
                </a:lnTo>
                <a:lnTo>
                  <a:pt x="62607" y="103768"/>
                </a:lnTo>
                <a:lnTo>
                  <a:pt x="59234" y="104439"/>
                </a:lnTo>
                <a:lnTo>
                  <a:pt x="55827" y="104774"/>
                </a:lnTo>
                <a:lnTo>
                  <a:pt x="48947" y="104774"/>
                </a:lnTo>
                <a:lnTo>
                  <a:pt x="45540" y="104439"/>
                </a:lnTo>
                <a:lnTo>
                  <a:pt x="42167" y="103768"/>
                </a:lnTo>
                <a:lnTo>
                  <a:pt x="38793" y="103097"/>
                </a:lnTo>
                <a:lnTo>
                  <a:pt x="35517" y="102103"/>
                </a:lnTo>
                <a:lnTo>
                  <a:pt x="32339" y="100786"/>
                </a:lnTo>
                <a:lnTo>
                  <a:pt x="29161" y="99470"/>
                </a:lnTo>
                <a:lnTo>
                  <a:pt x="26142" y="97856"/>
                </a:lnTo>
                <a:lnTo>
                  <a:pt x="23282" y="95945"/>
                </a:lnTo>
                <a:lnTo>
                  <a:pt x="20422" y="94034"/>
                </a:lnTo>
                <a:lnTo>
                  <a:pt x="17776" y="91863"/>
                </a:lnTo>
                <a:lnTo>
                  <a:pt x="15343" y="89430"/>
                </a:lnTo>
                <a:lnTo>
                  <a:pt x="12911" y="86998"/>
                </a:lnTo>
                <a:lnTo>
                  <a:pt x="10739" y="84352"/>
                </a:lnTo>
                <a:lnTo>
                  <a:pt x="8828" y="81492"/>
                </a:lnTo>
                <a:lnTo>
                  <a:pt x="6917" y="78632"/>
                </a:lnTo>
                <a:lnTo>
                  <a:pt x="5304" y="75613"/>
                </a:lnTo>
                <a:lnTo>
                  <a:pt x="3987" y="72435"/>
                </a:lnTo>
                <a:lnTo>
                  <a:pt x="2671" y="69256"/>
                </a:lnTo>
                <a:lnTo>
                  <a:pt x="1677" y="65980"/>
                </a:lnTo>
                <a:lnTo>
                  <a:pt x="1006" y="62607"/>
                </a:lnTo>
                <a:lnTo>
                  <a:pt x="335" y="59233"/>
                </a:lnTo>
                <a:lnTo>
                  <a:pt x="0" y="55827"/>
                </a:lnTo>
                <a:lnTo>
                  <a:pt x="0" y="48947"/>
                </a:lnTo>
                <a:lnTo>
                  <a:pt x="335" y="45540"/>
                </a:lnTo>
                <a:lnTo>
                  <a:pt x="1006" y="42166"/>
                </a:lnTo>
                <a:lnTo>
                  <a:pt x="1677" y="38792"/>
                </a:lnTo>
                <a:lnTo>
                  <a:pt x="2671" y="35517"/>
                </a:lnTo>
                <a:lnTo>
                  <a:pt x="3987" y="32339"/>
                </a:lnTo>
                <a:lnTo>
                  <a:pt x="5304" y="29161"/>
                </a:lnTo>
                <a:lnTo>
                  <a:pt x="6917" y="26142"/>
                </a:lnTo>
                <a:lnTo>
                  <a:pt x="8828" y="23281"/>
                </a:lnTo>
                <a:lnTo>
                  <a:pt x="10739" y="20421"/>
                </a:lnTo>
                <a:lnTo>
                  <a:pt x="12911" y="17775"/>
                </a:lnTo>
                <a:lnTo>
                  <a:pt x="15343" y="15343"/>
                </a:lnTo>
                <a:lnTo>
                  <a:pt x="17776" y="12911"/>
                </a:lnTo>
                <a:lnTo>
                  <a:pt x="20422" y="10739"/>
                </a:lnTo>
                <a:lnTo>
                  <a:pt x="23282" y="8828"/>
                </a:lnTo>
                <a:lnTo>
                  <a:pt x="26142" y="6917"/>
                </a:lnTo>
                <a:lnTo>
                  <a:pt x="29161" y="5303"/>
                </a:lnTo>
                <a:lnTo>
                  <a:pt x="32339" y="3987"/>
                </a:lnTo>
                <a:lnTo>
                  <a:pt x="35517" y="2671"/>
                </a:lnTo>
                <a:lnTo>
                  <a:pt x="38793" y="1677"/>
                </a:lnTo>
                <a:lnTo>
                  <a:pt x="42167" y="1006"/>
                </a:lnTo>
                <a:lnTo>
                  <a:pt x="45540" y="335"/>
                </a:lnTo>
                <a:lnTo>
                  <a:pt x="48947" y="0"/>
                </a:lnTo>
                <a:lnTo>
                  <a:pt x="55827" y="0"/>
                </a:lnTo>
                <a:lnTo>
                  <a:pt x="59234" y="335"/>
                </a:lnTo>
                <a:lnTo>
                  <a:pt x="62607" y="1006"/>
                </a:lnTo>
                <a:lnTo>
                  <a:pt x="65981" y="1677"/>
                </a:lnTo>
                <a:lnTo>
                  <a:pt x="69257" y="2671"/>
                </a:lnTo>
                <a:lnTo>
                  <a:pt x="72435" y="3987"/>
                </a:lnTo>
                <a:lnTo>
                  <a:pt x="75613" y="5303"/>
                </a:lnTo>
                <a:lnTo>
                  <a:pt x="78632" y="6917"/>
                </a:lnTo>
                <a:lnTo>
                  <a:pt x="81492" y="8828"/>
                </a:lnTo>
                <a:lnTo>
                  <a:pt x="84352" y="10739"/>
                </a:lnTo>
                <a:lnTo>
                  <a:pt x="86998" y="12911"/>
                </a:lnTo>
                <a:lnTo>
                  <a:pt x="89431" y="15343"/>
                </a:lnTo>
                <a:lnTo>
                  <a:pt x="91863" y="17775"/>
                </a:lnTo>
                <a:lnTo>
                  <a:pt x="94035" y="20422"/>
                </a:lnTo>
                <a:lnTo>
                  <a:pt x="95946" y="23282"/>
                </a:lnTo>
                <a:lnTo>
                  <a:pt x="97857" y="26142"/>
                </a:lnTo>
                <a:lnTo>
                  <a:pt x="99470" y="29161"/>
                </a:lnTo>
                <a:lnTo>
                  <a:pt x="100787" y="32339"/>
                </a:lnTo>
                <a:lnTo>
                  <a:pt x="102103" y="35517"/>
                </a:lnTo>
                <a:lnTo>
                  <a:pt x="103097" y="38792"/>
                </a:lnTo>
                <a:lnTo>
                  <a:pt x="103768" y="42166"/>
                </a:lnTo>
                <a:lnTo>
                  <a:pt x="104439" y="45540"/>
                </a:lnTo>
                <a:lnTo>
                  <a:pt x="104774" y="48947"/>
                </a:lnTo>
                <a:lnTo>
                  <a:pt x="104775" y="52387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33995" y="729315"/>
            <a:ext cx="1947338" cy="736536"/>
          </a:xfrm>
          <a:prstGeom prst="rect">
            <a:avLst/>
          </a:prstGeom>
        </p:spPr>
        <p:txBody>
          <a:bodyPr wrap="square" lIns="0" tIns="36830" rIns="0" bIns="0" rtlCol="0">
            <a:noAutofit/>
          </a:bodyPr>
          <a:lstStyle/>
          <a:p>
            <a:pPr marL="12700">
              <a:lnSpc>
                <a:spcPts val="5800"/>
              </a:lnSpc>
            </a:pPr>
            <a:r>
              <a:rPr sz="5600" spc="207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Steps</a:t>
            </a:r>
            <a:endParaRPr sz="5600">
              <a:latin typeface="Palatino Linotype"/>
              <a:cs typeface="Palatino Linotyp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33966" y="729315"/>
            <a:ext cx="2979620" cy="736536"/>
          </a:xfrm>
          <a:prstGeom prst="rect">
            <a:avLst/>
          </a:prstGeom>
        </p:spPr>
        <p:txBody>
          <a:bodyPr wrap="square" lIns="0" tIns="36830" rIns="0" bIns="0" rtlCol="0">
            <a:noAutofit/>
          </a:bodyPr>
          <a:lstStyle/>
          <a:p>
            <a:pPr marL="12700">
              <a:lnSpc>
                <a:spcPts val="5800"/>
              </a:lnSpc>
            </a:pPr>
            <a:r>
              <a:rPr sz="5600" spc="37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followed</a:t>
            </a:r>
            <a:endParaRPr sz="5600">
              <a:latin typeface="Palatino Linotype"/>
              <a:cs typeface="Palatino Linotyp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66214" y="729315"/>
            <a:ext cx="1092835" cy="736536"/>
          </a:xfrm>
          <a:prstGeom prst="rect">
            <a:avLst/>
          </a:prstGeom>
        </p:spPr>
        <p:txBody>
          <a:bodyPr wrap="square" lIns="0" tIns="36830" rIns="0" bIns="0" rtlCol="0">
            <a:noAutofit/>
          </a:bodyPr>
          <a:lstStyle/>
          <a:p>
            <a:pPr marL="12700">
              <a:lnSpc>
                <a:spcPts val="5800"/>
              </a:lnSpc>
            </a:pPr>
            <a:r>
              <a:rPr sz="5600" spc="129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for</a:t>
            </a:r>
            <a:endParaRPr sz="5600">
              <a:latin typeface="Palatino Linotype"/>
              <a:cs typeface="Palatino Linotyp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11683" y="729315"/>
            <a:ext cx="2756007" cy="736536"/>
          </a:xfrm>
          <a:prstGeom prst="rect">
            <a:avLst/>
          </a:prstGeom>
        </p:spPr>
        <p:txBody>
          <a:bodyPr wrap="square" lIns="0" tIns="36830" rIns="0" bIns="0" rtlCol="0">
            <a:noAutofit/>
          </a:bodyPr>
          <a:lstStyle/>
          <a:p>
            <a:pPr marL="12700">
              <a:lnSpc>
                <a:spcPts val="5800"/>
              </a:lnSpc>
            </a:pPr>
            <a:r>
              <a:rPr sz="5600" spc="71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analysis</a:t>
            </a:r>
            <a:endParaRPr sz="5600">
              <a:latin typeface="Palatino Linotype"/>
              <a:cs typeface="Palatino Linotyp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420322" y="729315"/>
            <a:ext cx="998051" cy="736536"/>
          </a:xfrm>
          <a:prstGeom prst="rect">
            <a:avLst/>
          </a:prstGeom>
        </p:spPr>
        <p:txBody>
          <a:bodyPr wrap="square" lIns="0" tIns="36830" rIns="0" bIns="0" rtlCol="0">
            <a:noAutofit/>
          </a:bodyPr>
          <a:lstStyle/>
          <a:p>
            <a:pPr marL="12700">
              <a:lnSpc>
                <a:spcPts val="5800"/>
              </a:lnSpc>
            </a:pPr>
            <a:r>
              <a:rPr sz="5600" spc="233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on</a:t>
            </a:r>
            <a:endParaRPr sz="5600">
              <a:latin typeface="Palatino Linotype"/>
              <a:cs typeface="Palatino Linotyp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471001" y="729315"/>
            <a:ext cx="1218533" cy="736536"/>
          </a:xfrm>
          <a:prstGeom prst="rect">
            <a:avLst/>
          </a:prstGeom>
        </p:spPr>
        <p:txBody>
          <a:bodyPr wrap="square" lIns="0" tIns="36830" rIns="0" bIns="0" rtlCol="0">
            <a:noAutofit/>
          </a:bodyPr>
          <a:lstStyle/>
          <a:p>
            <a:pPr marL="12700">
              <a:lnSpc>
                <a:spcPts val="5800"/>
              </a:lnSpc>
            </a:pPr>
            <a:r>
              <a:rPr sz="5600" spc="254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the</a:t>
            </a:r>
            <a:endParaRPr sz="5600">
              <a:latin typeface="Palatino Linotype"/>
              <a:cs typeface="Palatino Linotyp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742163" y="729315"/>
            <a:ext cx="1609846" cy="736536"/>
          </a:xfrm>
          <a:prstGeom prst="rect">
            <a:avLst/>
          </a:prstGeom>
        </p:spPr>
        <p:txBody>
          <a:bodyPr wrap="square" lIns="0" tIns="36830" rIns="0" bIns="0" rtlCol="0">
            <a:noAutofit/>
          </a:bodyPr>
          <a:lstStyle/>
          <a:p>
            <a:pPr marL="12700">
              <a:lnSpc>
                <a:spcPts val="5800"/>
              </a:lnSpc>
            </a:pPr>
            <a:r>
              <a:rPr sz="5600" spc="19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data</a:t>
            </a:r>
            <a:endParaRPr sz="5600">
              <a:latin typeface="Palatino Linotype"/>
              <a:cs typeface="Palatino Linotyp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99802" y="2752528"/>
            <a:ext cx="2474680" cy="746061"/>
          </a:xfrm>
          <a:prstGeom prst="rect">
            <a:avLst/>
          </a:prstGeom>
        </p:spPr>
        <p:txBody>
          <a:bodyPr wrap="square" lIns="0" tIns="18288" rIns="0" bIns="0" rtlCol="0">
            <a:noAutofit/>
          </a:bodyPr>
          <a:lstStyle/>
          <a:p>
            <a:pPr marL="794389" marR="818941" algn="ctr">
              <a:lnSpc>
                <a:spcPts val="2880"/>
              </a:lnSpc>
            </a:pPr>
            <a:r>
              <a:rPr sz="2600" b="1" spc="135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Data</a:t>
            </a:r>
            <a:endParaRPr sz="2600">
              <a:latin typeface="Palatino Linotype"/>
              <a:cs typeface="Palatino Linotype"/>
            </a:endParaRPr>
          </a:p>
          <a:p>
            <a:pPr algn="ctr">
              <a:lnSpc>
                <a:spcPts val="2995"/>
              </a:lnSpc>
              <a:spcBef>
                <a:spcPts val="5"/>
              </a:spcBef>
            </a:pPr>
            <a:r>
              <a:rPr sz="2600" b="1" spc="117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understanding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59734" y="2752528"/>
            <a:ext cx="3059934" cy="746061"/>
          </a:xfrm>
          <a:prstGeom prst="rect">
            <a:avLst/>
          </a:prstGeom>
        </p:spPr>
        <p:txBody>
          <a:bodyPr wrap="square" lIns="0" tIns="18288" rIns="0" bIns="0" rtlCol="0">
            <a:noAutofit/>
          </a:bodyPr>
          <a:lstStyle/>
          <a:p>
            <a:pPr algn="ctr">
              <a:lnSpc>
                <a:spcPts val="2880"/>
              </a:lnSpc>
            </a:pPr>
            <a:r>
              <a:rPr sz="2600" b="1" spc="79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Data Cleaning and</a:t>
            </a:r>
            <a:endParaRPr sz="2600">
              <a:latin typeface="Palatino Linotype"/>
              <a:cs typeface="Palatino Linotype"/>
            </a:endParaRPr>
          </a:p>
          <a:p>
            <a:pPr marL="370378" marR="394974" algn="ctr">
              <a:lnSpc>
                <a:spcPts val="2995"/>
              </a:lnSpc>
              <a:spcBef>
                <a:spcPts val="5"/>
              </a:spcBef>
            </a:pPr>
            <a:r>
              <a:rPr sz="2600" b="1" spc="77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Manipulation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02433" y="2754231"/>
            <a:ext cx="2972412" cy="1136586"/>
          </a:xfrm>
          <a:prstGeom prst="rect">
            <a:avLst/>
          </a:prstGeom>
        </p:spPr>
        <p:txBody>
          <a:bodyPr wrap="square" lIns="0" tIns="18288" rIns="0" bIns="0" rtlCol="0">
            <a:noAutofit/>
          </a:bodyPr>
          <a:lstStyle/>
          <a:p>
            <a:pPr algn="ctr">
              <a:lnSpc>
                <a:spcPts val="2880"/>
              </a:lnSpc>
            </a:pPr>
            <a:r>
              <a:rPr sz="2600" b="1" spc="58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Outlier check  and</a:t>
            </a:r>
            <a:endParaRPr sz="2600">
              <a:latin typeface="Palatino Linotype"/>
              <a:cs typeface="Palatino Linotype"/>
            </a:endParaRPr>
          </a:p>
          <a:p>
            <a:pPr marL="160381" marR="185416" algn="ctr">
              <a:lnSpc>
                <a:spcPts val="3075"/>
              </a:lnSpc>
              <a:spcBef>
                <a:spcPts val="9"/>
              </a:spcBef>
            </a:pPr>
            <a:r>
              <a:rPr sz="2600" b="1" spc="144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data imbalance</a:t>
            </a:r>
            <a:endParaRPr sz="2600">
              <a:latin typeface="Palatino Linotype"/>
              <a:cs typeface="Palatino Linotype"/>
            </a:endParaRPr>
          </a:p>
          <a:p>
            <a:pPr marL="958249" marR="983088" algn="ctr">
              <a:lnSpc>
                <a:spcPts val="2995"/>
              </a:lnSpc>
            </a:pPr>
            <a:r>
              <a:rPr sz="2600" b="1" spc="145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check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663112" y="2754648"/>
            <a:ext cx="2193809" cy="342868"/>
          </a:xfrm>
          <a:prstGeom prst="rect">
            <a:avLst/>
          </a:prstGeom>
        </p:spPr>
        <p:txBody>
          <a:bodyPr wrap="square" lIns="0" tIns="17145" rIns="0" bIns="0" rtlCol="0">
            <a:noAutofit/>
          </a:bodyPr>
          <a:lstStyle/>
          <a:p>
            <a:pPr marL="12700">
              <a:lnSpc>
                <a:spcPts val="2700"/>
              </a:lnSpc>
            </a:pPr>
            <a:r>
              <a:rPr sz="2500" b="1" spc="99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Data analysis</a:t>
            </a:r>
            <a:endParaRPr sz="250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651897" y="2754648"/>
            <a:ext cx="2469005" cy="723868"/>
          </a:xfrm>
          <a:prstGeom prst="rect">
            <a:avLst/>
          </a:prstGeom>
        </p:spPr>
        <p:txBody>
          <a:bodyPr wrap="square" lIns="0" tIns="17589" rIns="0" bIns="0" rtlCol="0">
            <a:noAutofit/>
          </a:bodyPr>
          <a:lstStyle/>
          <a:p>
            <a:pPr algn="ctr">
              <a:lnSpc>
                <a:spcPts val="2770"/>
              </a:lnSpc>
            </a:pPr>
            <a:r>
              <a:rPr sz="2500" b="1" spc="71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Conclusion and</a:t>
            </a:r>
            <a:endParaRPr sz="2500">
              <a:latin typeface="Palatino Linotype"/>
              <a:cs typeface="Palatino Linotype"/>
            </a:endParaRPr>
          </a:p>
          <a:p>
            <a:pPr marL="158801" marR="182734" algn="ctr">
              <a:lnSpc>
                <a:spcPts val="2925"/>
              </a:lnSpc>
              <a:spcBef>
                <a:spcPts val="7"/>
              </a:spcBef>
            </a:pPr>
            <a:r>
              <a:rPr sz="2500" b="1" spc="15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Presentation</a:t>
            </a:r>
            <a:endParaRPr sz="25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650908" y="3430843"/>
            <a:ext cx="2734899" cy="4521104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 marR="48981">
              <a:lnSpc>
                <a:spcPts val="2665"/>
              </a:lnSpc>
            </a:pPr>
            <a:r>
              <a:rPr sz="2400" spc="78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Business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ct val="114562"/>
              </a:lnSpc>
            </a:pPr>
            <a:r>
              <a:rPr sz="2400" spc="27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r</a:t>
            </a:r>
            <a:r>
              <a:rPr sz="2400" spc="194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e</a:t>
            </a:r>
            <a:r>
              <a:rPr sz="2400" spc="119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q</a:t>
            </a:r>
            <a:r>
              <a:rPr sz="2400" spc="13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u</a:t>
            </a:r>
            <a:r>
              <a:rPr sz="2400" spc="-97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i</a:t>
            </a:r>
            <a:r>
              <a:rPr sz="2400" spc="27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r</a:t>
            </a:r>
            <a:r>
              <a:rPr sz="2400" spc="194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e</a:t>
            </a:r>
            <a:r>
              <a:rPr sz="2400" spc="104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m</a:t>
            </a:r>
            <a:r>
              <a:rPr sz="2400" spc="194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e</a:t>
            </a:r>
            <a:r>
              <a:rPr sz="2400" spc="68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n</a:t>
            </a:r>
            <a:r>
              <a:rPr sz="2400" spc="61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t</a:t>
            </a:r>
            <a:r>
              <a:rPr sz="2400" spc="47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οriented </a:t>
            </a:r>
            <a:r>
              <a:rPr sz="2400" spc="1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131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a</a:t>
            </a:r>
            <a:r>
              <a:rPr sz="2400" spc="68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n</a:t>
            </a:r>
            <a:r>
              <a:rPr sz="2400" spc="131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a</a:t>
            </a:r>
            <a:r>
              <a:rPr sz="2400" spc="-97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l</a:t>
            </a:r>
            <a:r>
              <a:rPr sz="2400" spc="-133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y</a:t>
            </a:r>
            <a:r>
              <a:rPr sz="2400" spc="12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s</a:t>
            </a:r>
            <a:r>
              <a:rPr sz="2400" spc="-97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i</a:t>
            </a:r>
            <a:r>
              <a:rPr sz="2400" spc="12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s</a:t>
            </a:r>
            <a:r>
              <a:rPr sz="2400" spc="71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-186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C</a:t>
            </a:r>
            <a:r>
              <a:rPr sz="2400" spc="13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ο</a:t>
            </a:r>
            <a:r>
              <a:rPr sz="2400" spc="27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rr</a:t>
            </a:r>
            <a:r>
              <a:rPr sz="2400" spc="194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e</a:t>
            </a:r>
            <a:r>
              <a:rPr sz="2400" spc="-97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l</a:t>
            </a:r>
            <a:r>
              <a:rPr sz="2400" spc="131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a</a:t>
            </a:r>
            <a:r>
              <a:rPr sz="2400" spc="61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t</a:t>
            </a:r>
            <a:r>
              <a:rPr sz="2400" spc="-97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i</a:t>
            </a:r>
            <a:r>
              <a:rPr sz="2400" spc="13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ο</a:t>
            </a:r>
            <a:r>
              <a:rPr sz="2400" spc="68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n</a:t>
            </a:r>
            <a:r>
              <a:rPr sz="2400" spc="29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between </a:t>
            </a:r>
            <a:r>
              <a:rPr sz="2400" spc="136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73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c</a:t>
            </a:r>
            <a:r>
              <a:rPr sz="2400" spc="13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ο</a:t>
            </a:r>
            <a:r>
              <a:rPr sz="2400" spc="-97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l</a:t>
            </a:r>
            <a:r>
              <a:rPr sz="2400" spc="13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u</a:t>
            </a:r>
            <a:r>
              <a:rPr sz="2400" spc="86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mn</a:t>
            </a:r>
            <a:r>
              <a:rPr sz="2400" spc="12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s</a:t>
            </a:r>
            <a:r>
              <a:rPr sz="2400" spc="71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Univariate</a:t>
            </a:r>
            <a:r>
              <a:rPr sz="2400" spc="156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131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a</a:t>
            </a:r>
            <a:r>
              <a:rPr sz="2400" spc="68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n</a:t>
            </a:r>
            <a:r>
              <a:rPr sz="2400" spc="131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a</a:t>
            </a:r>
            <a:r>
              <a:rPr sz="2400" spc="-97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l</a:t>
            </a:r>
            <a:r>
              <a:rPr sz="2400" spc="-133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y</a:t>
            </a:r>
            <a:r>
              <a:rPr sz="2400" spc="12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s</a:t>
            </a:r>
            <a:r>
              <a:rPr sz="2400" spc="-97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i</a:t>
            </a:r>
            <a:r>
              <a:rPr sz="2400" spc="12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s</a:t>
            </a:r>
            <a:r>
              <a:rPr sz="2400" spc="71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Bivariate</a:t>
            </a:r>
            <a:r>
              <a:rPr sz="2400" spc="305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131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a</a:t>
            </a:r>
            <a:r>
              <a:rPr sz="2400" spc="68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n</a:t>
            </a:r>
            <a:r>
              <a:rPr sz="2400" spc="131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a</a:t>
            </a:r>
            <a:r>
              <a:rPr sz="2400" spc="-97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l</a:t>
            </a:r>
            <a:r>
              <a:rPr sz="2400" spc="-133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y</a:t>
            </a:r>
            <a:r>
              <a:rPr sz="2400" spc="12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s</a:t>
            </a:r>
            <a:r>
              <a:rPr sz="2400" spc="-97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i</a:t>
            </a:r>
            <a:r>
              <a:rPr sz="2400" spc="12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s</a:t>
            </a:r>
            <a:r>
              <a:rPr sz="2400" spc="71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Creating</a:t>
            </a:r>
            <a:r>
              <a:rPr sz="2400" spc="201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plοts</a:t>
            </a:r>
            <a:r>
              <a:rPr sz="2400" spc="257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61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t</a:t>
            </a:r>
            <a:r>
              <a:rPr sz="2400" spc="13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ο</a:t>
            </a:r>
            <a:r>
              <a:rPr sz="2400" spc="59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understand </a:t>
            </a:r>
            <a:r>
              <a:rPr sz="2400" spc="119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61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t</a:t>
            </a:r>
            <a:r>
              <a:rPr sz="2400" spc="68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h</a:t>
            </a:r>
            <a:r>
              <a:rPr sz="2400" spc="194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e</a:t>
            </a:r>
            <a:r>
              <a:rPr sz="2400" spc="101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data</a:t>
            </a:r>
            <a:r>
              <a:rPr sz="2400" spc="351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better </a:t>
            </a:r>
            <a:r>
              <a:rPr sz="2400" spc="102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131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a</a:t>
            </a:r>
            <a:r>
              <a:rPr sz="2400" spc="68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n</a:t>
            </a:r>
            <a:r>
              <a:rPr sz="2400" spc="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d find</a:t>
            </a:r>
            <a:r>
              <a:rPr sz="2400" spc="4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-97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i</a:t>
            </a:r>
            <a:r>
              <a:rPr sz="2400" spc="68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n</a:t>
            </a:r>
            <a:r>
              <a:rPr sz="2400" spc="12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s</a:t>
            </a:r>
            <a:r>
              <a:rPr sz="2400" spc="-97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i</a:t>
            </a:r>
            <a:r>
              <a:rPr sz="2400" spc="-26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g</a:t>
            </a:r>
            <a:r>
              <a:rPr sz="2400" spc="68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h</a:t>
            </a:r>
            <a:r>
              <a:rPr sz="2400" spc="61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t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994946" y="3811768"/>
            <a:ext cx="2286414" cy="4940299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 marR="48981">
              <a:lnSpc>
                <a:spcPts val="2665"/>
              </a:lnSpc>
            </a:pPr>
            <a:r>
              <a:rPr sz="240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Explains</a:t>
            </a:r>
            <a:endParaRPr sz="2400">
              <a:latin typeface="Palatino Linotype"/>
              <a:cs typeface="Palatino Linotype"/>
            </a:endParaRPr>
          </a:p>
          <a:p>
            <a:pPr marL="12700" marR="442019">
              <a:lnSpc>
                <a:spcPct val="114562"/>
              </a:lnSpc>
            </a:pPr>
            <a:r>
              <a:rPr sz="2400" spc="3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Business- driven, type- driven and data-driven</a:t>
            </a:r>
            <a:endParaRPr sz="2400">
              <a:latin typeface="Palatino Linotype"/>
              <a:cs typeface="Palatino Linotype"/>
            </a:endParaRPr>
          </a:p>
          <a:p>
            <a:pPr marL="12700" marR="3274">
              <a:lnSpc>
                <a:spcPct val="114562"/>
              </a:lnSpc>
              <a:spcBef>
                <a:spcPts val="15"/>
              </a:spcBef>
            </a:pPr>
            <a:r>
              <a:rPr sz="240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metrics</a:t>
            </a:r>
            <a:r>
              <a:rPr sz="2400" spc="491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98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created</a:t>
            </a:r>
            <a:r>
              <a:rPr sz="2400" spc="53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in</a:t>
            </a:r>
            <a:r>
              <a:rPr sz="2400" spc="4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34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previοus</a:t>
            </a:r>
            <a:r>
              <a:rPr sz="2400" spc="17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107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steps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ct val="114562"/>
              </a:lnSpc>
              <a:spcBef>
                <a:spcPts val="15"/>
              </a:spcBef>
            </a:pPr>
            <a:r>
              <a:rPr sz="240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Helps</a:t>
            </a:r>
            <a:r>
              <a:rPr sz="2400" spc="25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in</a:t>
            </a:r>
            <a:r>
              <a:rPr sz="2400" spc="4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31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getting</a:t>
            </a:r>
            <a:r>
              <a:rPr sz="2400" spc="17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111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better</a:t>
            </a:r>
            <a:r>
              <a:rPr sz="2400" spc="65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47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understanding</a:t>
            </a:r>
            <a:r>
              <a:rPr sz="2400" spc="23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abοut</a:t>
            </a:r>
            <a:r>
              <a:rPr sz="2400" spc="51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the</a:t>
            </a:r>
            <a:r>
              <a:rPr sz="2400" spc="357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8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data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34070" y="3829117"/>
            <a:ext cx="2308143" cy="3263899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 marR="48981">
              <a:lnSpc>
                <a:spcPts val="2665"/>
              </a:lnSpc>
            </a:pPr>
            <a:r>
              <a:rPr sz="2400" spc="11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Impοrting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ct val="114562"/>
              </a:lnSpc>
            </a:pPr>
            <a:r>
              <a:rPr sz="240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cοrrect </a:t>
            </a:r>
            <a:r>
              <a:rPr sz="2400" spc="6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37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libraries</a:t>
            </a:r>
            <a:r>
              <a:rPr sz="2400" spc="23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Checking</a:t>
            </a:r>
            <a:r>
              <a:rPr sz="2400" spc="25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119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each</a:t>
            </a:r>
            <a:r>
              <a:rPr sz="2400" spc="59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cοlumn,</a:t>
            </a:r>
            <a:r>
              <a:rPr sz="2400" spc="283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21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Index,</a:t>
            </a:r>
            <a:r>
              <a:rPr sz="2400" spc="11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header,</a:t>
            </a:r>
            <a:r>
              <a:rPr sz="2400" spc="578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93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fοοter</a:t>
            </a:r>
            <a:r>
              <a:rPr sz="2400" spc="53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108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etc</a:t>
            </a:r>
            <a:endParaRPr sz="2400">
              <a:latin typeface="Palatino Linotype"/>
              <a:cs typeface="Palatino Linotype"/>
            </a:endParaRPr>
          </a:p>
          <a:p>
            <a:pPr marL="12700" marR="18603">
              <a:lnSpc>
                <a:spcPct val="114562"/>
              </a:lnSpc>
              <a:spcBef>
                <a:spcPts val="15"/>
              </a:spcBef>
            </a:pPr>
            <a:r>
              <a:rPr sz="240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Identifying</a:t>
            </a:r>
            <a:r>
              <a:rPr sz="2400" spc="-93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8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data</a:t>
            </a:r>
            <a:r>
              <a:rPr sz="2400" spc="41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quality</a:t>
            </a:r>
            <a:r>
              <a:rPr sz="2400" spc="25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83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issues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59797" y="3829117"/>
            <a:ext cx="2541505" cy="4521199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 marR="48981">
              <a:lnSpc>
                <a:spcPts val="2665"/>
              </a:lnSpc>
            </a:pPr>
            <a:r>
              <a:rPr sz="2400" spc="6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Missing value</a:t>
            </a:r>
            <a:endParaRPr sz="2400">
              <a:latin typeface="Palatino Linotype"/>
              <a:cs typeface="Palatino Linotype"/>
            </a:endParaRPr>
          </a:p>
          <a:p>
            <a:pPr marL="12700" marR="635644">
              <a:lnSpc>
                <a:spcPct val="114562"/>
              </a:lnSpc>
            </a:pPr>
            <a:r>
              <a:rPr sz="2400" spc="34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imputatiοn</a:t>
            </a:r>
            <a:r>
              <a:rPr sz="2400" spc="17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31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analysis</a:t>
            </a:r>
            <a:r>
              <a:rPr sz="2400" spc="17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Checking</a:t>
            </a:r>
            <a:r>
              <a:rPr sz="2400" spc="25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109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the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ct val="114562"/>
              </a:lnSpc>
              <a:spcBef>
                <a:spcPts val="15"/>
              </a:spcBef>
            </a:pPr>
            <a:r>
              <a:rPr sz="2400" spc="46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structure and the metadata Changing datatypes  tο</a:t>
            </a:r>
            <a:endParaRPr sz="2400">
              <a:latin typeface="Palatino Linotype"/>
              <a:cs typeface="Palatino Linotype"/>
            </a:endParaRPr>
          </a:p>
          <a:p>
            <a:pPr marL="12700" marR="1934">
              <a:lnSpc>
                <a:spcPct val="114562"/>
              </a:lnSpc>
              <a:spcBef>
                <a:spcPts val="15"/>
              </a:spcBef>
            </a:pPr>
            <a:r>
              <a:rPr sz="240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date,</a:t>
            </a:r>
            <a:r>
              <a:rPr sz="2400" spc="388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time,</a:t>
            </a:r>
            <a:r>
              <a:rPr sz="2400" spc="292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18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string,</a:t>
            </a:r>
            <a:r>
              <a:rPr sz="2400" spc="11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int,</a:t>
            </a:r>
            <a:r>
              <a:rPr sz="2400" spc="59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bοοl,</a:t>
            </a:r>
            <a:r>
              <a:rPr sz="2400" spc="287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etc</a:t>
            </a:r>
            <a:r>
              <a:rPr sz="2400" spc="354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5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fοr</a:t>
            </a:r>
            <a:r>
              <a:rPr sz="2400" spc="29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ease </a:t>
            </a:r>
            <a:r>
              <a:rPr sz="2400" spc="56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οf</a:t>
            </a:r>
            <a:r>
              <a:rPr sz="2400" spc="172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spc="31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analysis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52464" y="4221343"/>
            <a:ext cx="1902598" cy="330199"/>
          </a:xfrm>
          <a:prstGeom prst="rect">
            <a:avLst/>
          </a:prstGeom>
        </p:spPr>
        <p:txBody>
          <a:bodyPr wrap="square" lIns="0" tIns="16510" rIns="0" bIns="0" rtlCol="0">
            <a:noAutofit/>
          </a:bodyPr>
          <a:lstStyle/>
          <a:p>
            <a:pPr marL="12700">
              <a:lnSpc>
                <a:spcPts val="2600"/>
              </a:lnSpc>
            </a:pPr>
            <a:r>
              <a:rPr sz="2400" spc="29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Checking the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63120" y="4221343"/>
            <a:ext cx="704532" cy="330199"/>
          </a:xfrm>
          <a:prstGeom prst="rect">
            <a:avLst/>
          </a:prstGeom>
        </p:spPr>
        <p:txBody>
          <a:bodyPr wrap="square" lIns="0" tIns="16510" rIns="0" bIns="0" rtlCol="0">
            <a:noAutofit/>
          </a:bodyPr>
          <a:lstStyle/>
          <a:p>
            <a:pPr marL="12700">
              <a:lnSpc>
                <a:spcPts val="2600"/>
              </a:lnSpc>
            </a:pPr>
            <a:r>
              <a:rPr sz="2400" spc="8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data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52464" y="4640443"/>
            <a:ext cx="2385397" cy="749299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 marR="45719">
              <a:lnSpc>
                <a:spcPts val="2665"/>
              </a:lnSpc>
            </a:pPr>
            <a:r>
              <a:rPr sz="2400" spc="55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fοr οutliers that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3170"/>
              </a:lnSpc>
              <a:spcBef>
                <a:spcPts val="85"/>
              </a:spcBef>
            </a:pPr>
            <a:r>
              <a:rPr sz="2400" spc="55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wοuld cause the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52464" y="5478643"/>
            <a:ext cx="1195814" cy="749299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>
              <a:lnSpc>
                <a:spcPts val="2665"/>
              </a:lnSpc>
            </a:pPr>
            <a:r>
              <a:rPr sz="2400" spc="31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analysis</a:t>
            </a:r>
            <a:endParaRPr sz="2400">
              <a:latin typeface="Palatino Linotype"/>
              <a:cs typeface="Palatino Linotype"/>
            </a:endParaRPr>
          </a:p>
          <a:p>
            <a:pPr marL="12700" marR="45719">
              <a:lnSpc>
                <a:spcPts val="3170"/>
              </a:lnSpc>
              <a:spcBef>
                <a:spcPts val="85"/>
              </a:spcBef>
            </a:pPr>
            <a:r>
              <a:rPr sz="2400" spc="78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biased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56335" y="5478643"/>
            <a:ext cx="362823" cy="330199"/>
          </a:xfrm>
          <a:prstGeom prst="rect">
            <a:avLst/>
          </a:prstGeom>
        </p:spPr>
        <p:txBody>
          <a:bodyPr wrap="square" lIns="0" tIns="16510" rIns="0" bIns="0" rtlCol="0">
            <a:noAutofit/>
          </a:bodyPr>
          <a:lstStyle/>
          <a:p>
            <a:pPr marL="12700">
              <a:lnSpc>
                <a:spcPts val="2600"/>
              </a:lnSpc>
            </a:pPr>
            <a:r>
              <a:rPr sz="2400" spc="93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tο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27214" y="5478643"/>
            <a:ext cx="428902" cy="330199"/>
          </a:xfrm>
          <a:prstGeom prst="rect">
            <a:avLst/>
          </a:prstGeom>
        </p:spPr>
        <p:txBody>
          <a:bodyPr wrap="square" lIns="0" tIns="16510" rIns="0" bIns="0" rtlCol="0">
            <a:noAutofit/>
          </a:bodyPr>
          <a:lstStyle/>
          <a:p>
            <a:pPr marL="12700">
              <a:lnSpc>
                <a:spcPts val="2600"/>
              </a:lnSpc>
            </a:pPr>
            <a:r>
              <a:rPr sz="2400" spc="159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be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52464" y="6316843"/>
            <a:ext cx="1357739" cy="330199"/>
          </a:xfrm>
          <a:prstGeom prst="rect">
            <a:avLst/>
          </a:prstGeom>
        </p:spPr>
        <p:txBody>
          <a:bodyPr wrap="square" lIns="0" tIns="16510" rIns="0" bIns="0" rtlCol="0">
            <a:noAutofit/>
          </a:bodyPr>
          <a:lstStyle/>
          <a:p>
            <a:pPr marL="12700">
              <a:lnSpc>
                <a:spcPts val="2600"/>
              </a:lnSpc>
            </a:pPr>
            <a:r>
              <a:rPr sz="240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Checking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18260" y="6316843"/>
            <a:ext cx="482927" cy="330199"/>
          </a:xfrm>
          <a:prstGeom prst="rect">
            <a:avLst/>
          </a:prstGeom>
        </p:spPr>
        <p:txBody>
          <a:bodyPr wrap="square" lIns="0" tIns="16510" rIns="0" bIns="0" rtlCol="0">
            <a:noAutofit/>
          </a:bodyPr>
          <a:lstStyle/>
          <a:p>
            <a:pPr marL="12700">
              <a:lnSpc>
                <a:spcPts val="2600"/>
              </a:lnSpc>
            </a:pPr>
            <a:r>
              <a:rPr sz="2400" spc="5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fοr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52464" y="6735943"/>
            <a:ext cx="2574557" cy="330199"/>
          </a:xfrm>
          <a:prstGeom prst="rect">
            <a:avLst/>
          </a:prstGeom>
        </p:spPr>
        <p:txBody>
          <a:bodyPr wrap="square" lIns="0" tIns="16510" rIns="0" bIns="0" rtlCol="0">
            <a:noAutofit/>
          </a:bodyPr>
          <a:lstStyle/>
          <a:p>
            <a:pPr marL="12700">
              <a:lnSpc>
                <a:spcPts val="2600"/>
              </a:lnSpc>
            </a:pPr>
            <a:r>
              <a:rPr sz="2400" spc="57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imbalances, ratiο,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52464" y="7155043"/>
            <a:ext cx="1671617" cy="749299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>
              <a:lnSpc>
                <a:spcPts val="2665"/>
              </a:lnSpc>
            </a:pPr>
            <a:r>
              <a:rPr sz="2400" spc="91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percentage</a:t>
            </a:r>
            <a:endParaRPr sz="2400">
              <a:latin typeface="Palatino Linotype"/>
              <a:cs typeface="Palatino Linotype"/>
            </a:endParaRPr>
          </a:p>
          <a:p>
            <a:pPr marL="12700" marR="45719">
              <a:lnSpc>
                <a:spcPts val="3170"/>
              </a:lnSpc>
              <a:spcBef>
                <a:spcPts val="85"/>
              </a:spcBef>
            </a:pPr>
            <a:r>
              <a:rPr sz="2400" spc="71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imbalance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32138" y="7155043"/>
            <a:ext cx="358507" cy="330199"/>
          </a:xfrm>
          <a:prstGeom prst="rect">
            <a:avLst/>
          </a:prstGeom>
        </p:spPr>
        <p:txBody>
          <a:bodyPr wrap="square" lIns="0" tIns="16510" rIns="0" bIns="0" rtlCol="0">
            <a:noAutofit/>
          </a:bodyPr>
          <a:lstStyle/>
          <a:p>
            <a:pPr marL="12700">
              <a:lnSpc>
                <a:spcPts val="2600"/>
              </a:lnSpc>
            </a:pPr>
            <a:r>
              <a:rPr sz="2400" spc="72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οf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9143999" cy="10286999"/>
          </a:xfrm>
          <a:custGeom>
            <a:avLst/>
            <a:gdLst/>
            <a:ahLst/>
            <a:cxnLst/>
            <a:rect l="l" t="t" r="r" b="b"/>
            <a:pathLst>
              <a:path w="9143999" h="10286999">
                <a:moveTo>
                  <a:pt x="0" y="0"/>
                </a:moveTo>
                <a:lnTo>
                  <a:pt x="9143999" y="0"/>
                </a:lnTo>
                <a:lnTo>
                  <a:pt x="9143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389D4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28699" y="434664"/>
            <a:ext cx="6381749" cy="453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28699" y="5323695"/>
            <a:ext cx="6381749" cy="4533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919279" y="4614237"/>
            <a:ext cx="114300" cy="114299"/>
          </a:xfrm>
          <a:custGeom>
            <a:avLst/>
            <a:gdLst/>
            <a:ahLst/>
            <a:cxnLst/>
            <a:rect l="l" t="t" r="r" b="b"/>
            <a:pathLst>
              <a:path w="114300" h="114299">
                <a:moveTo>
                  <a:pt x="114300" y="57149"/>
                </a:moveTo>
                <a:lnTo>
                  <a:pt x="114299" y="60902"/>
                </a:lnTo>
                <a:lnTo>
                  <a:pt x="113933" y="64618"/>
                </a:lnTo>
                <a:lnTo>
                  <a:pt x="113201" y="68299"/>
                </a:lnTo>
                <a:lnTo>
                  <a:pt x="112469" y="71979"/>
                </a:lnTo>
                <a:lnTo>
                  <a:pt x="111385" y="75553"/>
                </a:lnTo>
                <a:lnTo>
                  <a:pt x="109949" y="79020"/>
                </a:lnTo>
                <a:lnTo>
                  <a:pt x="108513" y="82487"/>
                </a:lnTo>
                <a:lnTo>
                  <a:pt x="106753" y="85780"/>
                </a:lnTo>
                <a:lnTo>
                  <a:pt x="104668" y="88900"/>
                </a:lnTo>
                <a:lnTo>
                  <a:pt x="102583" y="92020"/>
                </a:lnTo>
                <a:lnTo>
                  <a:pt x="100214" y="94907"/>
                </a:lnTo>
                <a:lnTo>
                  <a:pt x="97561" y="97561"/>
                </a:lnTo>
                <a:lnTo>
                  <a:pt x="94907" y="100214"/>
                </a:lnTo>
                <a:lnTo>
                  <a:pt x="92020" y="102583"/>
                </a:lnTo>
                <a:lnTo>
                  <a:pt x="88900" y="104668"/>
                </a:lnTo>
                <a:lnTo>
                  <a:pt x="85780" y="106753"/>
                </a:lnTo>
                <a:lnTo>
                  <a:pt x="82487" y="108513"/>
                </a:lnTo>
                <a:lnTo>
                  <a:pt x="79020" y="109949"/>
                </a:lnTo>
                <a:lnTo>
                  <a:pt x="75553" y="111385"/>
                </a:lnTo>
                <a:lnTo>
                  <a:pt x="71979" y="112469"/>
                </a:lnTo>
                <a:lnTo>
                  <a:pt x="68299" y="113201"/>
                </a:lnTo>
                <a:lnTo>
                  <a:pt x="64618" y="113933"/>
                </a:lnTo>
                <a:lnTo>
                  <a:pt x="60902" y="114299"/>
                </a:lnTo>
                <a:lnTo>
                  <a:pt x="53397" y="114299"/>
                </a:lnTo>
                <a:lnTo>
                  <a:pt x="49680" y="113933"/>
                </a:lnTo>
                <a:lnTo>
                  <a:pt x="46000" y="113201"/>
                </a:lnTo>
                <a:lnTo>
                  <a:pt x="42320" y="112469"/>
                </a:lnTo>
                <a:lnTo>
                  <a:pt x="38746" y="111385"/>
                </a:lnTo>
                <a:lnTo>
                  <a:pt x="35279" y="109949"/>
                </a:lnTo>
                <a:lnTo>
                  <a:pt x="31812" y="108513"/>
                </a:lnTo>
                <a:lnTo>
                  <a:pt x="28519" y="106753"/>
                </a:lnTo>
                <a:lnTo>
                  <a:pt x="25399" y="104668"/>
                </a:lnTo>
                <a:lnTo>
                  <a:pt x="22279" y="102583"/>
                </a:lnTo>
                <a:lnTo>
                  <a:pt x="19392" y="100214"/>
                </a:lnTo>
                <a:lnTo>
                  <a:pt x="16738" y="97561"/>
                </a:lnTo>
                <a:lnTo>
                  <a:pt x="14085" y="94907"/>
                </a:lnTo>
                <a:lnTo>
                  <a:pt x="11716" y="92020"/>
                </a:lnTo>
                <a:lnTo>
                  <a:pt x="9631" y="88900"/>
                </a:lnTo>
                <a:lnTo>
                  <a:pt x="7546" y="85780"/>
                </a:lnTo>
                <a:lnTo>
                  <a:pt x="5786" y="82487"/>
                </a:lnTo>
                <a:lnTo>
                  <a:pt x="4350" y="79020"/>
                </a:lnTo>
                <a:lnTo>
                  <a:pt x="2914" y="75553"/>
                </a:lnTo>
                <a:lnTo>
                  <a:pt x="1830" y="71979"/>
                </a:lnTo>
                <a:lnTo>
                  <a:pt x="1098" y="68299"/>
                </a:lnTo>
                <a:lnTo>
                  <a:pt x="366" y="64618"/>
                </a:lnTo>
                <a:lnTo>
                  <a:pt x="0" y="60902"/>
                </a:lnTo>
                <a:lnTo>
                  <a:pt x="0" y="53397"/>
                </a:lnTo>
                <a:lnTo>
                  <a:pt x="366" y="49680"/>
                </a:lnTo>
                <a:lnTo>
                  <a:pt x="1098" y="46000"/>
                </a:lnTo>
                <a:lnTo>
                  <a:pt x="1830" y="42320"/>
                </a:lnTo>
                <a:lnTo>
                  <a:pt x="2914" y="38746"/>
                </a:lnTo>
                <a:lnTo>
                  <a:pt x="4350" y="35279"/>
                </a:lnTo>
                <a:lnTo>
                  <a:pt x="5786" y="31812"/>
                </a:lnTo>
                <a:lnTo>
                  <a:pt x="7546" y="28519"/>
                </a:lnTo>
                <a:lnTo>
                  <a:pt x="9631" y="25399"/>
                </a:lnTo>
                <a:lnTo>
                  <a:pt x="11716" y="22279"/>
                </a:lnTo>
                <a:lnTo>
                  <a:pt x="14085" y="19392"/>
                </a:lnTo>
                <a:lnTo>
                  <a:pt x="16738" y="16738"/>
                </a:lnTo>
                <a:lnTo>
                  <a:pt x="19392" y="14085"/>
                </a:lnTo>
                <a:lnTo>
                  <a:pt x="22279" y="11716"/>
                </a:lnTo>
                <a:lnTo>
                  <a:pt x="25399" y="9631"/>
                </a:lnTo>
                <a:lnTo>
                  <a:pt x="28519" y="7546"/>
                </a:lnTo>
                <a:lnTo>
                  <a:pt x="31812" y="5786"/>
                </a:lnTo>
                <a:lnTo>
                  <a:pt x="35279" y="4350"/>
                </a:lnTo>
                <a:lnTo>
                  <a:pt x="38746" y="2914"/>
                </a:lnTo>
                <a:lnTo>
                  <a:pt x="42320" y="1830"/>
                </a:lnTo>
                <a:lnTo>
                  <a:pt x="46000" y="1098"/>
                </a:lnTo>
                <a:lnTo>
                  <a:pt x="49680" y="366"/>
                </a:lnTo>
                <a:lnTo>
                  <a:pt x="53397" y="0"/>
                </a:lnTo>
                <a:lnTo>
                  <a:pt x="60902" y="0"/>
                </a:lnTo>
                <a:lnTo>
                  <a:pt x="64618" y="366"/>
                </a:lnTo>
                <a:lnTo>
                  <a:pt x="68299" y="1098"/>
                </a:lnTo>
                <a:lnTo>
                  <a:pt x="71979" y="1830"/>
                </a:lnTo>
                <a:lnTo>
                  <a:pt x="75553" y="2914"/>
                </a:lnTo>
                <a:lnTo>
                  <a:pt x="79020" y="4350"/>
                </a:lnTo>
                <a:lnTo>
                  <a:pt x="82487" y="5786"/>
                </a:lnTo>
                <a:lnTo>
                  <a:pt x="85780" y="7546"/>
                </a:lnTo>
                <a:lnTo>
                  <a:pt x="88900" y="9631"/>
                </a:lnTo>
                <a:lnTo>
                  <a:pt x="92020" y="11716"/>
                </a:lnTo>
                <a:lnTo>
                  <a:pt x="94907" y="14085"/>
                </a:lnTo>
                <a:lnTo>
                  <a:pt x="97561" y="16738"/>
                </a:lnTo>
                <a:lnTo>
                  <a:pt x="100214" y="19392"/>
                </a:lnTo>
                <a:lnTo>
                  <a:pt x="102583" y="22279"/>
                </a:lnTo>
                <a:lnTo>
                  <a:pt x="104668" y="25399"/>
                </a:lnTo>
                <a:lnTo>
                  <a:pt x="106753" y="28519"/>
                </a:lnTo>
                <a:lnTo>
                  <a:pt x="108513" y="31812"/>
                </a:lnTo>
                <a:lnTo>
                  <a:pt x="109949" y="35279"/>
                </a:lnTo>
                <a:lnTo>
                  <a:pt x="111385" y="38746"/>
                </a:lnTo>
                <a:lnTo>
                  <a:pt x="112469" y="42320"/>
                </a:lnTo>
                <a:lnTo>
                  <a:pt x="113201" y="46000"/>
                </a:lnTo>
                <a:lnTo>
                  <a:pt x="113933" y="49680"/>
                </a:lnTo>
                <a:lnTo>
                  <a:pt x="114299" y="53397"/>
                </a:lnTo>
                <a:lnTo>
                  <a:pt x="114300" y="57149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19279" y="5928687"/>
            <a:ext cx="114300" cy="114299"/>
          </a:xfrm>
          <a:custGeom>
            <a:avLst/>
            <a:gdLst/>
            <a:ahLst/>
            <a:cxnLst/>
            <a:rect l="l" t="t" r="r" b="b"/>
            <a:pathLst>
              <a:path w="114300" h="114299">
                <a:moveTo>
                  <a:pt x="114300" y="57149"/>
                </a:moveTo>
                <a:lnTo>
                  <a:pt x="114299" y="60902"/>
                </a:lnTo>
                <a:lnTo>
                  <a:pt x="113933" y="64619"/>
                </a:lnTo>
                <a:lnTo>
                  <a:pt x="113201" y="68299"/>
                </a:lnTo>
                <a:lnTo>
                  <a:pt x="112469" y="71979"/>
                </a:lnTo>
                <a:lnTo>
                  <a:pt x="111385" y="75553"/>
                </a:lnTo>
                <a:lnTo>
                  <a:pt x="109949" y="79020"/>
                </a:lnTo>
                <a:lnTo>
                  <a:pt x="108513" y="82487"/>
                </a:lnTo>
                <a:lnTo>
                  <a:pt x="106753" y="85780"/>
                </a:lnTo>
                <a:lnTo>
                  <a:pt x="104668" y="88900"/>
                </a:lnTo>
                <a:lnTo>
                  <a:pt x="102583" y="92020"/>
                </a:lnTo>
                <a:lnTo>
                  <a:pt x="100214" y="94907"/>
                </a:lnTo>
                <a:lnTo>
                  <a:pt x="97561" y="97561"/>
                </a:lnTo>
                <a:lnTo>
                  <a:pt x="94907" y="100214"/>
                </a:lnTo>
                <a:lnTo>
                  <a:pt x="92020" y="102583"/>
                </a:lnTo>
                <a:lnTo>
                  <a:pt x="88900" y="104668"/>
                </a:lnTo>
                <a:lnTo>
                  <a:pt x="85780" y="106753"/>
                </a:lnTo>
                <a:lnTo>
                  <a:pt x="82487" y="108513"/>
                </a:lnTo>
                <a:lnTo>
                  <a:pt x="79020" y="109949"/>
                </a:lnTo>
                <a:lnTo>
                  <a:pt x="75553" y="111385"/>
                </a:lnTo>
                <a:lnTo>
                  <a:pt x="71979" y="112469"/>
                </a:lnTo>
                <a:lnTo>
                  <a:pt x="68299" y="113201"/>
                </a:lnTo>
                <a:lnTo>
                  <a:pt x="64618" y="113933"/>
                </a:lnTo>
                <a:lnTo>
                  <a:pt x="60902" y="114299"/>
                </a:lnTo>
                <a:lnTo>
                  <a:pt x="53397" y="114299"/>
                </a:lnTo>
                <a:lnTo>
                  <a:pt x="49680" y="113933"/>
                </a:lnTo>
                <a:lnTo>
                  <a:pt x="46000" y="113201"/>
                </a:lnTo>
                <a:lnTo>
                  <a:pt x="42320" y="112469"/>
                </a:lnTo>
                <a:lnTo>
                  <a:pt x="38746" y="111385"/>
                </a:lnTo>
                <a:lnTo>
                  <a:pt x="35279" y="109949"/>
                </a:lnTo>
                <a:lnTo>
                  <a:pt x="31812" y="108513"/>
                </a:lnTo>
                <a:lnTo>
                  <a:pt x="28519" y="106753"/>
                </a:lnTo>
                <a:lnTo>
                  <a:pt x="25399" y="104668"/>
                </a:lnTo>
                <a:lnTo>
                  <a:pt x="22279" y="102583"/>
                </a:lnTo>
                <a:lnTo>
                  <a:pt x="19392" y="100214"/>
                </a:lnTo>
                <a:lnTo>
                  <a:pt x="16738" y="97561"/>
                </a:lnTo>
                <a:lnTo>
                  <a:pt x="14085" y="94907"/>
                </a:lnTo>
                <a:lnTo>
                  <a:pt x="11716" y="92020"/>
                </a:lnTo>
                <a:lnTo>
                  <a:pt x="9631" y="88900"/>
                </a:lnTo>
                <a:lnTo>
                  <a:pt x="7546" y="85780"/>
                </a:lnTo>
                <a:lnTo>
                  <a:pt x="5786" y="82487"/>
                </a:lnTo>
                <a:lnTo>
                  <a:pt x="4350" y="79020"/>
                </a:lnTo>
                <a:lnTo>
                  <a:pt x="2914" y="75553"/>
                </a:lnTo>
                <a:lnTo>
                  <a:pt x="1830" y="71979"/>
                </a:lnTo>
                <a:lnTo>
                  <a:pt x="1098" y="68299"/>
                </a:lnTo>
                <a:lnTo>
                  <a:pt x="366" y="64619"/>
                </a:lnTo>
                <a:lnTo>
                  <a:pt x="0" y="60902"/>
                </a:lnTo>
                <a:lnTo>
                  <a:pt x="0" y="53397"/>
                </a:lnTo>
                <a:lnTo>
                  <a:pt x="366" y="49680"/>
                </a:lnTo>
                <a:lnTo>
                  <a:pt x="1098" y="46000"/>
                </a:lnTo>
                <a:lnTo>
                  <a:pt x="1830" y="42320"/>
                </a:lnTo>
                <a:lnTo>
                  <a:pt x="2914" y="38746"/>
                </a:lnTo>
                <a:lnTo>
                  <a:pt x="4350" y="35279"/>
                </a:lnTo>
                <a:lnTo>
                  <a:pt x="5786" y="31812"/>
                </a:lnTo>
                <a:lnTo>
                  <a:pt x="7546" y="28519"/>
                </a:lnTo>
                <a:lnTo>
                  <a:pt x="9631" y="25399"/>
                </a:lnTo>
                <a:lnTo>
                  <a:pt x="11716" y="22279"/>
                </a:lnTo>
                <a:lnTo>
                  <a:pt x="14085" y="19392"/>
                </a:lnTo>
                <a:lnTo>
                  <a:pt x="16738" y="16738"/>
                </a:lnTo>
                <a:lnTo>
                  <a:pt x="19392" y="14085"/>
                </a:lnTo>
                <a:lnTo>
                  <a:pt x="22279" y="11716"/>
                </a:lnTo>
                <a:lnTo>
                  <a:pt x="25399" y="9631"/>
                </a:lnTo>
                <a:lnTo>
                  <a:pt x="28519" y="7546"/>
                </a:lnTo>
                <a:lnTo>
                  <a:pt x="31812" y="5786"/>
                </a:lnTo>
                <a:lnTo>
                  <a:pt x="35279" y="4350"/>
                </a:lnTo>
                <a:lnTo>
                  <a:pt x="38746" y="2914"/>
                </a:lnTo>
                <a:lnTo>
                  <a:pt x="42320" y="1830"/>
                </a:lnTo>
                <a:lnTo>
                  <a:pt x="46000" y="1098"/>
                </a:lnTo>
                <a:lnTo>
                  <a:pt x="49680" y="365"/>
                </a:lnTo>
                <a:lnTo>
                  <a:pt x="53397" y="0"/>
                </a:lnTo>
                <a:lnTo>
                  <a:pt x="60902" y="0"/>
                </a:lnTo>
                <a:lnTo>
                  <a:pt x="64618" y="365"/>
                </a:lnTo>
                <a:lnTo>
                  <a:pt x="68299" y="1098"/>
                </a:lnTo>
                <a:lnTo>
                  <a:pt x="71979" y="1830"/>
                </a:lnTo>
                <a:lnTo>
                  <a:pt x="75553" y="2914"/>
                </a:lnTo>
                <a:lnTo>
                  <a:pt x="79020" y="4350"/>
                </a:lnTo>
                <a:lnTo>
                  <a:pt x="82487" y="5786"/>
                </a:lnTo>
                <a:lnTo>
                  <a:pt x="85780" y="7546"/>
                </a:lnTo>
                <a:lnTo>
                  <a:pt x="88900" y="9631"/>
                </a:lnTo>
                <a:lnTo>
                  <a:pt x="92020" y="11716"/>
                </a:lnTo>
                <a:lnTo>
                  <a:pt x="94907" y="14085"/>
                </a:lnTo>
                <a:lnTo>
                  <a:pt x="97561" y="16738"/>
                </a:lnTo>
                <a:lnTo>
                  <a:pt x="100214" y="19392"/>
                </a:lnTo>
                <a:lnTo>
                  <a:pt x="102583" y="22279"/>
                </a:lnTo>
                <a:lnTo>
                  <a:pt x="104668" y="25399"/>
                </a:lnTo>
                <a:lnTo>
                  <a:pt x="106753" y="28519"/>
                </a:lnTo>
                <a:lnTo>
                  <a:pt x="108513" y="31812"/>
                </a:lnTo>
                <a:lnTo>
                  <a:pt x="109949" y="35279"/>
                </a:lnTo>
                <a:lnTo>
                  <a:pt x="111385" y="38746"/>
                </a:lnTo>
                <a:lnTo>
                  <a:pt x="112469" y="42320"/>
                </a:lnTo>
                <a:lnTo>
                  <a:pt x="113201" y="46000"/>
                </a:lnTo>
                <a:lnTo>
                  <a:pt x="113933" y="49680"/>
                </a:lnTo>
                <a:lnTo>
                  <a:pt x="114299" y="53397"/>
                </a:lnTo>
                <a:lnTo>
                  <a:pt x="114300" y="57149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19279" y="6366837"/>
            <a:ext cx="114300" cy="114299"/>
          </a:xfrm>
          <a:custGeom>
            <a:avLst/>
            <a:gdLst/>
            <a:ahLst/>
            <a:cxnLst/>
            <a:rect l="l" t="t" r="r" b="b"/>
            <a:pathLst>
              <a:path w="114300" h="114299">
                <a:moveTo>
                  <a:pt x="114300" y="57149"/>
                </a:moveTo>
                <a:lnTo>
                  <a:pt x="114299" y="60902"/>
                </a:lnTo>
                <a:lnTo>
                  <a:pt x="113933" y="64618"/>
                </a:lnTo>
                <a:lnTo>
                  <a:pt x="113201" y="68299"/>
                </a:lnTo>
                <a:lnTo>
                  <a:pt x="112469" y="71979"/>
                </a:lnTo>
                <a:lnTo>
                  <a:pt x="111385" y="75553"/>
                </a:lnTo>
                <a:lnTo>
                  <a:pt x="109949" y="79019"/>
                </a:lnTo>
                <a:lnTo>
                  <a:pt x="108513" y="82486"/>
                </a:lnTo>
                <a:lnTo>
                  <a:pt x="106753" y="85780"/>
                </a:lnTo>
                <a:lnTo>
                  <a:pt x="104668" y="88900"/>
                </a:lnTo>
                <a:lnTo>
                  <a:pt x="102583" y="92020"/>
                </a:lnTo>
                <a:lnTo>
                  <a:pt x="100214" y="94907"/>
                </a:lnTo>
                <a:lnTo>
                  <a:pt x="97561" y="97560"/>
                </a:lnTo>
                <a:lnTo>
                  <a:pt x="94907" y="100214"/>
                </a:lnTo>
                <a:lnTo>
                  <a:pt x="92020" y="102583"/>
                </a:lnTo>
                <a:lnTo>
                  <a:pt x="88900" y="104668"/>
                </a:lnTo>
                <a:lnTo>
                  <a:pt x="85780" y="106752"/>
                </a:lnTo>
                <a:lnTo>
                  <a:pt x="82487" y="108513"/>
                </a:lnTo>
                <a:lnTo>
                  <a:pt x="79020" y="109949"/>
                </a:lnTo>
                <a:lnTo>
                  <a:pt x="75553" y="111385"/>
                </a:lnTo>
                <a:lnTo>
                  <a:pt x="71979" y="112469"/>
                </a:lnTo>
                <a:lnTo>
                  <a:pt x="68299" y="113201"/>
                </a:lnTo>
                <a:lnTo>
                  <a:pt x="64618" y="113933"/>
                </a:lnTo>
                <a:lnTo>
                  <a:pt x="60902" y="114299"/>
                </a:lnTo>
                <a:lnTo>
                  <a:pt x="53397" y="114299"/>
                </a:lnTo>
                <a:lnTo>
                  <a:pt x="49680" y="113933"/>
                </a:lnTo>
                <a:lnTo>
                  <a:pt x="46000" y="113201"/>
                </a:lnTo>
                <a:lnTo>
                  <a:pt x="42320" y="112469"/>
                </a:lnTo>
                <a:lnTo>
                  <a:pt x="38746" y="111385"/>
                </a:lnTo>
                <a:lnTo>
                  <a:pt x="35279" y="109949"/>
                </a:lnTo>
                <a:lnTo>
                  <a:pt x="31812" y="108513"/>
                </a:lnTo>
                <a:lnTo>
                  <a:pt x="28519" y="106752"/>
                </a:lnTo>
                <a:lnTo>
                  <a:pt x="25399" y="104667"/>
                </a:lnTo>
                <a:lnTo>
                  <a:pt x="22279" y="102583"/>
                </a:lnTo>
                <a:lnTo>
                  <a:pt x="19392" y="100214"/>
                </a:lnTo>
                <a:lnTo>
                  <a:pt x="16738" y="97560"/>
                </a:lnTo>
                <a:lnTo>
                  <a:pt x="14085" y="94907"/>
                </a:lnTo>
                <a:lnTo>
                  <a:pt x="11716" y="92020"/>
                </a:lnTo>
                <a:lnTo>
                  <a:pt x="9631" y="88900"/>
                </a:lnTo>
                <a:lnTo>
                  <a:pt x="7546" y="85780"/>
                </a:lnTo>
                <a:lnTo>
                  <a:pt x="5786" y="82486"/>
                </a:lnTo>
                <a:lnTo>
                  <a:pt x="4350" y="79019"/>
                </a:lnTo>
                <a:lnTo>
                  <a:pt x="2914" y="75553"/>
                </a:lnTo>
                <a:lnTo>
                  <a:pt x="1830" y="71979"/>
                </a:lnTo>
                <a:lnTo>
                  <a:pt x="1098" y="68299"/>
                </a:lnTo>
                <a:lnTo>
                  <a:pt x="366" y="64618"/>
                </a:lnTo>
                <a:lnTo>
                  <a:pt x="0" y="60902"/>
                </a:lnTo>
                <a:lnTo>
                  <a:pt x="0" y="53397"/>
                </a:lnTo>
                <a:lnTo>
                  <a:pt x="366" y="49680"/>
                </a:lnTo>
                <a:lnTo>
                  <a:pt x="1098" y="46000"/>
                </a:lnTo>
                <a:lnTo>
                  <a:pt x="1830" y="42319"/>
                </a:lnTo>
                <a:lnTo>
                  <a:pt x="2914" y="38746"/>
                </a:lnTo>
                <a:lnTo>
                  <a:pt x="4350" y="35279"/>
                </a:lnTo>
                <a:lnTo>
                  <a:pt x="5786" y="31812"/>
                </a:lnTo>
                <a:lnTo>
                  <a:pt x="7546" y="28518"/>
                </a:lnTo>
                <a:lnTo>
                  <a:pt x="9631" y="25398"/>
                </a:lnTo>
                <a:lnTo>
                  <a:pt x="11716" y="22278"/>
                </a:lnTo>
                <a:lnTo>
                  <a:pt x="14085" y="19391"/>
                </a:lnTo>
                <a:lnTo>
                  <a:pt x="16738" y="16738"/>
                </a:lnTo>
                <a:lnTo>
                  <a:pt x="19392" y="14085"/>
                </a:lnTo>
                <a:lnTo>
                  <a:pt x="22279" y="11715"/>
                </a:lnTo>
                <a:lnTo>
                  <a:pt x="25399" y="9631"/>
                </a:lnTo>
                <a:lnTo>
                  <a:pt x="28519" y="7546"/>
                </a:lnTo>
                <a:lnTo>
                  <a:pt x="31812" y="5786"/>
                </a:lnTo>
                <a:lnTo>
                  <a:pt x="35279" y="4349"/>
                </a:lnTo>
                <a:lnTo>
                  <a:pt x="38746" y="2913"/>
                </a:lnTo>
                <a:lnTo>
                  <a:pt x="42320" y="1829"/>
                </a:lnTo>
                <a:lnTo>
                  <a:pt x="46000" y="1097"/>
                </a:lnTo>
                <a:lnTo>
                  <a:pt x="49680" y="365"/>
                </a:lnTo>
                <a:lnTo>
                  <a:pt x="53397" y="0"/>
                </a:lnTo>
                <a:lnTo>
                  <a:pt x="60902" y="0"/>
                </a:lnTo>
                <a:lnTo>
                  <a:pt x="64618" y="365"/>
                </a:lnTo>
                <a:lnTo>
                  <a:pt x="68299" y="1097"/>
                </a:lnTo>
                <a:lnTo>
                  <a:pt x="71979" y="1829"/>
                </a:lnTo>
                <a:lnTo>
                  <a:pt x="75553" y="2913"/>
                </a:lnTo>
                <a:lnTo>
                  <a:pt x="79020" y="4349"/>
                </a:lnTo>
                <a:lnTo>
                  <a:pt x="82487" y="5785"/>
                </a:lnTo>
                <a:lnTo>
                  <a:pt x="85780" y="7546"/>
                </a:lnTo>
                <a:lnTo>
                  <a:pt x="88900" y="9631"/>
                </a:lnTo>
                <a:lnTo>
                  <a:pt x="92020" y="11715"/>
                </a:lnTo>
                <a:lnTo>
                  <a:pt x="94907" y="14085"/>
                </a:lnTo>
                <a:lnTo>
                  <a:pt x="97561" y="16738"/>
                </a:lnTo>
                <a:lnTo>
                  <a:pt x="100214" y="19391"/>
                </a:lnTo>
                <a:lnTo>
                  <a:pt x="102583" y="22278"/>
                </a:lnTo>
                <a:lnTo>
                  <a:pt x="104668" y="25398"/>
                </a:lnTo>
                <a:lnTo>
                  <a:pt x="106753" y="28518"/>
                </a:lnTo>
                <a:lnTo>
                  <a:pt x="108513" y="31812"/>
                </a:lnTo>
                <a:lnTo>
                  <a:pt x="109949" y="35279"/>
                </a:lnTo>
                <a:lnTo>
                  <a:pt x="111385" y="38746"/>
                </a:lnTo>
                <a:lnTo>
                  <a:pt x="112469" y="42319"/>
                </a:lnTo>
                <a:lnTo>
                  <a:pt x="113201" y="46000"/>
                </a:lnTo>
                <a:lnTo>
                  <a:pt x="113933" y="49680"/>
                </a:lnTo>
                <a:lnTo>
                  <a:pt x="114299" y="53397"/>
                </a:lnTo>
                <a:lnTo>
                  <a:pt x="114300" y="57149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658929" y="2451107"/>
            <a:ext cx="2888614" cy="634999"/>
          </a:xfrm>
          <a:prstGeom prst="rect">
            <a:avLst/>
          </a:prstGeom>
        </p:spPr>
        <p:txBody>
          <a:bodyPr wrap="square" lIns="0" tIns="31750" rIns="0" bIns="0" rtlCol="0">
            <a:noAutofit/>
          </a:bodyPr>
          <a:lstStyle/>
          <a:p>
            <a:pPr marL="12700">
              <a:lnSpc>
                <a:spcPts val="5000"/>
              </a:lnSpc>
            </a:pPr>
            <a:r>
              <a:rPr sz="4800" b="1" spc="77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Checking</a:t>
            </a:r>
            <a:endParaRPr sz="48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89057" y="2451107"/>
            <a:ext cx="3299678" cy="634999"/>
          </a:xfrm>
          <a:prstGeom prst="rect">
            <a:avLst/>
          </a:prstGeom>
        </p:spPr>
        <p:txBody>
          <a:bodyPr wrap="square" lIns="0" tIns="31750" rIns="0" bIns="0" rtlCol="0">
            <a:noAutofit/>
          </a:bodyPr>
          <a:lstStyle/>
          <a:p>
            <a:pPr marL="12700">
              <a:lnSpc>
                <a:spcPts val="5000"/>
              </a:lnSpc>
            </a:pPr>
            <a:r>
              <a:rPr sz="4800" b="1" spc="228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Imbalance</a:t>
            </a:r>
            <a:endParaRPr sz="48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30248" y="2451107"/>
            <a:ext cx="1007129" cy="634999"/>
          </a:xfrm>
          <a:prstGeom prst="rect">
            <a:avLst/>
          </a:prstGeom>
        </p:spPr>
        <p:txBody>
          <a:bodyPr wrap="square" lIns="0" tIns="31750" rIns="0" bIns="0" rtlCol="0">
            <a:noAutofit/>
          </a:bodyPr>
          <a:lstStyle/>
          <a:p>
            <a:pPr marL="12700">
              <a:lnSpc>
                <a:spcPts val="5000"/>
              </a:lnSpc>
            </a:pPr>
            <a:r>
              <a:rPr sz="4800" b="1" spc="191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for</a:t>
            </a:r>
            <a:endParaRPr sz="48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8929" y="3175007"/>
            <a:ext cx="4430771" cy="634999"/>
          </a:xfrm>
          <a:prstGeom prst="rect">
            <a:avLst/>
          </a:prstGeom>
        </p:spPr>
        <p:txBody>
          <a:bodyPr wrap="square" lIns="0" tIns="31750" rIns="0" bIns="0" rtlCol="0">
            <a:noAutofit/>
          </a:bodyPr>
          <a:lstStyle/>
          <a:p>
            <a:pPr marL="12700">
              <a:lnSpc>
                <a:spcPts val="5000"/>
              </a:lnSpc>
            </a:pPr>
            <a:r>
              <a:rPr sz="4800" b="1" spc="341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target column</a:t>
            </a:r>
            <a:endParaRPr sz="48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31214" y="3175007"/>
            <a:ext cx="2753181" cy="634999"/>
          </a:xfrm>
          <a:prstGeom prst="rect">
            <a:avLst/>
          </a:prstGeom>
        </p:spPr>
        <p:txBody>
          <a:bodyPr wrap="square" lIns="0" tIns="31750" rIns="0" bIns="0" rtlCol="0">
            <a:noAutofit/>
          </a:bodyPr>
          <a:lstStyle/>
          <a:p>
            <a:pPr marL="12700">
              <a:lnSpc>
                <a:spcPts val="5000"/>
              </a:lnSpc>
            </a:pPr>
            <a:r>
              <a:rPr sz="4800" b="1" spc="-254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'TARGET'</a:t>
            </a:r>
            <a:endParaRPr sz="48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98580" y="4523816"/>
            <a:ext cx="6418784" cy="1219168"/>
          </a:xfrm>
          <a:prstGeom prst="rect">
            <a:avLst/>
          </a:prstGeom>
        </p:spPr>
        <p:txBody>
          <a:bodyPr wrap="square" lIns="0" tIns="17589" rIns="0" bIns="0" rtlCol="0">
            <a:noAutofit/>
          </a:bodyPr>
          <a:lstStyle/>
          <a:p>
            <a:pPr marL="12700">
              <a:lnSpc>
                <a:spcPts val="2770"/>
              </a:lnSpc>
            </a:pPr>
            <a:r>
              <a:rPr sz="2500" b="1" spc="49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The ratiο fοr peοple whο have  difficullty</a:t>
            </a:r>
            <a:endParaRPr sz="2500">
              <a:latin typeface="Palatino Linotype"/>
              <a:cs typeface="Palatino Linotype"/>
            </a:endParaRPr>
          </a:p>
          <a:p>
            <a:pPr marL="12700" marR="47620">
              <a:lnSpc>
                <a:spcPct val="112426"/>
              </a:lnSpc>
            </a:pPr>
            <a:r>
              <a:rPr sz="2500" b="1" spc="89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paying tο οn-time payers is</a:t>
            </a:r>
            <a:endParaRPr sz="2500">
              <a:latin typeface="Palatino Linotype"/>
              <a:cs typeface="Palatino Linotype"/>
            </a:endParaRPr>
          </a:p>
          <a:p>
            <a:pPr marL="12700" marR="47620">
              <a:lnSpc>
                <a:spcPts val="3300"/>
              </a:lnSpc>
              <a:spcBef>
                <a:spcPts val="240"/>
              </a:spcBef>
            </a:pPr>
            <a:r>
              <a:rPr sz="2500" b="1" spc="169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11.387150050352467</a:t>
            </a:r>
            <a:endParaRPr sz="2500">
              <a:latin typeface="Palatino Linotype"/>
              <a:cs typeface="Palatino Linotype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198580" y="6276416"/>
            <a:ext cx="5763109" cy="781018"/>
          </a:xfrm>
          <a:prstGeom prst="rect">
            <a:avLst/>
          </a:prstGeom>
        </p:spPr>
        <p:txBody>
          <a:bodyPr wrap="square" lIns="0" tIns="17589" rIns="0" bIns="0" rtlCol="0">
            <a:noAutofit/>
          </a:bodyPr>
          <a:lstStyle/>
          <a:p>
            <a:pPr marL="12700">
              <a:lnSpc>
                <a:spcPts val="2770"/>
              </a:lnSpc>
            </a:pPr>
            <a:r>
              <a:rPr sz="2500" b="1" spc="92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1 in every  11 applicant has payment</a:t>
            </a:r>
            <a:endParaRPr sz="2500">
              <a:latin typeface="Palatino Linotype"/>
              <a:cs typeface="Palatino Linotype"/>
            </a:endParaRPr>
          </a:p>
          <a:p>
            <a:pPr marL="12700" marR="47620">
              <a:lnSpc>
                <a:spcPts val="3300"/>
              </a:lnSpc>
              <a:spcBef>
                <a:spcPts val="101"/>
              </a:spcBef>
            </a:pPr>
            <a:r>
              <a:rPr sz="2500" b="1" spc="40" dirty="0" smtClean="0">
                <a:solidFill>
                  <a:srgbClr val="292929"/>
                </a:solidFill>
                <a:latin typeface="Palatino Linotype"/>
                <a:cs typeface="Palatino Linotype"/>
              </a:rPr>
              <a:t>difficulty.</a:t>
            </a:r>
            <a:endParaRPr sz="25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0756253" y="318742"/>
            <a:ext cx="7531746" cy="9968257"/>
          </a:xfrm>
          <a:custGeom>
            <a:avLst/>
            <a:gdLst/>
            <a:ahLst/>
            <a:cxnLst/>
            <a:rect l="l" t="t" r="r" b="b"/>
            <a:pathLst>
              <a:path w="7531746" h="9968257">
                <a:moveTo>
                  <a:pt x="7531746" y="0"/>
                </a:moveTo>
                <a:lnTo>
                  <a:pt x="7531746" y="9968257"/>
                </a:lnTo>
                <a:lnTo>
                  <a:pt x="0" y="9968257"/>
                </a:lnTo>
                <a:lnTo>
                  <a:pt x="0" y="0"/>
                </a:lnTo>
                <a:lnTo>
                  <a:pt x="7531746" y="0"/>
                </a:lnTo>
                <a:close/>
              </a:path>
            </a:pathLst>
          </a:custGeom>
          <a:solidFill>
            <a:srgbClr val="389D4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010647"/>
            <a:ext cx="10753723" cy="5276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"/>
            <a:ext cx="10753724" cy="4457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32478" y="3417418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1"/>
                </a:lnTo>
                <a:lnTo>
                  <a:pt x="121842" y="77978"/>
                </a:lnTo>
                <a:lnTo>
                  <a:pt x="120667" y="81849"/>
                </a:lnTo>
                <a:lnTo>
                  <a:pt x="119112" y="85605"/>
                </a:lnTo>
                <a:lnTo>
                  <a:pt x="117556" y="89361"/>
                </a:lnTo>
                <a:lnTo>
                  <a:pt x="115649" y="92929"/>
                </a:lnTo>
                <a:lnTo>
                  <a:pt x="113390" y="96309"/>
                </a:lnTo>
                <a:lnTo>
                  <a:pt x="111132" y="99689"/>
                </a:lnTo>
                <a:lnTo>
                  <a:pt x="108565" y="102816"/>
                </a:lnTo>
                <a:lnTo>
                  <a:pt x="105691" y="105691"/>
                </a:lnTo>
                <a:lnTo>
                  <a:pt x="102816" y="108565"/>
                </a:lnTo>
                <a:lnTo>
                  <a:pt x="99689" y="111132"/>
                </a:lnTo>
                <a:lnTo>
                  <a:pt x="96309" y="113390"/>
                </a:lnTo>
                <a:lnTo>
                  <a:pt x="92929" y="115649"/>
                </a:lnTo>
                <a:lnTo>
                  <a:pt x="89361" y="117556"/>
                </a:lnTo>
                <a:lnTo>
                  <a:pt x="85605" y="119112"/>
                </a:lnTo>
                <a:lnTo>
                  <a:pt x="81849" y="120667"/>
                </a:lnTo>
                <a:lnTo>
                  <a:pt x="77978" y="121842"/>
                </a:lnTo>
                <a:lnTo>
                  <a:pt x="73991" y="122635"/>
                </a:lnTo>
                <a:lnTo>
                  <a:pt x="70003" y="123428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8"/>
                </a:lnTo>
                <a:lnTo>
                  <a:pt x="49833" y="122635"/>
                </a:lnTo>
                <a:lnTo>
                  <a:pt x="45846" y="121842"/>
                </a:lnTo>
                <a:lnTo>
                  <a:pt x="41975" y="120667"/>
                </a:lnTo>
                <a:lnTo>
                  <a:pt x="38219" y="119112"/>
                </a:lnTo>
                <a:lnTo>
                  <a:pt x="34463" y="117556"/>
                </a:lnTo>
                <a:lnTo>
                  <a:pt x="30895" y="115649"/>
                </a:lnTo>
                <a:lnTo>
                  <a:pt x="27515" y="113390"/>
                </a:lnTo>
                <a:lnTo>
                  <a:pt x="24135" y="111132"/>
                </a:lnTo>
                <a:lnTo>
                  <a:pt x="21008" y="108565"/>
                </a:lnTo>
                <a:lnTo>
                  <a:pt x="18133" y="105691"/>
                </a:lnTo>
                <a:lnTo>
                  <a:pt x="15259" y="102816"/>
                </a:lnTo>
                <a:lnTo>
                  <a:pt x="12692" y="99689"/>
                </a:lnTo>
                <a:lnTo>
                  <a:pt x="10434" y="96309"/>
                </a:lnTo>
                <a:lnTo>
                  <a:pt x="8175" y="92929"/>
                </a:lnTo>
                <a:lnTo>
                  <a:pt x="6268" y="89361"/>
                </a:lnTo>
                <a:lnTo>
                  <a:pt x="4712" y="85605"/>
                </a:lnTo>
                <a:lnTo>
                  <a:pt x="3157" y="81849"/>
                </a:lnTo>
                <a:lnTo>
                  <a:pt x="1982" y="77978"/>
                </a:lnTo>
                <a:lnTo>
                  <a:pt x="1189" y="73991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1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3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5"/>
                </a:lnTo>
                <a:lnTo>
                  <a:pt x="15259" y="21008"/>
                </a:lnTo>
                <a:lnTo>
                  <a:pt x="18133" y="18133"/>
                </a:lnTo>
                <a:lnTo>
                  <a:pt x="21008" y="15259"/>
                </a:lnTo>
                <a:lnTo>
                  <a:pt x="24135" y="12692"/>
                </a:lnTo>
                <a:lnTo>
                  <a:pt x="27515" y="10434"/>
                </a:lnTo>
                <a:lnTo>
                  <a:pt x="30895" y="8175"/>
                </a:lnTo>
                <a:lnTo>
                  <a:pt x="34463" y="6268"/>
                </a:lnTo>
                <a:lnTo>
                  <a:pt x="38219" y="4712"/>
                </a:lnTo>
                <a:lnTo>
                  <a:pt x="41975" y="3157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7"/>
                </a:lnTo>
                <a:lnTo>
                  <a:pt x="85605" y="4712"/>
                </a:lnTo>
                <a:lnTo>
                  <a:pt x="89361" y="6268"/>
                </a:lnTo>
                <a:lnTo>
                  <a:pt x="92929" y="8175"/>
                </a:lnTo>
                <a:lnTo>
                  <a:pt x="96309" y="10434"/>
                </a:lnTo>
                <a:lnTo>
                  <a:pt x="99689" y="12692"/>
                </a:lnTo>
                <a:lnTo>
                  <a:pt x="102816" y="15259"/>
                </a:lnTo>
                <a:lnTo>
                  <a:pt x="105691" y="18133"/>
                </a:lnTo>
                <a:lnTo>
                  <a:pt x="108565" y="21008"/>
                </a:lnTo>
                <a:lnTo>
                  <a:pt x="111132" y="24135"/>
                </a:lnTo>
                <a:lnTo>
                  <a:pt x="113390" y="27515"/>
                </a:lnTo>
                <a:lnTo>
                  <a:pt x="115649" y="30895"/>
                </a:lnTo>
                <a:lnTo>
                  <a:pt x="117556" y="34463"/>
                </a:lnTo>
                <a:lnTo>
                  <a:pt x="119112" y="38219"/>
                </a:lnTo>
                <a:lnTo>
                  <a:pt x="120667" y="41975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1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32478" y="4369918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0"/>
                </a:lnTo>
                <a:lnTo>
                  <a:pt x="121842" y="77978"/>
                </a:lnTo>
                <a:lnTo>
                  <a:pt x="120667" y="81849"/>
                </a:lnTo>
                <a:lnTo>
                  <a:pt x="119112" y="85605"/>
                </a:lnTo>
                <a:lnTo>
                  <a:pt x="117556" y="89361"/>
                </a:lnTo>
                <a:lnTo>
                  <a:pt x="115649" y="92929"/>
                </a:lnTo>
                <a:lnTo>
                  <a:pt x="113390" y="96309"/>
                </a:lnTo>
                <a:lnTo>
                  <a:pt x="111132" y="99689"/>
                </a:lnTo>
                <a:lnTo>
                  <a:pt x="108565" y="102816"/>
                </a:lnTo>
                <a:lnTo>
                  <a:pt x="105691" y="105691"/>
                </a:lnTo>
                <a:lnTo>
                  <a:pt x="102816" y="108565"/>
                </a:lnTo>
                <a:lnTo>
                  <a:pt x="99689" y="111132"/>
                </a:lnTo>
                <a:lnTo>
                  <a:pt x="96309" y="113390"/>
                </a:lnTo>
                <a:lnTo>
                  <a:pt x="92929" y="115649"/>
                </a:lnTo>
                <a:lnTo>
                  <a:pt x="89361" y="117556"/>
                </a:lnTo>
                <a:lnTo>
                  <a:pt x="85605" y="119112"/>
                </a:lnTo>
                <a:lnTo>
                  <a:pt x="81849" y="120667"/>
                </a:lnTo>
                <a:lnTo>
                  <a:pt x="77978" y="121842"/>
                </a:lnTo>
                <a:lnTo>
                  <a:pt x="73991" y="122635"/>
                </a:lnTo>
                <a:lnTo>
                  <a:pt x="70003" y="123428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8"/>
                </a:lnTo>
                <a:lnTo>
                  <a:pt x="49833" y="122635"/>
                </a:lnTo>
                <a:lnTo>
                  <a:pt x="45846" y="121842"/>
                </a:lnTo>
                <a:lnTo>
                  <a:pt x="41975" y="120667"/>
                </a:lnTo>
                <a:lnTo>
                  <a:pt x="38219" y="119112"/>
                </a:lnTo>
                <a:lnTo>
                  <a:pt x="34463" y="117556"/>
                </a:lnTo>
                <a:lnTo>
                  <a:pt x="30895" y="115649"/>
                </a:lnTo>
                <a:lnTo>
                  <a:pt x="27515" y="113390"/>
                </a:lnTo>
                <a:lnTo>
                  <a:pt x="24135" y="111132"/>
                </a:lnTo>
                <a:lnTo>
                  <a:pt x="21008" y="108565"/>
                </a:lnTo>
                <a:lnTo>
                  <a:pt x="18133" y="105691"/>
                </a:lnTo>
                <a:lnTo>
                  <a:pt x="15259" y="102816"/>
                </a:lnTo>
                <a:lnTo>
                  <a:pt x="12692" y="99689"/>
                </a:lnTo>
                <a:lnTo>
                  <a:pt x="10434" y="96309"/>
                </a:lnTo>
                <a:lnTo>
                  <a:pt x="8175" y="92929"/>
                </a:lnTo>
                <a:lnTo>
                  <a:pt x="6268" y="89361"/>
                </a:lnTo>
                <a:lnTo>
                  <a:pt x="4712" y="85605"/>
                </a:lnTo>
                <a:lnTo>
                  <a:pt x="3157" y="81849"/>
                </a:lnTo>
                <a:lnTo>
                  <a:pt x="1982" y="77978"/>
                </a:lnTo>
                <a:lnTo>
                  <a:pt x="1189" y="73990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1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3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5"/>
                </a:lnTo>
                <a:lnTo>
                  <a:pt x="15259" y="21008"/>
                </a:lnTo>
                <a:lnTo>
                  <a:pt x="18133" y="18133"/>
                </a:lnTo>
                <a:lnTo>
                  <a:pt x="21008" y="15259"/>
                </a:lnTo>
                <a:lnTo>
                  <a:pt x="24135" y="12692"/>
                </a:lnTo>
                <a:lnTo>
                  <a:pt x="27515" y="10434"/>
                </a:lnTo>
                <a:lnTo>
                  <a:pt x="30895" y="8175"/>
                </a:lnTo>
                <a:lnTo>
                  <a:pt x="34463" y="6268"/>
                </a:lnTo>
                <a:lnTo>
                  <a:pt x="38219" y="4712"/>
                </a:lnTo>
                <a:lnTo>
                  <a:pt x="41975" y="3157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7"/>
                </a:lnTo>
                <a:lnTo>
                  <a:pt x="85605" y="4712"/>
                </a:lnTo>
                <a:lnTo>
                  <a:pt x="89361" y="6268"/>
                </a:lnTo>
                <a:lnTo>
                  <a:pt x="92929" y="8175"/>
                </a:lnTo>
                <a:lnTo>
                  <a:pt x="96309" y="10434"/>
                </a:lnTo>
                <a:lnTo>
                  <a:pt x="99689" y="12692"/>
                </a:lnTo>
                <a:lnTo>
                  <a:pt x="102816" y="15259"/>
                </a:lnTo>
                <a:lnTo>
                  <a:pt x="105691" y="18133"/>
                </a:lnTo>
                <a:lnTo>
                  <a:pt x="108565" y="21008"/>
                </a:lnTo>
                <a:lnTo>
                  <a:pt x="111132" y="24135"/>
                </a:lnTo>
                <a:lnTo>
                  <a:pt x="113390" y="27515"/>
                </a:lnTo>
                <a:lnTo>
                  <a:pt x="115649" y="30895"/>
                </a:lnTo>
                <a:lnTo>
                  <a:pt x="117556" y="34463"/>
                </a:lnTo>
                <a:lnTo>
                  <a:pt x="119112" y="38219"/>
                </a:lnTo>
                <a:lnTo>
                  <a:pt x="120667" y="41975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1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32478" y="6274918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0"/>
                </a:lnTo>
                <a:lnTo>
                  <a:pt x="121842" y="77977"/>
                </a:lnTo>
                <a:lnTo>
                  <a:pt x="120667" y="81849"/>
                </a:lnTo>
                <a:lnTo>
                  <a:pt x="119112" y="85604"/>
                </a:lnTo>
                <a:lnTo>
                  <a:pt x="117556" y="89360"/>
                </a:lnTo>
                <a:lnTo>
                  <a:pt x="115649" y="92928"/>
                </a:lnTo>
                <a:lnTo>
                  <a:pt x="113390" y="96308"/>
                </a:lnTo>
                <a:lnTo>
                  <a:pt x="111132" y="99689"/>
                </a:lnTo>
                <a:lnTo>
                  <a:pt x="108565" y="102816"/>
                </a:lnTo>
                <a:lnTo>
                  <a:pt x="105691" y="105691"/>
                </a:lnTo>
                <a:lnTo>
                  <a:pt x="102816" y="108565"/>
                </a:lnTo>
                <a:lnTo>
                  <a:pt x="99689" y="111132"/>
                </a:lnTo>
                <a:lnTo>
                  <a:pt x="96309" y="113390"/>
                </a:lnTo>
                <a:lnTo>
                  <a:pt x="92929" y="115649"/>
                </a:lnTo>
                <a:lnTo>
                  <a:pt x="89361" y="117556"/>
                </a:lnTo>
                <a:lnTo>
                  <a:pt x="85605" y="119111"/>
                </a:lnTo>
                <a:lnTo>
                  <a:pt x="81849" y="120667"/>
                </a:lnTo>
                <a:lnTo>
                  <a:pt x="77978" y="121841"/>
                </a:lnTo>
                <a:lnTo>
                  <a:pt x="73991" y="122635"/>
                </a:lnTo>
                <a:lnTo>
                  <a:pt x="70003" y="123428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8"/>
                </a:lnTo>
                <a:lnTo>
                  <a:pt x="49833" y="122635"/>
                </a:lnTo>
                <a:lnTo>
                  <a:pt x="45846" y="121841"/>
                </a:lnTo>
                <a:lnTo>
                  <a:pt x="41975" y="120667"/>
                </a:lnTo>
                <a:lnTo>
                  <a:pt x="38219" y="119111"/>
                </a:lnTo>
                <a:lnTo>
                  <a:pt x="34463" y="117556"/>
                </a:lnTo>
                <a:lnTo>
                  <a:pt x="30895" y="115649"/>
                </a:lnTo>
                <a:lnTo>
                  <a:pt x="27515" y="113390"/>
                </a:lnTo>
                <a:lnTo>
                  <a:pt x="24135" y="111132"/>
                </a:lnTo>
                <a:lnTo>
                  <a:pt x="21008" y="108565"/>
                </a:lnTo>
                <a:lnTo>
                  <a:pt x="18133" y="105691"/>
                </a:lnTo>
                <a:lnTo>
                  <a:pt x="15259" y="102816"/>
                </a:lnTo>
                <a:lnTo>
                  <a:pt x="12692" y="99689"/>
                </a:lnTo>
                <a:lnTo>
                  <a:pt x="10434" y="96308"/>
                </a:lnTo>
                <a:lnTo>
                  <a:pt x="8175" y="92928"/>
                </a:lnTo>
                <a:lnTo>
                  <a:pt x="6268" y="89360"/>
                </a:lnTo>
                <a:lnTo>
                  <a:pt x="4712" y="85604"/>
                </a:lnTo>
                <a:lnTo>
                  <a:pt x="3157" y="81849"/>
                </a:lnTo>
                <a:lnTo>
                  <a:pt x="1982" y="77977"/>
                </a:lnTo>
                <a:lnTo>
                  <a:pt x="1189" y="73990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1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3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5"/>
                </a:lnTo>
                <a:lnTo>
                  <a:pt x="15259" y="21008"/>
                </a:lnTo>
                <a:lnTo>
                  <a:pt x="18133" y="18133"/>
                </a:lnTo>
                <a:lnTo>
                  <a:pt x="21008" y="15259"/>
                </a:lnTo>
                <a:lnTo>
                  <a:pt x="24135" y="12692"/>
                </a:lnTo>
                <a:lnTo>
                  <a:pt x="27515" y="10433"/>
                </a:lnTo>
                <a:lnTo>
                  <a:pt x="30895" y="8175"/>
                </a:lnTo>
                <a:lnTo>
                  <a:pt x="34463" y="6268"/>
                </a:lnTo>
                <a:lnTo>
                  <a:pt x="38219" y="4712"/>
                </a:lnTo>
                <a:lnTo>
                  <a:pt x="41975" y="3156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6"/>
                </a:lnTo>
                <a:lnTo>
                  <a:pt x="85605" y="4712"/>
                </a:lnTo>
                <a:lnTo>
                  <a:pt x="89361" y="6268"/>
                </a:lnTo>
                <a:lnTo>
                  <a:pt x="92929" y="8175"/>
                </a:lnTo>
                <a:lnTo>
                  <a:pt x="96309" y="10433"/>
                </a:lnTo>
                <a:lnTo>
                  <a:pt x="99689" y="12692"/>
                </a:lnTo>
                <a:lnTo>
                  <a:pt x="102816" y="15259"/>
                </a:lnTo>
                <a:lnTo>
                  <a:pt x="105691" y="18133"/>
                </a:lnTo>
                <a:lnTo>
                  <a:pt x="108565" y="21008"/>
                </a:lnTo>
                <a:lnTo>
                  <a:pt x="111132" y="24135"/>
                </a:lnTo>
                <a:lnTo>
                  <a:pt x="113390" y="27515"/>
                </a:lnTo>
                <a:lnTo>
                  <a:pt x="115649" y="30895"/>
                </a:lnTo>
                <a:lnTo>
                  <a:pt x="117556" y="34463"/>
                </a:lnTo>
                <a:lnTo>
                  <a:pt x="119112" y="38219"/>
                </a:lnTo>
                <a:lnTo>
                  <a:pt x="120667" y="41975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1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32478" y="7227418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0"/>
                </a:lnTo>
                <a:lnTo>
                  <a:pt x="121842" y="77977"/>
                </a:lnTo>
                <a:lnTo>
                  <a:pt x="120667" y="81849"/>
                </a:lnTo>
                <a:lnTo>
                  <a:pt x="119112" y="85604"/>
                </a:lnTo>
                <a:lnTo>
                  <a:pt x="117556" y="89360"/>
                </a:lnTo>
                <a:lnTo>
                  <a:pt x="115649" y="92928"/>
                </a:lnTo>
                <a:lnTo>
                  <a:pt x="113390" y="96308"/>
                </a:lnTo>
                <a:lnTo>
                  <a:pt x="111132" y="99688"/>
                </a:lnTo>
                <a:lnTo>
                  <a:pt x="108565" y="102816"/>
                </a:lnTo>
                <a:lnTo>
                  <a:pt x="105691" y="105690"/>
                </a:lnTo>
                <a:lnTo>
                  <a:pt x="102816" y="108565"/>
                </a:lnTo>
                <a:lnTo>
                  <a:pt x="99689" y="111131"/>
                </a:lnTo>
                <a:lnTo>
                  <a:pt x="96309" y="113389"/>
                </a:lnTo>
                <a:lnTo>
                  <a:pt x="92929" y="115648"/>
                </a:lnTo>
                <a:lnTo>
                  <a:pt x="89361" y="117555"/>
                </a:lnTo>
                <a:lnTo>
                  <a:pt x="85605" y="119111"/>
                </a:lnTo>
                <a:lnTo>
                  <a:pt x="81849" y="120667"/>
                </a:lnTo>
                <a:lnTo>
                  <a:pt x="77978" y="121841"/>
                </a:lnTo>
                <a:lnTo>
                  <a:pt x="73991" y="122634"/>
                </a:lnTo>
                <a:lnTo>
                  <a:pt x="70003" y="123428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8"/>
                </a:lnTo>
                <a:lnTo>
                  <a:pt x="49833" y="122634"/>
                </a:lnTo>
                <a:lnTo>
                  <a:pt x="45846" y="121841"/>
                </a:lnTo>
                <a:lnTo>
                  <a:pt x="41975" y="120667"/>
                </a:lnTo>
                <a:lnTo>
                  <a:pt x="38219" y="119111"/>
                </a:lnTo>
                <a:lnTo>
                  <a:pt x="34463" y="117555"/>
                </a:lnTo>
                <a:lnTo>
                  <a:pt x="30895" y="115648"/>
                </a:lnTo>
                <a:lnTo>
                  <a:pt x="27515" y="113390"/>
                </a:lnTo>
                <a:lnTo>
                  <a:pt x="24135" y="111131"/>
                </a:lnTo>
                <a:lnTo>
                  <a:pt x="21008" y="108565"/>
                </a:lnTo>
                <a:lnTo>
                  <a:pt x="18133" y="105690"/>
                </a:lnTo>
                <a:lnTo>
                  <a:pt x="15259" y="102816"/>
                </a:lnTo>
                <a:lnTo>
                  <a:pt x="12692" y="99688"/>
                </a:lnTo>
                <a:lnTo>
                  <a:pt x="10434" y="96308"/>
                </a:lnTo>
                <a:lnTo>
                  <a:pt x="8175" y="92928"/>
                </a:lnTo>
                <a:lnTo>
                  <a:pt x="6268" y="89360"/>
                </a:lnTo>
                <a:lnTo>
                  <a:pt x="4712" y="85604"/>
                </a:lnTo>
                <a:lnTo>
                  <a:pt x="3157" y="81849"/>
                </a:lnTo>
                <a:lnTo>
                  <a:pt x="1982" y="77977"/>
                </a:lnTo>
                <a:lnTo>
                  <a:pt x="1189" y="73990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0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3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4"/>
                </a:lnTo>
                <a:lnTo>
                  <a:pt x="15259" y="21007"/>
                </a:lnTo>
                <a:lnTo>
                  <a:pt x="18133" y="18133"/>
                </a:lnTo>
                <a:lnTo>
                  <a:pt x="21008" y="15258"/>
                </a:lnTo>
                <a:lnTo>
                  <a:pt x="24135" y="12691"/>
                </a:lnTo>
                <a:lnTo>
                  <a:pt x="27515" y="10433"/>
                </a:lnTo>
                <a:lnTo>
                  <a:pt x="30895" y="8175"/>
                </a:lnTo>
                <a:lnTo>
                  <a:pt x="34463" y="6267"/>
                </a:lnTo>
                <a:lnTo>
                  <a:pt x="38219" y="4712"/>
                </a:lnTo>
                <a:lnTo>
                  <a:pt x="41975" y="3156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6"/>
                </a:lnTo>
                <a:lnTo>
                  <a:pt x="85605" y="4712"/>
                </a:lnTo>
                <a:lnTo>
                  <a:pt x="89361" y="6267"/>
                </a:lnTo>
                <a:lnTo>
                  <a:pt x="92929" y="8175"/>
                </a:lnTo>
                <a:lnTo>
                  <a:pt x="96309" y="10433"/>
                </a:lnTo>
                <a:lnTo>
                  <a:pt x="99689" y="12691"/>
                </a:lnTo>
                <a:lnTo>
                  <a:pt x="102816" y="15258"/>
                </a:lnTo>
                <a:lnTo>
                  <a:pt x="105691" y="18133"/>
                </a:lnTo>
                <a:lnTo>
                  <a:pt x="108565" y="21007"/>
                </a:lnTo>
                <a:lnTo>
                  <a:pt x="111132" y="24134"/>
                </a:lnTo>
                <a:lnTo>
                  <a:pt x="113390" y="27514"/>
                </a:lnTo>
                <a:lnTo>
                  <a:pt x="115649" y="30894"/>
                </a:lnTo>
                <a:lnTo>
                  <a:pt x="117556" y="34462"/>
                </a:lnTo>
                <a:lnTo>
                  <a:pt x="119112" y="38218"/>
                </a:lnTo>
                <a:lnTo>
                  <a:pt x="120667" y="41974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0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32478" y="8179918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0"/>
                </a:lnTo>
                <a:lnTo>
                  <a:pt x="121842" y="77977"/>
                </a:lnTo>
                <a:lnTo>
                  <a:pt x="120667" y="81849"/>
                </a:lnTo>
                <a:lnTo>
                  <a:pt x="119112" y="85604"/>
                </a:lnTo>
                <a:lnTo>
                  <a:pt x="117556" y="89360"/>
                </a:lnTo>
                <a:lnTo>
                  <a:pt x="115649" y="92928"/>
                </a:lnTo>
                <a:lnTo>
                  <a:pt x="113390" y="96308"/>
                </a:lnTo>
                <a:lnTo>
                  <a:pt x="111132" y="99688"/>
                </a:lnTo>
                <a:lnTo>
                  <a:pt x="108565" y="102815"/>
                </a:lnTo>
                <a:lnTo>
                  <a:pt x="105691" y="105690"/>
                </a:lnTo>
                <a:lnTo>
                  <a:pt x="102816" y="108565"/>
                </a:lnTo>
                <a:lnTo>
                  <a:pt x="99689" y="111131"/>
                </a:lnTo>
                <a:lnTo>
                  <a:pt x="96309" y="113390"/>
                </a:lnTo>
                <a:lnTo>
                  <a:pt x="92929" y="115648"/>
                </a:lnTo>
                <a:lnTo>
                  <a:pt x="89361" y="117555"/>
                </a:lnTo>
                <a:lnTo>
                  <a:pt x="85605" y="119111"/>
                </a:lnTo>
                <a:lnTo>
                  <a:pt x="81849" y="120667"/>
                </a:lnTo>
                <a:lnTo>
                  <a:pt x="77978" y="121841"/>
                </a:lnTo>
                <a:lnTo>
                  <a:pt x="73991" y="122634"/>
                </a:lnTo>
                <a:lnTo>
                  <a:pt x="70003" y="123427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7"/>
                </a:lnTo>
                <a:lnTo>
                  <a:pt x="49833" y="122634"/>
                </a:lnTo>
                <a:lnTo>
                  <a:pt x="45846" y="121841"/>
                </a:lnTo>
                <a:lnTo>
                  <a:pt x="41975" y="120667"/>
                </a:lnTo>
                <a:lnTo>
                  <a:pt x="38219" y="119111"/>
                </a:lnTo>
                <a:lnTo>
                  <a:pt x="34463" y="117555"/>
                </a:lnTo>
                <a:lnTo>
                  <a:pt x="30895" y="115648"/>
                </a:lnTo>
                <a:lnTo>
                  <a:pt x="27515" y="113390"/>
                </a:lnTo>
                <a:lnTo>
                  <a:pt x="24135" y="111131"/>
                </a:lnTo>
                <a:lnTo>
                  <a:pt x="21008" y="108565"/>
                </a:lnTo>
                <a:lnTo>
                  <a:pt x="18133" y="105690"/>
                </a:lnTo>
                <a:lnTo>
                  <a:pt x="15259" y="102815"/>
                </a:lnTo>
                <a:lnTo>
                  <a:pt x="12692" y="99688"/>
                </a:lnTo>
                <a:lnTo>
                  <a:pt x="10434" y="96308"/>
                </a:lnTo>
                <a:lnTo>
                  <a:pt x="8175" y="92928"/>
                </a:lnTo>
                <a:lnTo>
                  <a:pt x="6268" y="89360"/>
                </a:lnTo>
                <a:lnTo>
                  <a:pt x="4712" y="85604"/>
                </a:lnTo>
                <a:lnTo>
                  <a:pt x="3157" y="81849"/>
                </a:lnTo>
                <a:lnTo>
                  <a:pt x="1982" y="77977"/>
                </a:lnTo>
                <a:lnTo>
                  <a:pt x="1189" y="73990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0"/>
                </a:lnTo>
                <a:lnTo>
                  <a:pt x="1189" y="49834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2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4"/>
                </a:lnTo>
                <a:lnTo>
                  <a:pt x="15259" y="21007"/>
                </a:lnTo>
                <a:lnTo>
                  <a:pt x="18133" y="18133"/>
                </a:lnTo>
                <a:lnTo>
                  <a:pt x="21008" y="15258"/>
                </a:lnTo>
                <a:lnTo>
                  <a:pt x="24135" y="12691"/>
                </a:lnTo>
                <a:lnTo>
                  <a:pt x="27515" y="10433"/>
                </a:lnTo>
                <a:lnTo>
                  <a:pt x="30895" y="8174"/>
                </a:lnTo>
                <a:lnTo>
                  <a:pt x="34463" y="6267"/>
                </a:lnTo>
                <a:lnTo>
                  <a:pt x="38219" y="4712"/>
                </a:lnTo>
                <a:lnTo>
                  <a:pt x="41975" y="3156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6"/>
                </a:lnTo>
                <a:lnTo>
                  <a:pt x="85605" y="4712"/>
                </a:lnTo>
                <a:lnTo>
                  <a:pt x="89361" y="6267"/>
                </a:lnTo>
                <a:lnTo>
                  <a:pt x="92929" y="8175"/>
                </a:lnTo>
                <a:lnTo>
                  <a:pt x="96309" y="10433"/>
                </a:lnTo>
                <a:lnTo>
                  <a:pt x="99689" y="12692"/>
                </a:lnTo>
                <a:lnTo>
                  <a:pt x="102816" y="15258"/>
                </a:lnTo>
                <a:lnTo>
                  <a:pt x="105691" y="18133"/>
                </a:lnTo>
                <a:lnTo>
                  <a:pt x="108565" y="21007"/>
                </a:lnTo>
                <a:lnTo>
                  <a:pt x="111132" y="24134"/>
                </a:lnTo>
                <a:lnTo>
                  <a:pt x="113390" y="27515"/>
                </a:lnTo>
                <a:lnTo>
                  <a:pt x="115649" y="30895"/>
                </a:lnTo>
                <a:lnTo>
                  <a:pt x="117556" y="34462"/>
                </a:lnTo>
                <a:lnTo>
                  <a:pt x="119112" y="38219"/>
                </a:lnTo>
                <a:lnTo>
                  <a:pt x="120667" y="41975"/>
                </a:lnTo>
                <a:lnTo>
                  <a:pt x="121842" y="45846"/>
                </a:lnTo>
                <a:lnTo>
                  <a:pt x="122635" y="49834"/>
                </a:lnTo>
                <a:lnTo>
                  <a:pt x="123428" y="53820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32478" y="9132418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0"/>
                </a:lnTo>
                <a:lnTo>
                  <a:pt x="121842" y="77977"/>
                </a:lnTo>
                <a:lnTo>
                  <a:pt x="120667" y="81848"/>
                </a:lnTo>
                <a:lnTo>
                  <a:pt x="119112" y="85604"/>
                </a:lnTo>
                <a:lnTo>
                  <a:pt x="117556" y="89360"/>
                </a:lnTo>
                <a:lnTo>
                  <a:pt x="115649" y="92928"/>
                </a:lnTo>
                <a:lnTo>
                  <a:pt x="113390" y="96308"/>
                </a:lnTo>
                <a:lnTo>
                  <a:pt x="111132" y="99688"/>
                </a:lnTo>
                <a:lnTo>
                  <a:pt x="108565" y="102815"/>
                </a:lnTo>
                <a:lnTo>
                  <a:pt x="105691" y="105690"/>
                </a:lnTo>
                <a:lnTo>
                  <a:pt x="102816" y="108565"/>
                </a:lnTo>
                <a:lnTo>
                  <a:pt x="99689" y="111131"/>
                </a:lnTo>
                <a:lnTo>
                  <a:pt x="96309" y="113390"/>
                </a:lnTo>
                <a:lnTo>
                  <a:pt x="92929" y="115648"/>
                </a:lnTo>
                <a:lnTo>
                  <a:pt x="89361" y="117556"/>
                </a:lnTo>
                <a:lnTo>
                  <a:pt x="85605" y="119111"/>
                </a:lnTo>
                <a:lnTo>
                  <a:pt x="81849" y="120667"/>
                </a:lnTo>
                <a:lnTo>
                  <a:pt x="77978" y="121841"/>
                </a:lnTo>
                <a:lnTo>
                  <a:pt x="73991" y="122634"/>
                </a:lnTo>
                <a:lnTo>
                  <a:pt x="70003" y="123427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7"/>
                </a:lnTo>
                <a:lnTo>
                  <a:pt x="49833" y="122634"/>
                </a:lnTo>
                <a:lnTo>
                  <a:pt x="45846" y="121841"/>
                </a:lnTo>
                <a:lnTo>
                  <a:pt x="41975" y="120667"/>
                </a:lnTo>
                <a:lnTo>
                  <a:pt x="38219" y="119111"/>
                </a:lnTo>
                <a:lnTo>
                  <a:pt x="34463" y="117556"/>
                </a:lnTo>
                <a:lnTo>
                  <a:pt x="30895" y="115648"/>
                </a:lnTo>
                <a:lnTo>
                  <a:pt x="27515" y="113390"/>
                </a:lnTo>
                <a:lnTo>
                  <a:pt x="24135" y="111131"/>
                </a:lnTo>
                <a:lnTo>
                  <a:pt x="21008" y="108565"/>
                </a:lnTo>
                <a:lnTo>
                  <a:pt x="18133" y="105690"/>
                </a:lnTo>
                <a:lnTo>
                  <a:pt x="15259" y="102815"/>
                </a:lnTo>
                <a:lnTo>
                  <a:pt x="12692" y="99688"/>
                </a:lnTo>
                <a:lnTo>
                  <a:pt x="10434" y="96308"/>
                </a:lnTo>
                <a:lnTo>
                  <a:pt x="8175" y="92928"/>
                </a:lnTo>
                <a:lnTo>
                  <a:pt x="6268" y="89360"/>
                </a:lnTo>
                <a:lnTo>
                  <a:pt x="4712" y="85604"/>
                </a:lnTo>
                <a:lnTo>
                  <a:pt x="3157" y="81848"/>
                </a:lnTo>
                <a:lnTo>
                  <a:pt x="1982" y="77977"/>
                </a:lnTo>
                <a:lnTo>
                  <a:pt x="1189" y="73990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0"/>
                </a:lnTo>
                <a:lnTo>
                  <a:pt x="1189" y="49832"/>
                </a:lnTo>
                <a:lnTo>
                  <a:pt x="1982" y="45846"/>
                </a:lnTo>
                <a:lnTo>
                  <a:pt x="3157" y="41974"/>
                </a:lnTo>
                <a:lnTo>
                  <a:pt x="4712" y="38219"/>
                </a:lnTo>
                <a:lnTo>
                  <a:pt x="6268" y="34462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5"/>
                </a:lnTo>
                <a:lnTo>
                  <a:pt x="15259" y="21008"/>
                </a:lnTo>
                <a:lnTo>
                  <a:pt x="18133" y="18133"/>
                </a:lnTo>
                <a:lnTo>
                  <a:pt x="21008" y="15258"/>
                </a:lnTo>
                <a:lnTo>
                  <a:pt x="24135" y="12691"/>
                </a:lnTo>
                <a:lnTo>
                  <a:pt x="27515" y="10433"/>
                </a:lnTo>
                <a:lnTo>
                  <a:pt x="30895" y="8175"/>
                </a:lnTo>
                <a:lnTo>
                  <a:pt x="34463" y="6267"/>
                </a:lnTo>
                <a:lnTo>
                  <a:pt x="38219" y="4712"/>
                </a:lnTo>
                <a:lnTo>
                  <a:pt x="41975" y="3156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6"/>
                </a:lnTo>
                <a:lnTo>
                  <a:pt x="85605" y="4712"/>
                </a:lnTo>
                <a:lnTo>
                  <a:pt x="89361" y="6267"/>
                </a:lnTo>
                <a:lnTo>
                  <a:pt x="92929" y="8174"/>
                </a:lnTo>
                <a:lnTo>
                  <a:pt x="96309" y="10433"/>
                </a:lnTo>
                <a:lnTo>
                  <a:pt x="99689" y="12691"/>
                </a:lnTo>
                <a:lnTo>
                  <a:pt x="102816" y="15258"/>
                </a:lnTo>
                <a:lnTo>
                  <a:pt x="105691" y="18133"/>
                </a:lnTo>
                <a:lnTo>
                  <a:pt x="108565" y="21008"/>
                </a:lnTo>
                <a:lnTo>
                  <a:pt x="111132" y="24135"/>
                </a:lnTo>
                <a:lnTo>
                  <a:pt x="113390" y="27514"/>
                </a:lnTo>
                <a:lnTo>
                  <a:pt x="115649" y="30895"/>
                </a:lnTo>
                <a:lnTo>
                  <a:pt x="117556" y="34462"/>
                </a:lnTo>
                <a:lnTo>
                  <a:pt x="119112" y="38219"/>
                </a:lnTo>
                <a:lnTo>
                  <a:pt x="120667" y="41974"/>
                </a:lnTo>
                <a:lnTo>
                  <a:pt x="121842" y="45846"/>
                </a:lnTo>
                <a:lnTo>
                  <a:pt x="122635" y="49832"/>
                </a:lnTo>
                <a:lnTo>
                  <a:pt x="123428" y="53820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947484" y="915298"/>
            <a:ext cx="6436409" cy="1835149"/>
          </a:xfrm>
          <a:prstGeom prst="rect">
            <a:avLst/>
          </a:prstGeom>
        </p:spPr>
        <p:txBody>
          <a:bodyPr wrap="square" lIns="0" tIns="29146" rIns="0" bIns="0" rtlCol="0">
            <a:noAutofit/>
          </a:bodyPr>
          <a:lstStyle/>
          <a:p>
            <a:pPr marL="12700">
              <a:lnSpc>
                <a:spcPts val="4590"/>
              </a:lnSpc>
            </a:pPr>
            <a:r>
              <a:rPr sz="4200" b="1" spc="18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Gender is a factor when</a:t>
            </a:r>
            <a:endParaRPr sz="4200">
              <a:latin typeface="Palatino Linotype"/>
              <a:cs typeface="Palatino Linotype"/>
            </a:endParaRPr>
          </a:p>
          <a:p>
            <a:pPr marL="12700" marR="80009">
              <a:lnSpc>
                <a:spcPts val="5025"/>
              </a:lnSpc>
              <a:spcBef>
                <a:spcPts val="21"/>
              </a:spcBef>
            </a:pPr>
            <a:r>
              <a:rPr sz="4200" b="1" spc="21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determining whether</a:t>
            </a:r>
            <a:endParaRPr sz="4200">
              <a:latin typeface="Palatino Linotype"/>
              <a:cs typeface="Palatino Linotype"/>
            </a:endParaRPr>
          </a:p>
          <a:p>
            <a:pPr marL="12700" marR="80009">
              <a:lnSpc>
                <a:spcPts val="4835"/>
              </a:lnSpc>
            </a:pPr>
            <a:r>
              <a:rPr sz="4200" b="1" spc="18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client can pay on-time</a:t>
            </a:r>
            <a:endParaRPr sz="42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32317" y="3323395"/>
            <a:ext cx="6289015" cy="1324228"/>
          </a:xfrm>
          <a:prstGeom prst="rect">
            <a:avLst/>
          </a:prstGeom>
        </p:spPr>
        <p:txBody>
          <a:bodyPr wrap="square" lIns="0" tIns="19113" rIns="0" bIns="0" rtlCol="0">
            <a:noAutofit/>
          </a:bodyPr>
          <a:lstStyle/>
          <a:p>
            <a:pPr marL="12700">
              <a:lnSpc>
                <a:spcPts val="3010"/>
              </a:lnSpc>
            </a:pPr>
            <a:r>
              <a:rPr sz="2750" b="1" spc="-15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F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26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2750" b="1" spc="30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-7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l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5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2750" b="1" spc="1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have </a:t>
            </a:r>
            <a:r>
              <a:rPr sz="2750" b="1" spc="7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18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p</a:t>
            </a:r>
            <a:r>
              <a:rPr sz="2750" b="1" spc="11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sz="2750" b="1" spc="17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ο</a:t>
            </a:r>
            <a:r>
              <a:rPr sz="2750" b="1" spc="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2750" b="1" spc="15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ss</a:t>
            </a:r>
            <a:r>
              <a:rPr sz="2750" b="1" spc="15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8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d</a:t>
            </a:r>
            <a:r>
              <a:rPr sz="2750" b="1" spc="9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26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2750" b="1" spc="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ο</a:t>
            </a:r>
            <a:r>
              <a:rPr sz="2750" b="1" spc="1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-7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l</a:t>
            </a:r>
            <a:r>
              <a:rPr sz="2750" b="1" spc="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ο</a:t>
            </a:r>
            <a:r>
              <a:rPr sz="2750" b="1" spc="30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sz="2750" b="1" spc="15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endParaRPr sz="2750">
              <a:latin typeface="Palatino Linotype"/>
              <a:cs typeface="Palatino Linotype"/>
            </a:endParaRPr>
          </a:p>
          <a:p>
            <a:pPr marL="12700" marR="51949">
              <a:lnSpc>
                <a:spcPct val="112426"/>
              </a:lnSpc>
            </a:pPr>
            <a:r>
              <a:rPr sz="2750" b="1" spc="14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cοmparisοn tο males.</a:t>
            </a:r>
            <a:endParaRPr sz="2750">
              <a:latin typeface="Palatino Linotype"/>
              <a:cs typeface="Palatino Linotype"/>
            </a:endParaRPr>
          </a:p>
          <a:p>
            <a:pPr marL="12700" marR="51949">
              <a:lnSpc>
                <a:spcPts val="3560"/>
              </a:lnSpc>
              <a:spcBef>
                <a:spcPts val="283"/>
              </a:spcBef>
            </a:pPr>
            <a:r>
              <a:rPr sz="2750" b="1" spc="125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There is a 9.4% decrease in "Male"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33942" y="3323395"/>
            <a:ext cx="410655" cy="371728"/>
          </a:xfrm>
          <a:prstGeom prst="rect">
            <a:avLst/>
          </a:prstGeom>
        </p:spPr>
        <p:txBody>
          <a:bodyPr wrap="square" lIns="0" tIns="18573" rIns="0" bIns="0" rtlCol="0">
            <a:noAutofit/>
          </a:bodyPr>
          <a:lstStyle/>
          <a:p>
            <a:pPr marL="12700">
              <a:lnSpc>
                <a:spcPts val="2925"/>
              </a:lnSpc>
            </a:pPr>
            <a:r>
              <a:rPr sz="2750" b="1" spc="2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in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32317" y="4752145"/>
            <a:ext cx="6729021" cy="4181728"/>
          </a:xfrm>
          <a:prstGeom prst="rect">
            <a:avLst/>
          </a:prstGeom>
        </p:spPr>
        <p:txBody>
          <a:bodyPr wrap="square" lIns="0" tIns="19113" rIns="0" bIns="0" rtlCol="0">
            <a:noAutofit/>
          </a:bodyPr>
          <a:lstStyle/>
          <a:p>
            <a:pPr marL="12700" marR="51949">
              <a:lnSpc>
                <a:spcPts val="3010"/>
              </a:lnSpc>
            </a:pPr>
            <a:r>
              <a:rPr sz="2750" b="1" spc="3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values frοm CοDE_GENDER b/w clients</a:t>
            </a:r>
            <a:endParaRPr sz="2750">
              <a:latin typeface="Palatino Linotype"/>
              <a:cs typeface="Palatino Linotype"/>
            </a:endParaRPr>
          </a:p>
          <a:p>
            <a:pPr marL="12700" marR="397213">
              <a:lnSpc>
                <a:spcPct val="115687"/>
              </a:lnSpc>
            </a:pPr>
            <a:r>
              <a:rPr sz="2750" b="1" spc="12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with payment difficulties tο οn-time payments.</a:t>
            </a:r>
            <a:endParaRPr sz="2750">
              <a:latin typeface="Palatino Linotype"/>
              <a:cs typeface="Palatino Linotype"/>
            </a:endParaRPr>
          </a:p>
          <a:p>
            <a:pPr marL="12700" marR="377766">
              <a:lnSpc>
                <a:spcPct val="115687"/>
              </a:lnSpc>
              <a:spcBef>
                <a:spcPts val="25"/>
              </a:spcBef>
            </a:pPr>
            <a:r>
              <a:rPr sz="2750" b="1" spc="12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Male applicants are  defaulting mοre that female applicants</a:t>
            </a:r>
            <a:endParaRPr sz="2750">
              <a:latin typeface="Palatino Linotype"/>
              <a:cs typeface="Palatino Linotype"/>
            </a:endParaRPr>
          </a:p>
          <a:p>
            <a:pPr marL="12700" marR="111768">
              <a:lnSpc>
                <a:spcPct val="115687"/>
              </a:lnSpc>
              <a:spcBef>
                <a:spcPts val="25"/>
              </a:spcBef>
            </a:pPr>
            <a:r>
              <a:rPr sz="2750" b="1" spc="-15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F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26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2750" b="1" spc="30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-7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l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12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2750" b="1" spc="9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li</a:t>
            </a:r>
            <a:r>
              <a:rPr sz="2750" b="1" spc="13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6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sz="2750" b="1" spc="9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12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2750" b="1" spc="9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whο</a:t>
            </a:r>
            <a:r>
              <a:rPr sz="2750" b="1" spc="30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are </a:t>
            </a:r>
            <a:r>
              <a:rPr sz="2750" b="1" spc="7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wοrking</a:t>
            </a:r>
            <a:r>
              <a:rPr sz="2750" b="1" spc="47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30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1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2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mοre </a:t>
            </a:r>
            <a:r>
              <a:rPr sz="2750" b="1" spc="12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likely</a:t>
            </a:r>
            <a:r>
              <a:rPr sz="2750" b="1" spc="14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11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21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ο</a:t>
            </a:r>
            <a:r>
              <a:rPr sz="2750" b="1" spc="5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31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2750" b="1" spc="17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21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k</a:t>
            </a:r>
            <a:r>
              <a:rPr sz="2750" b="1" spc="17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-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ο</a:t>
            </a:r>
            <a:r>
              <a:rPr sz="2750" b="1" spc="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sz="2750" b="1" spc="-2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-</a:t>
            </a:r>
            <a:r>
              <a:rPr sz="2750" b="1" spc="28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-7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sz="2750" b="1" spc="26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6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p</a:t>
            </a:r>
            <a:r>
              <a:rPr sz="2750" b="1" spc="30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4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y</a:t>
            </a:r>
            <a:r>
              <a:rPr sz="2750" b="1" spc="26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sz="2750" b="1" spc="28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21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-15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F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26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2750" b="1" spc="30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-7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l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13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16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pp</a:t>
            </a:r>
            <a:r>
              <a:rPr sz="2750" b="1" spc="9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li</a:t>
            </a:r>
            <a:r>
              <a:rPr sz="2750" b="1" spc="12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2750" b="1" spc="13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16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sz="2750" b="1" spc="9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12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2750" b="1" spc="9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15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2750" b="1" spc="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h</a:t>
            </a:r>
            <a:r>
              <a:rPr sz="2750" b="1" spc="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ο</a:t>
            </a:r>
            <a:r>
              <a:rPr sz="2750" b="1" spc="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u</a:t>
            </a:r>
            <a:r>
              <a:rPr sz="2750" b="1" spc="-7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l</a:t>
            </a:r>
            <a:r>
              <a:rPr sz="2750" b="1" spc="6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d</a:t>
            </a:r>
            <a:r>
              <a:rPr sz="2750" b="1" spc="1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6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b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2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g</a:t>
            </a:r>
            <a:r>
              <a:rPr sz="2750" b="1" spc="-7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sz="2750" b="1" spc="4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v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endParaRPr sz="2750">
              <a:latin typeface="Palatino Linotype"/>
              <a:cs typeface="Palatino Linotype"/>
            </a:endParaRPr>
          </a:p>
          <a:p>
            <a:pPr marL="12700">
              <a:lnSpc>
                <a:spcPts val="3560"/>
              </a:lnSpc>
              <a:spcBef>
                <a:spcPts val="203"/>
              </a:spcBef>
            </a:pPr>
            <a:r>
              <a:rPr sz="2750" b="1" spc="13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ex</a:t>
            </a:r>
            <a:r>
              <a:rPr sz="2750" b="1" spc="9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105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sz="2750" b="1" spc="13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65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22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w</a:t>
            </a:r>
            <a:r>
              <a:rPr sz="2750" b="1" spc="13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9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sz="2750" b="1" spc="15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g</a:t>
            </a:r>
            <a:r>
              <a:rPr sz="2750" b="1" spc="16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h</a:t>
            </a:r>
            <a:r>
              <a:rPr sz="2750" b="1" spc="9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13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15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g</a:t>
            </a:r>
            <a:r>
              <a:rPr sz="2750" b="1" spc="13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2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as</a:t>
            </a:r>
            <a:r>
              <a:rPr sz="2750" b="1" spc="4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6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d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f</a:t>
            </a:r>
            <a:r>
              <a:rPr sz="2750" b="1" spc="30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u</a:t>
            </a:r>
            <a:r>
              <a:rPr sz="2750" b="1" spc="-7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l</a:t>
            </a:r>
            <a:r>
              <a:rPr sz="2750" b="1" spc="28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15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2750" b="1" spc="1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30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1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-7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l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5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ss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sz="2750" b="1" spc="10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.</a:t>
            </a:r>
            <a:endParaRPr sz="27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0756253" y="0"/>
            <a:ext cx="7534274" cy="10286999"/>
          </a:xfrm>
          <a:custGeom>
            <a:avLst/>
            <a:gdLst/>
            <a:ahLst/>
            <a:cxnLst/>
            <a:rect l="l" t="t" r="r" b="b"/>
            <a:pathLst>
              <a:path w="7534274" h="10286999">
                <a:moveTo>
                  <a:pt x="7531746" y="0"/>
                </a:moveTo>
                <a:lnTo>
                  <a:pt x="0" y="0"/>
                </a:lnTo>
                <a:lnTo>
                  <a:pt x="0" y="10286999"/>
                </a:lnTo>
                <a:lnTo>
                  <a:pt x="7531746" y="10286999"/>
                </a:lnTo>
                <a:lnTo>
                  <a:pt x="7531746" y="0"/>
                </a:lnTo>
                <a:close/>
              </a:path>
            </a:pathLst>
          </a:custGeom>
          <a:solidFill>
            <a:srgbClr val="389D4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736973"/>
            <a:ext cx="10753724" cy="4552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32478" y="3417415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1"/>
                </a:lnTo>
                <a:lnTo>
                  <a:pt x="121842" y="77978"/>
                </a:lnTo>
                <a:lnTo>
                  <a:pt x="120667" y="81849"/>
                </a:lnTo>
                <a:lnTo>
                  <a:pt x="119112" y="85605"/>
                </a:lnTo>
                <a:lnTo>
                  <a:pt x="117556" y="89361"/>
                </a:lnTo>
                <a:lnTo>
                  <a:pt x="115649" y="92929"/>
                </a:lnTo>
                <a:lnTo>
                  <a:pt x="113390" y="96309"/>
                </a:lnTo>
                <a:lnTo>
                  <a:pt x="111132" y="99689"/>
                </a:lnTo>
                <a:lnTo>
                  <a:pt x="108565" y="102816"/>
                </a:lnTo>
                <a:lnTo>
                  <a:pt x="105691" y="105691"/>
                </a:lnTo>
                <a:lnTo>
                  <a:pt x="102816" y="108565"/>
                </a:lnTo>
                <a:lnTo>
                  <a:pt x="99689" y="111132"/>
                </a:lnTo>
                <a:lnTo>
                  <a:pt x="96309" y="113390"/>
                </a:lnTo>
                <a:lnTo>
                  <a:pt x="92929" y="115649"/>
                </a:lnTo>
                <a:lnTo>
                  <a:pt x="89361" y="117556"/>
                </a:lnTo>
                <a:lnTo>
                  <a:pt x="85605" y="119112"/>
                </a:lnTo>
                <a:lnTo>
                  <a:pt x="81849" y="120667"/>
                </a:lnTo>
                <a:lnTo>
                  <a:pt x="77978" y="121842"/>
                </a:lnTo>
                <a:lnTo>
                  <a:pt x="73991" y="122635"/>
                </a:lnTo>
                <a:lnTo>
                  <a:pt x="70003" y="123428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8"/>
                </a:lnTo>
                <a:lnTo>
                  <a:pt x="49833" y="122635"/>
                </a:lnTo>
                <a:lnTo>
                  <a:pt x="45846" y="121842"/>
                </a:lnTo>
                <a:lnTo>
                  <a:pt x="41975" y="120667"/>
                </a:lnTo>
                <a:lnTo>
                  <a:pt x="38219" y="119112"/>
                </a:lnTo>
                <a:lnTo>
                  <a:pt x="34463" y="117556"/>
                </a:lnTo>
                <a:lnTo>
                  <a:pt x="30895" y="115649"/>
                </a:lnTo>
                <a:lnTo>
                  <a:pt x="27515" y="113390"/>
                </a:lnTo>
                <a:lnTo>
                  <a:pt x="24135" y="111132"/>
                </a:lnTo>
                <a:lnTo>
                  <a:pt x="21008" y="108565"/>
                </a:lnTo>
                <a:lnTo>
                  <a:pt x="18133" y="105691"/>
                </a:lnTo>
                <a:lnTo>
                  <a:pt x="15259" y="102816"/>
                </a:lnTo>
                <a:lnTo>
                  <a:pt x="12692" y="99689"/>
                </a:lnTo>
                <a:lnTo>
                  <a:pt x="10434" y="96309"/>
                </a:lnTo>
                <a:lnTo>
                  <a:pt x="8175" y="92929"/>
                </a:lnTo>
                <a:lnTo>
                  <a:pt x="6268" y="89361"/>
                </a:lnTo>
                <a:lnTo>
                  <a:pt x="4712" y="85605"/>
                </a:lnTo>
                <a:lnTo>
                  <a:pt x="3157" y="81849"/>
                </a:lnTo>
                <a:lnTo>
                  <a:pt x="1982" y="77978"/>
                </a:lnTo>
                <a:lnTo>
                  <a:pt x="1189" y="73991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1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3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5"/>
                </a:lnTo>
                <a:lnTo>
                  <a:pt x="15259" y="21008"/>
                </a:lnTo>
                <a:lnTo>
                  <a:pt x="18133" y="18133"/>
                </a:lnTo>
                <a:lnTo>
                  <a:pt x="21008" y="15259"/>
                </a:lnTo>
                <a:lnTo>
                  <a:pt x="24135" y="12692"/>
                </a:lnTo>
                <a:lnTo>
                  <a:pt x="27515" y="10434"/>
                </a:lnTo>
                <a:lnTo>
                  <a:pt x="30895" y="8175"/>
                </a:lnTo>
                <a:lnTo>
                  <a:pt x="34463" y="6268"/>
                </a:lnTo>
                <a:lnTo>
                  <a:pt x="38219" y="4712"/>
                </a:lnTo>
                <a:lnTo>
                  <a:pt x="41975" y="3157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7"/>
                </a:lnTo>
                <a:lnTo>
                  <a:pt x="85605" y="4712"/>
                </a:lnTo>
                <a:lnTo>
                  <a:pt x="89361" y="6268"/>
                </a:lnTo>
                <a:lnTo>
                  <a:pt x="92929" y="8175"/>
                </a:lnTo>
                <a:lnTo>
                  <a:pt x="96309" y="10434"/>
                </a:lnTo>
                <a:lnTo>
                  <a:pt x="99689" y="12692"/>
                </a:lnTo>
                <a:lnTo>
                  <a:pt x="102816" y="15259"/>
                </a:lnTo>
                <a:lnTo>
                  <a:pt x="105691" y="18133"/>
                </a:lnTo>
                <a:lnTo>
                  <a:pt x="108565" y="21008"/>
                </a:lnTo>
                <a:lnTo>
                  <a:pt x="111132" y="24135"/>
                </a:lnTo>
                <a:lnTo>
                  <a:pt x="113390" y="27515"/>
                </a:lnTo>
                <a:lnTo>
                  <a:pt x="115649" y="30895"/>
                </a:lnTo>
                <a:lnTo>
                  <a:pt x="117556" y="34463"/>
                </a:lnTo>
                <a:lnTo>
                  <a:pt x="119112" y="38219"/>
                </a:lnTo>
                <a:lnTo>
                  <a:pt x="120667" y="41975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1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032478" y="4846165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0"/>
                </a:lnTo>
                <a:lnTo>
                  <a:pt x="121842" y="77977"/>
                </a:lnTo>
                <a:lnTo>
                  <a:pt x="120667" y="81849"/>
                </a:lnTo>
                <a:lnTo>
                  <a:pt x="119112" y="85605"/>
                </a:lnTo>
                <a:lnTo>
                  <a:pt x="117556" y="89360"/>
                </a:lnTo>
                <a:lnTo>
                  <a:pt x="115649" y="92928"/>
                </a:lnTo>
                <a:lnTo>
                  <a:pt x="113390" y="96308"/>
                </a:lnTo>
                <a:lnTo>
                  <a:pt x="111132" y="99688"/>
                </a:lnTo>
                <a:lnTo>
                  <a:pt x="108565" y="102816"/>
                </a:lnTo>
                <a:lnTo>
                  <a:pt x="105691" y="105691"/>
                </a:lnTo>
                <a:lnTo>
                  <a:pt x="102816" y="108565"/>
                </a:lnTo>
                <a:lnTo>
                  <a:pt x="99689" y="111132"/>
                </a:lnTo>
                <a:lnTo>
                  <a:pt x="96309" y="113390"/>
                </a:lnTo>
                <a:lnTo>
                  <a:pt x="92929" y="115649"/>
                </a:lnTo>
                <a:lnTo>
                  <a:pt x="89361" y="117556"/>
                </a:lnTo>
                <a:lnTo>
                  <a:pt x="85605" y="119111"/>
                </a:lnTo>
                <a:lnTo>
                  <a:pt x="81849" y="120667"/>
                </a:lnTo>
                <a:lnTo>
                  <a:pt x="77978" y="121841"/>
                </a:lnTo>
                <a:lnTo>
                  <a:pt x="73991" y="122635"/>
                </a:lnTo>
                <a:lnTo>
                  <a:pt x="70003" y="123428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8"/>
                </a:lnTo>
                <a:lnTo>
                  <a:pt x="49833" y="122635"/>
                </a:lnTo>
                <a:lnTo>
                  <a:pt x="45846" y="121841"/>
                </a:lnTo>
                <a:lnTo>
                  <a:pt x="41975" y="120667"/>
                </a:lnTo>
                <a:lnTo>
                  <a:pt x="38219" y="119111"/>
                </a:lnTo>
                <a:lnTo>
                  <a:pt x="34463" y="117556"/>
                </a:lnTo>
                <a:lnTo>
                  <a:pt x="30895" y="115649"/>
                </a:lnTo>
                <a:lnTo>
                  <a:pt x="27515" y="113390"/>
                </a:lnTo>
                <a:lnTo>
                  <a:pt x="24135" y="111132"/>
                </a:lnTo>
                <a:lnTo>
                  <a:pt x="21008" y="108565"/>
                </a:lnTo>
                <a:lnTo>
                  <a:pt x="18133" y="105691"/>
                </a:lnTo>
                <a:lnTo>
                  <a:pt x="15259" y="102816"/>
                </a:lnTo>
                <a:lnTo>
                  <a:pt x="12692" y="99688"/>
                </a:lnTo>
                <a:lnTo>
                  <a:pt x="10434" y="96308"/>
                </a:lnTo>
                <a:lnTo>
                  <a:pt x="8175" y="92928"/>
                </a:lnTo>
                <a:lnTo>
                  <a:pt x="6268" y="89360"/>
                </a:lnTo>
                <a:lnTo>
                  <a:pt x="4712" y="85605"/>
                </a:lnTo>
                <a:lnTo>
                  <a:pt x="3157" y="81849"/>
                </a:lnTo>
                <a:lnTo>
                  <a:pt x="1982" y="77977"/>
                </a:lnTo>
                <a:lnTo>
                  <a:pt x="1189" y="73990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0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3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5"/>
                </a:lnTo>
                <a:lnTo>
                  <a:pt x="15259" y="21008"/>
                </a:lnTo>
                <a:lnTo>
                  <a:pt x="18133" y="18133"/>
                </a:lnTo>
                <a:lnTo>
                  <a:pt x="21008" y="15259"/>
                </a:lnTo>
                <a:lnTo>
                  <a:pt x="24135" y="12692"/>
                </a:lnTo>
                <a:lnTo>
                  <a:pt x="27515" y="10434"/>
                </a:lnTo>
                <a:lnTo>
                  <a:pt x="30895" y="8175"/>
                </a:lnTo>
                <a:lnTo>
                  <a:pt x="34463" y="6268"/>
                </a:lnTo>
                <a:lnTo>
                  <a:pt x="38219" y="4712"/>
                </a:lnTo>
                <a:lnTo>
                  <a:pt x="41975" y="3157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7"/>
                </a:lnTo>
                <a:lnTo>
                  <a:pt x="85605" y="4712"/>
                </a:lnTo>
                <a:lnTo>
                  <a:pt x="89361" y="6268"/>
                </a:lnTo>
                <a:lnTo>
                  <a:pt x="92929" y="8175"/>
                </a:lnTo>
                <a:lnTo>
                  <a:pt x="96309" y="10434"/>
                </a:lnTo>
                <a:lnTo>
                  <a:pt x="99689" y="12692"/>
                </a:lnTo>
                <a:lnTo>
                  <a:pt x="102816" y="15259"/>
                </a:lnTo>
                <a:lnTo>
                  <a:pt x="105691" y="18133"/>
                </a:lnTo>
                <a:lnTo>
                  <a:pt x="108565" y="21008"/>
                </a:lnTo>
                <a:lnTo>
                  <a:pt x="111132" y="24135"/>
                </a:lnTo>
                <a:lnTo>
                  <a:pt x="113390" y="27515"/>
                </a:lnTo>
                <a:lnTo>
                  <a:pt x="115649" y="30895"/>
                </a:lnTo>
                <a:lnTo>
                  <a:pt x="117556" y="34463"/>
                </a:lnTo>
                <a:lnTo>
                  <a:pt x="119112" y="38219"/>
                </a:lnTo>
                <a:lnTo>
                  <a:pt x="120667" y="41975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0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32478" y="5798665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0"/>
                </a:lnTo>
                <a:lnTo>
                  <a:pt x="121842" y="77977"/>
                </a:lnTo>
                <a:lnTo>
                  <a:pt x="120667" y="81849"/>
                </a:lnTo>
                <a:lnTo>
                  <a:pt x="119112" y="85604"/>
                </a:lnTo>
                <a:lnTo>
                  <a:pt x="117556" y="89360"/>
                </a:lnTo>
                <a:lnTo>
                  <a:pt x="115649" y="92928"/>
                </a:lnTo>
                <a:lnTo>
                  <a:pt x="113390" y="96308"/>
                </a:lnTo>
                <a:lnTo>
                  <a:pt x="111132" y="99688"/>
                </a:lnTo>
                <a:lnTo>
                  <a:pt x="108565" y="102816"/>
                </a:lnTo>
                <a:lnTo>
                  <a:pt x="105691" y="105691"/>
                </a:lnTo>
                <a:lnTo>
                  <a:pt x="102816" y="108565"/>
                </a:lnTo>
                <a:lnTo>
                  <a:pt x="99689" y="111132"/>
                </a:lnTo>
                <a:lnTo>
                  <a:pt x="96309" y="113390"/>
                </a:lnTo>
                <a:lnTo>
                  <a:pt x="92929" y="115649"/>
                </a:lnTo>
                <a:lnTo>
                  <a:pt x="89361" y="117556"/>
                </a:lnTo>
                <a:lnTo>
                  <a:pt x="85605" y="119111"/>
                </a:lnTo>
                <a:lnTo>
                  <a:pt x="81849" y="120667"/>
                </a:lnTo>
                <a:lnTo>
                  <a:pt x="77978" y="121841"/>
                </a:lnTo>
                <a:lnTo>
                  <a:pt x="73991" y="122634"/>
                </a:lnTo>
                <a:lnTo>
                  <a:pt x="70003" y="123428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8"/>
                </a:lnTo>
                <a:lnTo>
                  <a:pt x="49833" y="122634"/>
                </a:lnTo>
                <a:lnTo>
                  <a:pt x="45846" y="121841"/>
                </a:lnTo>
                <a:lnTo>
                  <a:pt x="41975" y="120667"/>
                </a:lnTo>
                <a:lnTo>
                  <a:pt x="38219" y="119111"/>
                </a:lnTo>
                <a:lnTo>
                  <a:pt x="34463" y="117556"/>
                </a:lnTo>
                <a:lnTo>
                  <a:pt x="30895" y="115649"/>
                </a:lnTo>
                <a:lnTo>
                  <a:pt x="27515" y="113390"/>
                </a:lnTo>
                <a:lnTo>
                  <a:pt x="24135" y="111132"/>
                </a:lnTo>
                <a:lnTo>
                  <a:pt x="21008" y="108565"/>
                </a:lnTo>
                <a:lnTo>
                  <a:pt x="18133" y="105691"/>
                </a:lnTo>
                <a:lnTo>
                  <a:pt x="15259" y="102816"/>
                </a:lnTo>
                <a:lnTo>
                  <a:pt x="12692" y="99688"/>
                </a:lnTo>
                <a:lnTo>
                  <a:pt x="10434" y="96308"/>
                </a:lnTo>
                <a:lnTo>
                  <a:pt x="8175" y="92928"/>
                </a:lnTo>
                <a:lnTo>
                  <a:pt x="6268" y="89360"/>
                </a:lnTo>
                <a:lnTo>
                  <a:pt x="4712" y="85604"/>
                </a:lnTo>
                <a:lnTo>
                  <a:pt x="3157" y="81849"/>
                </a:lnTo>
                <a:lnTo>
                  <a:pt x="1982" y="77977"/>
                </a:lnTo>
                <a:lnTo>
                  <a:pt x="1189" y="73990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1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3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5"/>
                </a:lnTo>
                <a:lnTo>
                  <a:pt x="15259" y="21008"/>
                </a:lnTo>
                <a:lnTo>
                  <a:pt x="18133" y="18133"/>
                </a:lnTo>
                <a:lnTo>
                  <a:pt x="21008" y="15259"/>
                </a:lnTo>
                <a:lnTo>
                  <a:pt x="24135" y="12692"/>
                </a:lnTo>
                <a:lnTo>
                  <a:pt x="27515" y="10434"/>
                </a:lnTo>
                <a:lnTo>
                  <a:pt x="30895" y="8175"/>
                </a:lnTo>
                <a:lnTo>
                  <a:pt x="34463" y="6268"/>
                </a:lnTo>
                <a:lnTo>
                  <a:pt x="38219" y="4712"/>
                </a:lnTo>
                <a:lnTo>
                  <a:pt x="41975" y="3157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7"/>
                </a:lnTo>
                <a:lnTo>
                  <a:pt x="85605" y="4712"/>
                </a:lnTo>
                <a:lnTo>
                  <a:pt x="89361" y="6268"/>
                </a:lnTo>
                <a:lnTo>
                  <a:pt x="92929" y="8175"/>
                </a:lnTo>
                <a:lnTo>
                  <a:pt x="96309" y="10434"/>
                </a:lnTo>
                <a:lnTo>
                  <a:pt x="99689" y="12692"/>
                </a:lnTo>
                <a:lnTo>
                  <a:pt x="102816" y="15259"/>
                </a:lnTo>
                <a:lnTo>
                  <a:pt x="105691" y="18133"/>
                </a:lnTo>
                <a:lnTo>
                  <a:pt x="108565" y="21008"/>
                </a:lnTo>
                <a:lnTo>
                  <a:pt x="111132" y="24135"/>
                </a:lnTo>
                <a:lnTo>
                  <a:pt x="113390" y="27515"/>
                </a:lnTo>
                <a:lnTo>
                  <a:pt x="115649" y="30895"/>
                </a:lnTo>
                <a:lnTo>
                  <a:pt x="117556" y="34463"/>
                </a:lnTo>
                <a:lnTo>
                  <a:pt x="119112" y="38219"/>
                </a:lnTo>
                <a:lnTo>
                  <a:pt x="120667" y="41975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1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32478" y="6751165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0"/>
                </a:lnTo>
                <a:lnTo>
                  <a:pt x="121842" y="77977"/>
                </a:lnTo>
                <a:lnTo>
                  <a:pt x="120667" y="81849"/>
                </a:lnTo>
                <a:lnTo>
                  <a:pt x="119112" y="85604"/>
                </a:lnTo>
                <a:lnTo>
                  <a:pt x="117556" y="89360"/>
                </a:lnTo>
                <a:lnTo>
                  <a:pt x="115649" y="92928"/>
                </a:lnTo>
                <a:lnTo>
                  <a:pt x="113390" y="96308"/>
                </a:lnTo>
                <a:lnTo>
                  <a:pt x="111132" y="99688"/>
                </a:lnTo>
                <a:lnTo>
                  <a:pt x="108565" y="102816"/>
                </a:lnTo>
                <a:lnTo>
                  <a:pt x="105691" y="105690"/>
                </a:lnTo>
                <a:lnTo>
                  <a:pt x="102816" y="108565"/>
                </a:lnTo>
                <a:lnTo>
                  <a:pt x="99689" y="111131"/>
                </a:lnTo>
                <a:lnTo>
                  <a:pt x="96309" y="113390"/>
                </a:lnTo>
                <a:lnTo>
                  <a:pt x="92929" y="115648"/>
                </a:lnTo>
                <a:lnTo>
                  <a:pt x="89361" y="117555"/>
                </a:lnTo>
                <a:lnTo>
                  <a:pt x="85605" y="119111"/>
                </a:lnTo>
                <a:lnTo>
                  <a:pt x="81849" y="120667"/>
                </a:lnTo>
                <a:lnTo>
                  <a:pt x="77978" y="121841"/>
                </a:lnTo>
                <a:lnTo>
                  <a:pt x="73991" y="122634"/>
                </a:lnTo>
                <a:lnTo>
                  <a:pt x="70003" y="123427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7"/>
                </a:lnTo>
                <a:lnTo>
                  <a:pt x="49833" y="122634"/>
                </a:lnTo>
                <a:lnTo>
                  <a:pt x="45846" y="121841"/>
                </a:lnTo>
                <a:lnTo>
                  <a:pt x="41975" y="120667"/>
                </a:lnTo>
                <a:lnTo>
                  <a:pt x="38219" y="119111"/>
                </a:lnTo>
                <a:lnTo>
                  <a:pt x="34463" y="117555"/>
                </a:lnTo>
                <a:lnTo>
                  <a:pt x="30895" y="115648"/>
                </a:lnTo>
                <a:lnTo>
                  <a:pt x="27515" y="113390"/>
                </a:lnTo>
                <a:lnTo>
                  <a:pt x="24135" y="111131"/>
                </a:lnTo>
                <a:lnTo>
                  <a:pt x="21008" y="108565"/>
                </a:lnTo>
                <a:lnTo>
                  <a:pt x="18133" y="105690"/>
                </a:lnTo>
                <a:lnTo>
                  <a:pt x="15259" y="102816"/>
                </a:lnTo>
                <a:lnTo>
                  <a:pt x="12692" y="99688"/>
                </a:lnTo>
                <a:lnTo>
                  <a:pt x="10434" y="96308"/>
                </a:lnTo>
                <a:lnTo>
                  <a:pt x="8175" y="92928"/>
                </a:lnTo>
                <a:lnTo>
                  <a:pt x="6268" y="89360"/>
                </a:lnTo>
                <a:lnTo>
                  <a:pt x="4712" y="85604"/>
                </a:lnTo>
                <a:lnTo>
                  <a:pt x="3157" y="81849"/>
                </a:lnTo>
                <a:lnTo>
                  <a:pt x="1982" y="77977"/>
                </a:lnTo>
                <a:lnTo>
                  <a:pt x="1189" y="73990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0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3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4"/>
                </a:lnTo>
                <a:lnTo>
                  <a:pt x="15259" y="21007"/>
                </a:lnTo>
                <a:lnTo>
                  <a:pt x="18133" y="18133"/>
                </a:lnTo>
                <a:lnTo>
                  <a:pt x="21008" y="15258"/>
                </a:lnTo>
                <a:lnTo>
                  <a:pt x="24135" y="12692"/>
                </a:lnTo>
                <a:lnTo>
                  <a:pt x="27515" y="10433"/>
                </a:lnTo>
                <a:lnTo>
                  <a:pt x="30895" y="8175"/>
                </a:lnTo>
                <a:lnTo>
                  <a:pt x="34463" y="6267"/>
                </a:lnTo>
                <a:lnTo>
                  <a:pt x="38219" y="4712"/>
                </a:lnTo>
                <a:lnTo>
                  <a:pt x="41975" y="3156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6"/>
                </a:lnTo>
                <a:lnTo>
                  <a:pt x="85605" y="4712"/>
                </a:lnTo>
                <a:lnTo>
                  <a:pt x="89361" y="6267"/>
                </a:lnTo>
                <a:lnTo>
                  <a:pt x="92929" y="8175"/>
                </a:lnTo>
                <a:lnTo>
                  <a:pt x="96309" y="10433"/>
                </a:lnTo>
                <a:lnTo>
                  <a:pt x="99689" y="12692"/>
                </a:lnTo>
                <a:lnTo>
                  <a:pt x="102816" y="15258"/>
                </a:lnTo>
                <a:lnTo>
                  <a:pt x="105691" y="18133"/>
                </a:lnTo>
                <a:lnTo>
                  <a:pt x="108565" y="21007"/>
                </a:lnTo>
                <a:lnTo>
                  <a:pt x="111132" y="24134"/>
                </a:lnTo>
                <a:lnTo>
                  <a:pt x="113390" y="27515"/>
                </a:lnTo>
                <a:lnTo>
                  <a:pt x="115649" y="30894"/>
                </a:lnTo>
                <a:lnTo>
                  <a:pt x="117556" y="34462"/>
                </a:lnTo>
                <a:lnTo>
                  <a:pt x="119112" y="38218"/>
                </a:lnTo>
                <a:lnTo>
                  <a:pt x="120667" y="41974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0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32478" y="8179915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0"/>
                </a:lnTo>
                <a:lnTo>
                  <a:pt x="121842" y="77977"/>
                </a:lnTo>
                <a:lnTo>
                  <a:pt x="120667" y="81849"/>
                </a:lnTo>
                <a:lnTo>
                  <a:pt x="119112" y="85604"/>
                </a:lnTo>
                <a:lnTo>
                  <a:pt x="117556" y="89360"/>
                </a:lnTo>
                <a:lnTo>
                  <a:pt x="115649" y="92928"/>
                </a:lnTo>
                <a:lnTo>
                  <a:pt x="113390" y="96308"/>
                </a:lnTo>
                <a:lnTo>
                  <a:pt x="111132" y="99688"/>
                </a:lnTo>
                <a:lnTo>
                  <a:pt x="108565" y="102815"/>
                </a:lnTo>
                <a:lnTo>
                  <a:pt x="105691" y="105690"/>
                </a:lnTo>
                <a:lnTo>
                  <a:pt x="102816" y="108565"/>
                </a:lnTo>
                <a:lnTo>
                  <a:pt x="99689" y="111131"/>
                </a:lnTo>
                <a:lnTo>
                  <a:pt x="96309" y="113390"/>
                </a:lnTo>
                <a:lnTo>
                  <a:pt x="92929" y="115648"/>
                </a:lnTo>
                <a:lnTo>
                  <a:pt x="89361" y="117555"/>
                </a:lnTo>
                <a:lnTo>
                  <a:pt x="85605" y="119111"/>
                </a:lnTo>
                <a:lnTo>
                  <a:pt x="81849" y="120667"/>
                </a:lnTo>
                <a:lnTo>
                  <a:pt x="77978" y="121841"/>
                </a:lnTo>
                <a:lnTo>
                  <a:pt x="73991" y="122634"/>
                </a:lnTo>
                <a:lnTo>
                  <a:pt x="70003" y="123427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7"/>
                </a:lnTo>
                <a:lnTo>
                  <a:pt x="49833" y="122634"/>
                </a:lnTo>
                <a:lnTo>
                  <a:pt x="45846" y="121841"/>
                </a:lnTo>
                <a:lnTo>
                  <a:pt x="41975" y="120667"/>
                </a:lnTo>
                <a:lnTo>
                  <a:pt x="38219" y="119111"/>
                </a:lnTo>
                <a:lnTo>
                  <a:pt x="34463" y="117555"/>
                </a:lnTo>
                <a:lnTo>
                  <a:pt x="30895" y="115648"/>
                </a:lnTo>
                <a:lnTo>
                  <a:pt x="27515" y="113390"/>
                </a:lnTo>
                <a:lnTo>
                  <a:pt x="24135" y="111131"/>
                </a:lnTo>
                <a:lnTo>
                  <a:pt x="21008" y="108565"/>
                </a:lnTo>
                <a:lnTo>
                  <a:pt x="18133" y="105690"/>
                </a:lnTo>
                <a:lnTo>
                  <a:pt x="15259" y="102815"/>
                </a:lnTo>
                <a:lnTo>
                  <a:pt x="12692" y="99688"/>
                </a:lnTo>
                <a:lnTo>
                  <a:pt x="10434" y="96308"/>
                </a:lnTo>
                <a:lnTo>
                  <a:pt x="8175" y="92928"/>
                </a:lnTo>
                <a:lnTo>
                  <a:pt x="6268" y="89360"/>
                </a:lnTo>
                <a:lnTo>
                  <a:pt x="4712" y="85604"/>
                </a:lnTo>
                <a:lnTo>
                  <a:pt x="3157" y="81849"/>
                </a:lnTo>
                <a:lnTo>
                  <a:pt x="1982" y="77977"/>
                </a:lnTo>
                <a:lnTo>
                  <a:pt x="1189" y="73990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0"/>
                </a:lnTo>
                <a:lnTo>
                  <a:pt x="1189" y="49834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2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4"/>
                </a:lnTo>
                <a:lnTo>
                  <a:pt x="15259" y="21007"/>
                </a:lnTo>
                <a:lnTo>
                  <a:pt x="18133" y="18133"/>
                </a:lnTo>
                <a:lnTo>
                  <a:pt x="21008" y="15258"/>
                </a:lnTo>
                <a:lnTo>
                  <a:pt x="24135" y="12691"/>
                </a:lnTo>
                <a:lnTo>
                  <a:pt x="27515" y="10433"/>
                </a:lnTo>
                <a:lnTo>
                  <a:pt x="30895" y="8174"/>
                </a:lnTo>
                <a:lnTo>
                  <a:pt x="34463" y="6267"/>
                </a:lnTo>
                <a:lnTo>
                  <a:pt x="38219" y="4712"/>
                </a:lnTo>
                <a:lnTo>
                  <a:pt x="41975" y="3156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6"/>
                </a:lnTo>
                <a:lnTo>
                  <a:pt x="85605" y="4712"/>
                </a:lnTo>
                <a:lnTo>
                  <a:pt x="89361" y="6267"/>
                </a:lnTo>
                <a:lnTo>
                  <a:pt x="92929" y="8175"/>
                </a:lnTo>
                <a:lnTo>
                  <a:pt x="96309" y="10433"/>
                </a:lnTo>
                <a:lnTo>
                  <a:pt x="99689" y="12692"/>
                </a:lnTo>
                <a:lnTo>
                  <a:pt x="102816" y="15258"/>
                </a:lnTo>
                <a:lnTo>
                  <a:pt x="105691" y="18133"/>
                </a:lnTo>
                <a:lnTo>
                  <a:pt x="108565" y="21007"/>
                </a:lnTo>
                <a:lnTo>
                  <a:pt x="111132" y="24134"/>
                </a:lnTo>
                <a:lnTo>
                  <a:pt x="113390" y="27515"/>
                </a:lnTo>
                <a:lnTo>
                  <a:pt x="115649" y="30895"/>
                </a:lnTo>
                <a:lnTo>
                  <a:pt x="117556" y="34462"/>
                </a:lnTo>
                <a:lnTo>
                  <a:pt x="119112" y="38219"/>
                </a:lnTo>
                <a:lnTo>
                  <a:pt x="120667" y="41975"/>
                </a:lnTo>
                <a:lnTo>
                  <a:pt x="121842" y="45846"/>
                </a:lnTo>
                <a:lnTo>
                  <a:pt x="122635" y="49834"/>
                </a:lnTo>
                <a:lnTo>
                  <a:pt x="123428" y="53820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9094" y="318736"/>
            <a:ext cx="7667624" cy="5143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947484" y="915295"/>
            <a:ext cx="6013960" cy="1835149"/>
          </a:xfrm>
          <a:prstGeom prst="rect">
            <a:avLst/>
          </a:prstGeom>
        </p:spPr>
        <p:txBody>
          <a:bodyPr wrap="square" lIns="0" tIns="29146" rIns="0" bIns="0" rtlCol="0">
            <a:noAutofit/>
          </a:bodyPr>
          <a:lstStyle/>
          <a:p>
            <a:pPr marL="12700" marR="80009">
              <a:lnSpc>
                <a:spcPts val="4590"/>
              </a:lnSpc>
            </a:pPr>
            <a:r>
              <a:rPr sz="4200" b="1" spc="17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Age is a factor when</a:t>
            </a:r>
            <a:endParaRPr sz="4200">
              <a:latin typeface="Palatino Linotype"/>
              <a:cs typeface="Palatino Linotype"/>
            </a:endParaRPr>
          </a:p>
          <a:p>
            <a:pPr marL="12700" marR="80009">
              <a:lnSpc>
                <a:spcPts val="5025"/>
              </a:lnSpc>
              <a:spcBef>
                <a:spcPts val="21"/>
              </a:spcBef>
            </a:pPr>
            <a:r>
              <a:rPr sz="4200" b="1" spc="21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determining whether</a:t>
            </a:r>
            <a:endParaRPr sz="4200">
              <a:latin typeface="Palatino Linotype"/>
              <a:cs typeface="Palatino Linotype"/>
            </a:endParaRPr>
          </a:p>
          <a:p>
            <a:pPr marL="12700">
              <a:lnSpc>
                <a:spcPts val="4835"/>
              </a:lnSpc>
            </a:pPr>
            <a:r>
              <a:rPr sz="4200" b="1" spc="18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client can pay on-time</a:t>
            </a:r>
            <a:endParaRPr sz="4200">
              <a:latin typeface="Palatino Linotype"/>
              <a:cs typeface="Palatino Linotype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32317" y="3323392"/>
            <a:ext cx="6753059" cy="5610478"/>
          </a:xfrm>
          <a:prstGeom prst="rect">
            <a:avLst/>
          </a:prstGeom>
        </p:spPr>
        <p:txBody>
          <a:bodyPr wrap="square" lIns="0" tIns="19113" rIns="0" bIns="0" rtlCol="0">
            <a:noAutofit/>
          </a:bodyPr>
          <a:lstStyle/>
          <a:p>
            <a:pPr marL="12700" marR="69392">
              <a:lnSpc>
                <a:spcPts val="3010"/>
              </a:lnSpc>
            </a:pPr>
            <a:r>
              <a:rPr sz="2750" b="1" spc="4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Fοr YEARS_BIRTH between 20 and 40,</a:t>
            </a:r>
            <a:endParaRPr sz="2750">
              <a:latin typeface="Palatino Linotype"/>
              <a:cs typeface="Palatino Linotype"/>
            </a:endParaRPr>
          </a:p>
          <a:p>
            <a:pPr marL="12700" marR="318775">
              <a:lnSpc>
                <a:spcPct val="115687"/>
              </a:lnSpc>
            </a:pPr>
            <a:r>
              <a:rPr sz="2750" b="1" spc="15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28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h</a:t>
            </a:r>
            <a:r>
              <a:rPr sz="2750" b="1" spc="23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sz="2750" b="1" spc="23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5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are </a:t>
            </a:r>
            <a:r>
              <a:rPr sz="2750" b="1" spc="7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mοre </a:t>
            </a:r>
            <a:r>
              <a:rPr sz="2750" b="1" spc="12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12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2750" b="1" spc="9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li</a:t>
            </a:r>
            <a:r>
              <a:rPr sz="2750" b="1" spc="13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6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sz="2750" b="1" spc="9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12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2750" b="1" spc="9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6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w</a:t>
            </a:r>
            <a:r>
              <a:rPr sz="2750" b="1" spc="-7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sz="2750" b="1" spc="28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h</a:t>
            </a:r>
            <a:r>
              <a:rPr sz="2750" b="1" spc="1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5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P</a:t>
            </a:r>
            <a:r>
              <a:rPr sz="2750" b="1" spc="30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4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y</a:t>
            </a:r>
            <a:r>
              <a:rPr sz="2750" b="1" spc="26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sz="2750" b="1" spc="28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21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6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d</a:t>
            </a:r>
            <a:r>
              <a:rPr sz="2750" b="1" spc="-7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ff</a:t>
            </a:r>
            <a:r>
              <a:rPr sz="2750" b="1" spc="-7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sz="2750" b="1" spc="20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2750" b="1" spc="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u</a:t>
            </a:r>
            <a:r>
              <a:rPr sz="2750" b="1" spc="-7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l</a:t>
            </a:r>
            <a:r>
              <a:rPr sz="2750" b="1" spc="28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-7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5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endParaRPr sz="2750">
              <a:latin typeface="Palatino Linotype"/>
              <a:cs typeface="Palatino Linotype"/>
            </a:endParaRPr>
          </a:p>
          <a:p>
            <a:pPr marL="12700" marR="101817">
              <a:lnSpc>
                <a:spcPct val="115687"/>
              </a:lnSpc>
              <a:spcBef>
                <a:spcPts val="25"/>
              </a:spcBef>
            </a:pPr>
            <a:r>
              <a:rPr sz="2750" b="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Fοr</a:t>
            </a:r>
            <a:r>
              <a:rPr sz="2750" b="1" spc="26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-16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Y</a:t>
            </a:r>
            <a:r>
              <a:rPr sz="2750" b="1" spc="-15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-19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-17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sz="2750" b="1" spc="-15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2750" b="1" spc="-12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_</a:t>
            </a:r>
            <a:r>
              <a:rPr sz="2750" b="1" spc="-16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B</a:t>
            </a:r>
            <a:r>
              <a:rPr sz="2750" b="1" spc="-9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sz="2750" b="1" spc="-17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sz="2750" b="1" spc="-16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-20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H</a:t>
            </a:r>
            <a:r>
              <a:rPr sz="2750" b="1" spc="11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&gt;</a:t>
            </a:r>
            <a:r>
              <a:rPr sz="2750" b="1" spc="22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40</a:t>
            </a:r>
            <a:r>
              <a:rPr sz="2750" b="1" spc="43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,</a:t>
            </a:r>
            <a:r>
              <a:rPr sz="2750" b="1" spc="13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15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28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h</a:t>
            </a:r>
            <a:r>
              <a:rPr sz="2750" b="1" spc="23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sz="2750" b="1" spc="23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5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30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1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26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2750" b="1" spc="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ο</a:t>
            </a:r>
            <a:r>
              <a:rPr sz="2750" b="1" spc="1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2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9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2750" b="1" spc="7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li</a:t>
            </a:r>
            <a:r>
              <a:rPr sz="2750" b="1" spc="10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sz="2750" b="1" spc="7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9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2750" b="1" spc="25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18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w</a:t>
            </a:r>
            <a:r>
              <a:rPr sz="2750" b="1" spc="7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it</a:t>
            </a:r>
            <a:r>
              <a:rPr sz="2750" b="1" spc="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h</a:t>
            </a:r>
            <a:r>
              <a:rPr sz="2750" b="1" spc="-3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οn-Time</a:t>
            </a:r>
            <a:r>
              <a:rPr sz="2750" b="1" spc="42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5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P</a:t>
            </a:r>
            <a:r>
              <a:rPr sz="2750" b="1" spc="30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4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y</a:t>
            </a:r>
            <a:r>
              <a:rPr sz="2750" b="1" spc="26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sz="2750" b="1" spc="28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15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endParaRPr sz="2750">
              <a:latin typeface="Palatino Linotype"/>
              <a:cs typeface="Palatino Linotype"/>
            </a:endParaRPr>
          </a:p>
          <a:p>
            <a:pPr marL="12700">
              <a:lnSpc>
                <a:spcPct val="112426"/>
              </a:lnSpc>
              <a:spcBef>
                <a:spcPts val="25"/>
              </a:spcBef>
            </a:pPr>
            <a:r>
              <a:rPr sz="2750" b="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35-45 </a:t>
            </a:r>
            <a:r>
              <a:rPr sz="2750" b="1" spc="12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Age</a:t>
            </a:r>
            <a:r>
              <a:rPr sz="2750" b="1" spc="7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grοup</a:t>
            </a:r>
            <a:r>
              <a:rPr sz="2750" b="1" spc="515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is</a:t>
            </a:r>
            <a:r>
              <a:rPr sz="2750" b="1" spc="10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15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28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h</a:t>
            </a:r>
            <a:r>
              <a:rPr sz="2750" b="1" spc="23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2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-7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l</a:t>
            </a:r>
            <a:r>
              <a:rPr sz="2750" b="1" spc="30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1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sz="2750" b="1" spc="2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g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5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2750" b="1" spc="28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1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Grοup</a:t>
            </a:r>
            <a:r>
              <a:rPr sz="2750" b="1" spc="18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ο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f</a:t>
            </a:r>
            <a:endParaRPr sz="2750">
              <a:latin typeface="Palatino Linotype"/>
              <a:cs typeface="Palatino Linotype"/>
            </a:endParaRPr>
          </a:p>
          <a:p>
            <a:pPr marL="12700" marR="69392">
              <a:lnSpc>
                <a:spcPct val="112426"/>
              </a:lnSpc>
              <a:spcBef>
                <a:spcPts val="105"/>
              </a:spcBef>
            </a:pPr>
            <a:r>
              <a:rPr sz="2750" b="1" spc="6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Age applying fοr lοans.</a:t>
            </a:r>
            <a:endParaRPr sz="2750">
              <a:latin typeface="Palatino Linotype"/>
              <a:cs typeface="Palatino Linotype"/>
            </a:endParaRPr>
          </a:p>
          <a:p>
            <a:pPr marL="12700" marR="69392">
              <a:lnSpc>
                <a:spcPct val="112426"/>
              </a:lnSpc>
              <a:spcBef>
                <a:spcPts val="105"/>
              </a:spcBef>
            </a:pPr>
            <a:r>
              <a:rPr sz="2750" b="1" spc="9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Peοple having difficulty repaying are</a:t>
            </a:r>
            <a:endParaRPr sz="2750">
              <a:latin typeface="Palatino Linotype"/>
              <a:cs typeface="Palatino Linotype"/>
            </a:endParaRPr>
          </a:p>
          <a:p>
            <a:pPr marL="12700" marR="52437">
              <a:lnSpc>
                <a:spcPct val="115687"/>
              </a:lnSpc>
              <a:spcBef>
                <a:spcPts val="105"/>
              </a:spcBef>
            </a:pPr>
            <a:r>
              <a:rPr sz="2750" b="1" spc="8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in the grοup 25-35  years οlds, fοllοwed by 35-45  years age grοup</a:t>
            </a:r>
            <a:endParaRPr sz="2750">
              <a:latin typeface="Palatino Linotype"/>
              <a:cs typeface="Palatino Linotype"/>
            </a:endParaRPr>
          </a:p>
          <a:p>
            <a:pPr marL="12700" marR="69392">
              <a:lnSpc>
                <a:spcPct val="112426"/>
              </a:lnSpc>
              <a:spcBef>
                <a:spcPts val="25"/>
              </a:spcBef>
            </a:pPr>
            <a:r>
              <a:rPr sz="2750" b="1" spc="9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Clients in the age range 30-40  and 40-</a:t>
            </a:r>
            <a:endParaRPr sz="2750">
              <a:latin typeface="Palatino Linotype"/>
              <a:cs typeface="Palatino Linotype"/>
            </a:endParaRPr>
          </a:p>
          <a:p>
            <a:pPr marL="12700" marR="69392">
              <a:lnSpc>
                <a:spcPts val="3560"/>
              </a:lnSpc>
              <a:spcBef>
                <a:spcPts val="283"/>
              </a:spcBef>
            </a:pPr>
            <a:r>
              <a:rPr sz="2750" b="1" spc="11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50 is ideal target fοr lοans</a:t>
            </a:r>
            <a:endParaRPr sz="27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10756253" y="0"/>
            <a:ext cx="7534274" cy="10286999"/>
          </a:xfrm>
          <a:custGeom>
            <a:avLst/>
            <a:gdLst/>
            <a:ahLst/>
            <a:cxnLst/>
            <a:rect l="l" t="t" r="r" b="b"/>
            <a:pathLst>
              <a:path w="7534274" h="10286999">
                <a:moveTo>
                  <a:pt x="7531746" y="0"/>
                </a:moveTo>
                <a:lnTo>
                  <a:pt x="0" y="0"/>
                </a:lnTo>
                <a:lnTo>
                  <a:pt x="0" y="10286999"/>
                </a:lnTo>
                <a:lnTo>
                  <a:pt x="7531746" y="10286999"/>
                </a:lnTo>
                <a:lnTo>
                  <a:pt x="7531746" y="0"/>
                </a:lnTo>
                <a:close/>
              </a:path>
            </a:pathLst>
          </a:custGeom>
          <a:solidFill>
            <a:srgbClr val="389D4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32478" y="3417415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1"/>
                </a:lnTo>
                <a:lnTo>
                  <a:pt x="121842" y="77978"/>
                </a:lnTo>
                <a:lnTo>
                  <a:pt x="120667" y="81849"/>
                </a:lnTo>
                <a:lnTo>
                  <a:pt x="119112" y="85605"/>
                </a:lnTo>
                <a:lnTo>
                  <a:pt x="117556" y="89361"/>
                </a:lnTo>
                <a:lnTo>
                  <a:pt x="115649" y="92929"/>
                </a:lnTo>
                <a:lnTo>
                  <a:pt x="113390" y="96309"/>
                </a:lnTo>
                <a:lnTo>
                  <a:pt x="111132" y="99689"/>
                </a:lnTo>
                <a:lnTo>
                  <a:pt x="108565" y="102816"/>
                </a:lnTo>
                <a:lnTo>
                  <a:pt x="105691" y="105691"/>
                </a:lnTo>
                <a:lnTo>
                  <a:pt x="102816" y="108565"/>
                </a:lnTo>
                <a:lnTo>
                  <a:pt x="99689" y="111132"/>
                </a:lnTo>
                <a:lnTo>
                  <a:pt x="96309" y="113390"/>
                </a:lnTo>
                <a:lnTo>
                  <a:pt x="92929" y="115649"/>
                </a:lnTo>
                <a:lnTo>
                  <a:pt x="89361" y="117556"/>
                </a:lnTo>
                <a:lnTo>
                  <a:pt x="85605" y="119112"/>
                </a:lnTo>
                <a:lnTo>
                  <a:pt x="81849" y="120667"/>
                </a:lnTo>
                <a:lnTo>
                  <a:pt x="77978" y="121842"/>
                </a:lnTo>
                <a:lnTo>
                  <a:pt x="73991" y="122635"/>
                </a:lnTo>
                <a:lnTo>
                  <a:pt x="70003" y="123428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8"/>
                </a:lnTo>
                <a:lnTo>
                  <a:pt x="49833" y="122635"/>
                </a:lnTo>
                <a:lnTo>
                  <a:pt x="45846" y="121842"/>
                </a:lnTo>
                <a:lnTo>
                  <a:pt x="41975" y="120667"/>
                </a:lnTo>
                <a:lnTo>
                  <a:pt x="38219" y="119112"/>
                </a:lnTo>
                <a:lnTo>
                  <a:pt x="34463" y="117556"/>
                </a:lnTo>
                <a:lnTo>
                  <a:pt x="30895" y="115649"/>
                </a:lnTo>
                <a:lnTo>
                  <a:pt x="27515" y="113390"/>
                </a:lnTo>
                <a:lnTo>
                  <a:pt x="24135" y="111132"/>
                </a:lnTo>
                <a:lnTo>
                  <a:pt x="21008" y="108565"/>
                </a:lnTo>
                <a:lnTo>
                  <a:pt x="18133" y="105691"/>
                </a:lnTo>
                <a:lnTo>
                  <a:pt x="15259" y="102816"/>
                </a:lnTo>
                <a:lnTo>
                  <a:pt x="12692" y="99689"/>
                </a:lnTo>
                <a:lnTo>
                  <a:pt x="10434" y="96309"/>
                </a:lnTo>
                <a:lnTo>
                  <a:pt x="8175" y="92929"/>
                </a:lnTo>
                <a:lnTo>
                  <a:pt x="6268" y="89361"/>
                </a:lnTo>
                <a:lnTo>
                  <a:pt x="4712" y="85605"/>
                </a:lnTo>
                <a:lnTo>
                  <a:pt x="3157" y="81849"/>
                </a:lnTo>
                <a:lnTo>
                  <a:pt x="1982" y="77978"/>
                </a:lnTo>
                <a:lnTo>
                  <a:pt x="1189" y="73991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1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3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5"/>
                </a:lnTo>
                <a:lnTo>
                  <a:pt x="15259" y="21008"/>
                </a:lnTo>
                <a:lnTo>
                  <a:pt x="18133" y="18133"/>
                </a:lnTo>
                <a:lnTo>
                  <a:pt x="21008" y="15259"/>
                </a:lnTo>
                <a:lnTo>
                  <a:pt x="24135" y="12692"/>
                </a:lnTo>
                <a:lnTo>
                  <a:pt x="27515" y="10434"/>
                </a:lnTo>
                <a:lnTo>
                  <a:pt x="30895" y="8175"/>
                </a:lnTo>
                <a:lnTo>
                  <a:pt x="34463" y="6268"/>
                </a:lnTo>
                <a:lnTo>
                  <a:pt x="38219" y="4712"/>
                </a:lnTo>
                <a:lnTo>
                  <a:pt x="41975" y="3157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7"/>
                </a:lnTo>
                <a:lnTo>
                  <a:pt x="85605" y="4712"/>
                </a:lnTo>
                <a:lnTo>
                  <a:pt x="89361" y="6268"/>
                </a:lnTo>
                <a:lnTo>
                  <a:pt x="92929" y="8175"/>
                </a:lnTo>
                <a:lnTo>
                  <a:pt x="96309" y="10434"/>
                </a:lnTo>
                <a:lnTo>
                  <a:pt x="99689" y="12692"/>
                </a:lnTo>
                <a:lnTo>
                  <a:pt x="102816" y="15259"/>
                </a:lnTo>
                <a:lnTo>
                  <a:pt x="105691" y="18133"/>
                </a:lnTo>
                <a:lnTo>
                  <a:pt x="108565" y="21008"/>
                </a:lnTo>
                <a:lnTo>
                  <a:pt x="111132" y="24135"/>
                </a:lnTo>
                <a:lnTo>
                  <a:pt x="113390" y="27515"/>
                </a:lnTo>
                <a:lnTo>
                  <a:pt x="115649" y="30895"/>
                </a:lnTo>
                <a:lnTo>
                  <a:pt x="117556" y="34463"/>
                </a:lnTo>
                <a:lnTo>
                  <a:pt x="119112" y="38219"/>
                </a:lnTo>
                <a:lnTo>
                  <a:pt x="120667" y="41975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1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32478" y="5798665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0"/>
                </a:lnTo>
                <a:lnTo>
                  <a:pt x="121842" y="77977"/>
                </a:lnTo>
                <a:lnTo>
                  <a:pt x="120667" y="81849"/>
                </a:lnTo>
                <a:lnTo>
                  <a:pt x="119112" y="85604"/>
                </a:lnTo>
                <a:lnTo>
                  <a:pt x="117556" y="89360"/>
                </a:lnTo>
                <a:lnTo>
                  <a:pt x="115649" y="92928"/>
                </a:lnTo>
                <a:lnTo>
                  <a:pt x="113390" y="96308"/>
                </a:lnTo>
                <a:lnTo>
                  <a:pt x="111132" y="99688"/>
                </a:lnTo>
                <a:lnTo>
                  <a:pt x="108565" y="102816"/>
                </a:lnTo>
                <a:lnTo>
                  <a:pt x="105691" y="105691"/>
                </a:lnTo>
                <a:lnTo>
                  <a:pt x="102816" y="108565"/>
                </a:lnTo>
                <a:lnTo>
                  <a:pt x="99689" y="111132"/>
                </a:lnTo>
                <a:lnTo>
                  <a:pt x="96309" y="113390"/>
                </a:lnTo>
                <a:lnTo>
                  <a:pt x="92929" y="115649"/>
                </a:lnTo>
                <a:lnTo>
                  <a:pt x="89361" y="117556"/>
                </a:lnTo>
                <a:lnTo>
                  <a:pt x="85605" y="119111"/>
                </a:lnTo>
                <a:lnTo>
                  <a:pt x="81849" y="120667"/>
                </a:lnTo>
                <a:lnTo>
                  <a:pt x="77978" y="121841"/>
                </a:lnTo>
                <a:lnTo>
                  <a:pt x="73991" y="122634"/>
                </a:lnTo>
                <a:lnTo>
                  <a:pt x="70003" y="123428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8"/>
                </a:lnTo>
                <a:lnTo>
                  <a:pt x="49833" y="122634"/>
                </a:lnTo>
                <a:lnTo>
                  <a:pt x="45846" y="121841"/>
                </a:lnTo>
                <a:lnTo>
                  <a:pt x="41975" y="120667"/>
                </a:lnTo>
                <a:lnTo>
                  <a:pt x="38219" y="119111"/>
                </a:lnTo>
                <a:lnTo>
                  <a:pt x="34463" y="117556"/>
                </a:lnTo>
                <a:lnTo>
                  <a:pt x="30895" y="115649"/>
                </a:lnTo>
                <a:lnTo>
                  <a:pt x="27515" y="113390"/>
                </a:lnTo>
                <a:lnTo>
                  <a:pt x="24135" y="111132"/>
                </a:lnTo>
                <a:lnTo>
                  <a:pt x="21008" y="108565"/>
                </a:lnTo>
                <a:lnTo>
                  <a:pt x="18133" y="105691"/>
                </a:lnTo>
                <a:lnTo>
                  <a:pt x="15259" y="102816"/>
                </a:lnTo>
                <a:lnTo>
                  <a:pt x="12692" y="99688"/>
                </a:lnTo>
                <a:lnTo>
                  <a:pt x="10434" y="96308"/>
                </a:lnTo>
                <a:lnTo>
                  <a:pt x="8175" y="92928"/>
                </a:lnTo>
                <a:lnTo>
                  <a:pt x="6268" y="89360"/>
                </a:lnTo>
                <a:lnTo>
                  <a:pt x="4712" y="85604"/>
                </a:lnTo>
                <a:lnTo>
                  <a:pt x="3157" y="81849"/>
                </a:lnTo>
                <a:lnTo>
                  <a:pt x="1982" y="77977"/>
                </a:lnTo>
                <a:lnTo>
                  <a:pt x="1189" y="73990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1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3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5"/>
                </a:lnTo>
                <a:lnTo>
                  <a:pt x="15259" y="21008"/>
                </a:lnTo>
                <a:lnTo>
                  <a:pt x="18133" y="18133"/>
                </a:lnTo>
                <a:lnTo>
                  <a:pt x="21008" y="15259"/>
                </a:lnTo>
                <a:lnTo>
                  <a:pt x="24135" y="12692"/>
                </a:lnTo>
                <a:lnTo>
                  <a:pt x="27515" y="10434"/>
                </a:lnTo>
                <a:lnTo>
                  <a:pt x="30895" y="8175"/>
                </a:lnTo>
                <a:lnTo>
                  <a:pt x="34463" y="6268"/>
                </a:lnTo>
                <a:lnTo>
                  <a:pt x="38219" y="4712"/>
                </a:lnTo>
                <a:lnTo>
                  <a:pt x="41975" y="3157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7"/>
                </a:lnTo>
                <a:lnTo>
                  <a:pt x="85605" y="4712"/>
                </a:lnTo>
                <a:lnTo>
                  <a:pt x="89361" y="6268"/>
                </a:lnTo>
                <a:lnTo>
                  <a:pt x="92929" y="8175"/>
                </a:lnTo>
                <a:lnTo>
                  <a:pt x="96309" y="10434"/>
                </a:lnTo>
                <a:lnTo>
                  <a:pt x="99689" y="12692"/>
                </a:lnTo>
                <a:lnTo>
                  <a:pt x="102816" y="15259"/>
                </a:lnTo>
                <a:lnTo>
                  <a:pt x="105691" y="18133"/>
                </a:lnTo>
                <a:lnTo>
                  <a:pt x="108565" y="21008"/>
                </a:lnTo>
                <a:lnTo>
                  <a:pt x="111132" y="24135"/>
                </a:lnTo>
                <a:lnTo>
                  <a:pt x="113390" y="27515"/>
                </a:lnTo>
                <a:lnTo>
                  <a:pt x="115649" y="30895"/>
                </a:lnTo>
                <a:lnTo>
                  <a:pt x="117556" y="34463"/>
                </a:lnTo>
                <a:lnTo>
                  <a:pt x="119112" y="38219"/>
                </a:lnTo>
                <a:lnTo>
                  <a:pt x="120667" y="41975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1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32478" y="6751165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0"/>
                </a:lnTo>
                <a:lnTo>
                  <a:pt x="121842" y="77977"/>
                </a:lnTo>
                <a:lnTo>
                  <a:pt x="120667" y="81849"/>
                </a:lnTo>
                <a:lnTo>
                  <a:pt x="119112" y="85604"/>
                </a:lnTo>
                <a:lnTo>
                  <a:pt x="117556" y="89360"/>
                </a:lnTo>
                <a:lnTo>
                  <a:pt x="115649" y="92928"/>
                </a:lnTo>
                <a:lnTo>
                  <a:pt x="113390" y="96308"/>
                </a:lnTo>
                <a:lnTo>
                  <a:pt x="111132" y="99688"/>
                </a:lnTo>
                <a:lnTo>
                  <a:pt x="108565" y="102816"/>
                </a:lnTo>
                <a:lnTo>
                  <a:pt x="105691" y="105690"/>
                </a:lnTo>
                <a:lnTo>
                  <a:pt x="102816" y="108565"/>
                </a:lnTo>
                <a:lnTo>
                  <a:pt x="99689" y="111131"/>
                </a:lnTo>
                <a:lnTo>
                  <a:pt x="96309" y="113390"/>
                </a:lnTo>
                <a:lnTo>
                  <a:pt x="92929" y="115648"/>
                </a:lnTo>
                <a:lnTo>
                  <a:pt x="89361" y="117555"/>
                </a:lnTo>
                <a:lnTo>
                  <a:pt x="85605" y="119111"/>
                </a:lnTo>
                <a:lnTo>
                  <a:pt x="81849" y="120667"/>
                </a:lnTo>
                <a:lnTo>
                  <a:pt x="77978" y="121841"/>
                </a:lnTo>
                <a:lnTo>
                  <a:pt x="73991" y="122634"/>
                </a:lnTo>
                <a:lnTo>
                  <a:pt x="70003" y="123427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7"/>
                </a:lnTo>
                <a:lnTo>
                  <a:pt x="49833" y="122634"/>
                </a:lnTo>
                <a:lnTo>
                  <a:pt x="45846" y="121841"/>
                </a:lnTo>
                <a:lnTo>
                  <a:pt x="41975" y="120667"/>
                </a:lnTo>
                <a:lnTo>
                  <a:pt x="38219" y="119111"/>
                </a:lnTo>
                <a:lnTo>
                  <a:pt x="34463" y="117555"/>
                </a:lnTo>
                <a:lnTo>
                  <a:pt x="30895" y="115648"/>
                </a:lnTo>
                <a:lnTo>
                  <a:pt x="27515" y="113390"/>
                </a:lnTo>
                <a:lnTo>
                  <a:pt x="24135" y="111131"/>
                </a:lnTo>
                <a:lnTo>
                  <a:pt x="21008" y="108565"/>
                </a:lnTo>
                <a:lnTo>
                  <a:pt x="18133" y="105690"/>
                </a:lnTo>
                <a:lnTo>
                  <a:pt x="15259" y="102816"/>
                </a:lnTo>
                <a:lnTo>
                  <a:pt x="12692" y="99688"/>
                </a:lnTo>
                <a:lnTo>
                  <a:pt x="10434" y="96308"/>
                </a:lnTo>
                <a:lnTo>
                  <a:pt x="8175" y="92928"/>
                </a:lnTo>
                <a:lnTo>
                  <a:pt x="6268" y="89360"/>
                </a:lnTo>
                <a:lnTo>
                  <a:pt x="4712" y="85604"/>
                </a:lnTo>
                <a:lnTo>
                  <a:pt x="3157" y="81849"/>
                </a:lnTo>
                <a:lnTo>
                  <a:pt x="1982" y="77977"/>
                </a:lnTo>
                <a:lnTo>
                  <a:pt x="1189" y="73990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0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3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4"/>
                </a:lnTo>
                <a:lnTo>
                  <a:pt x="15259" y="21007"/>
                </a:lnTo>
                <a:lnTo>
                  <a:pt x="18133" y="18133"/>
                </a:lnTo>
                <a:lnTo>
                  <a:pt x="21008" y="15258"/>
                </a:lnTo>
                <a:lnTo>
                  <a:pt x="24135" y="12692"/>
                </a:lnTo>
                <a:lnTo>
                  <a:pt x="27515" y="10433"/>
                </a:lnTo>
                <a:lnTo>
                  <a:pt x="30895" y="8175"/>
                </a:lnTo>
                <a:lnTo>
                  <a:pt x="34463" y="6267"/>
                </a:lnTo>
                <a:lnTo>
                  <a:pt x="38219" y="4712"/>
                </a:lnTo>
                <a:lnTo>
                  <a:pt x="41975" y="3156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6"/>
                </a:lnTo>
                <a:lnTo>
                  <a:pt x="85605" y="4712"/>
                </a:lnTo>
                <a:lnTo>
                  <a:pt x="89361" y="6267"/>
                </a:lnTo>
                <a:lnTo>
                  <a:pt x="92929" y="8175"/>
                </a:lnTo>
                <a:lnTo>
                  <a:pt x="96309" y="10433"/>
                </a:lnTo>
                <a:lnTo>
                  <a:pt x="99689" y="12692"/>
                </a:lnTo>
                <a:lnTo>
                  <a:pt x="102816" y="15258"/>
                </a:lnTo>
                <a:lnTo>
                  <a:pt x="105691" y="18133"/>
                </a:lnTo>
                <a:lnTo>
                  <a:pt x="108565" y="21007"/>
                </a:lnTo>
                <a:lnTo>
                  <a:pt x="111132" y="24134"/>
                </a:lnTo>
                <a:lnTo>
                  <a:pt x="113390" y="27515"/>
                </a:lnTo>
                <a:lnTo>
                  <a:pt x="115649" y="30894"/>
                </a:lnTo>
                <a:lnTo>
                  <a:pt x="117556" y="34462"/>
                </a:lnTo>
                <a:lnTo>
                  <a:pt x="119112" y="38218"/>
                </a:lnTo>
                <a:lnTo>
                  <a:pt x="120667" y="41974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0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32478" y="7703665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428" y="70003"/>
                </a:lnTo>
                <a:lnTo>
                  <a:pt x="121842" y="77977"/>
                </a:lnTo>
                <a:lnTo>
                  <a:pt x="119112" y="85604"/>
                </a:lnTo>
                <a:lnTo>
                  <a:pt x="115649" y="92928"/>
                </a:lnTo>
                <a:lnTo>
                  <a:pt x="111132" y="99688"/>
                </a:lnTo>
                <a:lnTo>
                  <a:pt x="105691" y="105690"/>
                </a:lnTo>
                <a:lnTo>
                  <a:pt x="99689" y="111131"/>
                </a:lnTo>
                <a:lnTo>
                  <a:pt x="92929" y="115648"/>
                </a:lnTo>
                <a:lnTo>
                  <a:pt x="85605" y="119111"/>
                </a:lnTo>
                <a:lnTo>
                  <a:pt x="77978" y="121841"/>
                </a:lnTo>
                <a:lnTo>
                  <a:pt x="70003" y="123428"/>
                </a:lnTo>
                <a:lnTo>
                  <a:pt x="65977" y="123824"/>
                </a:lnTo>
                <a:lnTo>
                  <a:pt x="57847" y="123824"/>
                </a:lnTo>
                <a:lnTo>
                  <a:pt x="49833" y="122635"/>
                </a:lnTo>
                <a:lnTo>
                  <a:pt x="41975" y="120667"/>
                </a:lnTo>
                <a:lnTo>
                  <a:pt x="34463" y="117555"/>
                </a:lnTo>
                <a:lnTo>
                  <a:pt x="27515" y="113390"/>
                </a:lnTo>
                <a:lnTo>
                  <a:pt x="21008" y="108565"/>
                </a:lnTo>
                <a:lnTo>
                  <a:pt x="15259" y="102816"/>
                </a:lnTo>
                <a:lnTo>
                  <a:pt x="10434" y="96308"/>
                </a:lnTo>
                <a:lnTo>
                  <a:pt x="6268" y="89360"/>
                </a:lnTo>
                <a:lnTo>
                  <a:pt x="3157" y="81848"/>
                </a:lnTo>
                <a:lnTo>
                  <a:pt x="1189" y="73990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0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3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5"/>
                </a:lnTo>
                <a:lnTo>
                  <a:pt x="15259" y="21007"/>
                </a:lnTo>
                <a:lnTo>
                  <a:pt x="18133" y="18133"/>
                </a:lnTo>
                <a:lnTo>
                  <a:pt x="21008" y="15258"/>
                </a:lnTo>
                <a:lnTo>
                  <a:pt x="24135" y="12692"/>
                </a:lnTo>
                <a:lnTo>
                  <a:pt x="27515" y="10433"/>
                </a:lnTo>
                <a:lnTo>
                  <a:pt x="30895" y="8175"/>
                </a:lnTo>
                <a:lnTo>
                  <a:pt x="34463" y="6268"/>
                </a:lnTo>
                <a:lnTo>
                  <a:pt x="38219" y="4712"/>
                </a:lnTo>
                <a:lnTo>
                  <a:pt x="41975" y="3156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7"/>
                </a:lnTo>
                <a:lnTo>
                  <a:pt x="85605" y="4712"/>
                </a:lnTo>
                <a:lnTo>
                  <a:pt x="89361" y="6268"/>
                </a:lnTo>
                <a:lnTo>
                  <a:pt x="92929" y="8175"/>
                </a:lnTo>
                <a:lnTo>
                  <a:pt x="96309" y="10433"/>
                </a:lnTo>
                <a:lnTo>
                  <a:pt x="99689" y="12692"/>
                </a:lnTo>
                <a:lnTo>
                  <a:pt x="102816" y="15258"/>
                </a:lnTo>
                <a:lnTo>
                  <a:pt x="105691" y="18133"/>
                </a:lnTo>
                <a:lnTo>
                  <a:pt x="108565" y="21007"/>
                </a:lnTo>
                <a:lnTo>
                  <a:pt x="111132" y="24134"/>
                </a:lnTo>
                <a:lnTo>
                  <a:pt x="113390" y="27515"/>
                </a:lnTo>
                <a:lnTo>
                  <a:pt x="115649" y="30895"/>
                </a:lnTo>
                <a:lnTo>
                  <a:pt x="117556" y="34462"/>
                </a:lnTo>
                <a:lnTo>
                  <a:pt x="119112" y="38218"/>
                </a:lnTo>
                <a:lnTo>
                  <a:pt x="120667" y="41974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0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-1702"/>
            <a:ext cx="10525124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01712" y="5143500"/>
            <a:ext cx="7791450" cy="5143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947484" y="915295"/>
            <a:ext cx="6460110" cy="1835149"/>
          </a:xfrm>
          <a:prstGeom prst="rect">
            <a:avLst/>
          </a:prstGeom>
        </p:spPr>
        <p:txBody>
          <a:bodyPr wrap="square" lIns="0" tIns="29146" rIns="0" bIns="0" rtlCol="0">
            <a:noAutofit/>
          </a:bodyPr>
          <a:lstStyle/>
          <a:p>
            <a:pPr marL="12700">
              <a:lnSpc>
                <a:spcPts val="4590"/>
              </a:lnSpc>
            </a:pPr>
            <a:r>
              <a:rPr sz="4200" b="1" spc="20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Income is a factor when</a:t>
            </a:r>
            <a:endParaRPr sz="4200">
              <a:latin typeface="Palatino Linotype"/>
              <a:cs typeface="Palatino Linotype"/>
            </a:endParaRPr>
          </a:p>
          <a:p>
            <a:pPr marL="12700" marR="80009">
              <a:lnSpc>
                <a:spcPts val="5025"/>
              </a:lnSpc>
              <a:spcBef>
                <a:spcPts val="21"/>
              </a:spcBef>
            </a:pPr>
            <a:r>
              <a:rPr sz="4200" b="1" spc="21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determining whether</a:t>
            </a:r>
            <a:endParaRPr sz="4200">
              <a:latin typeface="Palatino Linotype"/>
              <a:cs typeface="Palatino Linotype"/>
            </a:endParaRPr>
          </a:p>
          <a:p>
            <a:pPr marL="12700" marR="80009">
              <a:lnSpc>
                <a:spcPts val="4835"/>
              </a:lnSpc>
            </a:pPr>
            <a:r>
              <a:rPr sz="4200" b="1" spc="18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client can pay on-time</a:t>
            </a:r>
            <a:endParaRPr sz="42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32317" y="3323392"/>
            <a:ext cx="6748815" cy="2276728"/>
          </a:xfrm>
          <a:prstGeom prst="rect">
            <a:avLst/>
          </a:prstGeom>
        </p:spPr>
        <p:txBody>
          <a:bodyPr wrap="square" lIns="0" tIns="19113" rIns="0" bIns="0" rtlCol="0">
            <a:noAutofit/>
          </a:bodyPr>
          <a:lstStyle/>
          <a:p>
            <a:pPr marL="12700" marR="56692">
              <a:lnSpc>
                <a:spcPts val="3010"/>
              </a:lnSpc>
            </a:pPr>
            <a:r>
              <a:rPr sz="2750" b="1" spc="6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'Medium'  Incοme  grοup is the largest</a:t>
            </a:r>
            <a:endParaRPr sz="2750">
              <a:latin typeface="Palatino Linotype"/>
              <a:cs typeface="Palatino Linotype"/>
            </a:endParaRPr>
          </a:p>
          <a:p>
            <a:pPr marL="12700" marR="56692">
              <a:lnSpc>
                <a:spcPct val="112426"/>
              </a:lnSpc>
            </a:pPr>
            <a:r>
              <a:rPr sz="2750" b="1" spc="5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grοup applying fοr lοans,  fοllοwed by</a:t>
            </a:r>
            <a:endParaRPr sz="2750">
              <a:latin typeface="Palatino Linotype"/>
              <a:cs typeface="Palatino Linotype"/>
            </a:endParaRPr>
          </a:p>
          <a:p>
            <a:pPr marL="12700">
              <a:lnSpc>
                <a:spcPct val="115687"/>
              </a:lnSpc>
              <a:spcBef>
                <a:spcPts val="105"/>
              </a:spcBef>
            </a:pPr>
            <a:r>
              <a:rPr sz="2750" b="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'High'</a:t>
            </a:r>
            <a:r>
              <a:rPr sz="2750" b="1" spc="15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8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sz="2750" b="1" spc="15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sz="2750" b="1" spc="10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2750" b="1" spc="14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ο</a:t>
            </a:r>
            <a:r>
              <a:rPr sz="2750" b="1" spc="21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2750" b="1" spc="12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6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grοup.</a:t>
            </a:r>
            <a:r>
              <a:rPr sz="2750" b="1" spc="61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11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'</a:t>
            </a:r>
            <a:r>
              <a:rPr sz="2750" b="1" spc="-34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V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sz="2750" b="1" spc="4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y</a:t>
            </a:r>
            <a:r>
              <a:rPr sz="2750" b="1" spc="-10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L</a:t>
            </a:r>
            <a:r>
              <a:rPr sz="2750" b="1" spc="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ο</a:t>
            </a:r>
            <a:r>
              <a:rPr sz="2750" b="1" spc="6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w</a:t>
            </a:r>
            <a:r>
              <a:rPr sz="2750" b="1" spc="11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'</a:t>
            </a:r>
            <a:r>
              <a:rPr sz="2750" b="1" spc="1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-7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sz="2750" b="1" spc="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sz="2750" b="1" spc="20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2750" b="1" spc="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ο</a:t>
            </a:r>
            <a:r>
              <a:rPr sz="2750" b="1" spc="26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2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grοup</a:t>
            </a:r>
            <a:r>
              <a:rPr sz="2750" b="1" spc="515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is</a:t>
            </a:r>
            <a:r>
              <a:rPr sz="2750" b="1" spc="10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15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28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h</a:t>
            </a:r>
            <a:r>
              <a:rPr sz="2750" b="1" spc="23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2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15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2750" b="1" spc="26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2750" b="1" spc="30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-7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ll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5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2750" b="1" spc="28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1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2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g</a:t>
            </a:r>
            <a:r>
              <a:rPr sz="2750" b="1" spc="1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sz="2750" b="1" spc="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ο</a:t>
            </a:r>
            <a:r>
              <a:rPr sz="2750" b="1" spc="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u</a:t>
            </a:r>
            <a:r>
              <a:rPr sz="2750" b="1" spc="6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p</a:t>
            </a:r>
            <a:r>
              <a:rPr sz="2750" b="1" spc="1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30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6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pp</a:t>
            </a:r>
            <a:r>
              <a:rPr sz="2750" b="1" spc="-7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l</a:t>
            </a:r>
            <a:r>
              <a:rPr sz="2750" b="1" spc="4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y</a:t>
            </a:r>
            <a:r>
              <a:rPr sz="2750" b="1" spc="-7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sz="2750" b="1" spc="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sz="2750" b="1" spc="2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g</a:t>
            </a:r>
            <a:endParaRPr sz="2750">
              <a:latin typeface="Palatino Linotype"/>
              <a:cs typeface="Palatino Linotype"/>
            </a:endParaRPr>
          </a:p>
          <a:p>
            <a:pPr marL="12700" marR="56692">
              <a:lnSpc>
                <a:spcPts val="3560"/>
              </a:lnSpc>
              <a:spcBef>
                <a:spcPts val="203"/>
              </a:spcBef>
            </a:pPr>
            <a:r>
              <a:rPr sz="2750" b="1" spc="9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fοr lοan.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32317" y="5704642"/>
            <a:ext cx="5645898" cy="2276728"/>
          </a:xfrm>
          <a:prstGeom prst="rect">
            <a:avLst/>
          </a:prstGeom>
        </p:spPr>
        <p:txBody>
          <a:bodyPr wrap="square" lIns="0" tIns="19113" rIns="0" bIns="0" rtlCol="0">
            <a:noAutofit/>
          </a:bodyPr>
          <a:lstStyle/>
          <a:p>
            <a:pPr marL="12700" marR="8116" algn="just">
              <a:lnSpc>
                <a:spcPts val="3010"/>
              </a:lnSpc>
            </a:pPr>
            <a:r>
              <a:rPr sz="2750" b="1" spc="11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Medium incοme grοups defaults</a:t>
            </a:r>
            <a:endParaRPr sz="2750">
              <a:latin typeface="Palatino Linotype"/>
              <a:cs typeface="Palatino Linotype"/>
            </a:endParaRPr>
          </a:p>
          <a:p>
            <a:pPr marL="12700" marR="482" algn="just">
              <a:lnSpc>
                <a:spcPct val="115687"/>
              </a:lnSpc>
            </a:pPr>
            <a:r>
              <a:rPr sz="2750" b="1" spc="9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mοre  cοmpared tο οther grοups Amοunt Incοme  'Lοw' and 'High' cοncern as well</a:t>
            </a:r>
            <a:endParaRPr sz="2750">
              <a:latin typeface="Palatino Linotype"/>
              <a:cs typeface="Palatino Linotype"/>
            </a:endParaRPr>
          </a:p>
          <a:p>
            <a:pPr marL="12700" algn="just">
              <a:lnSpc>
                <a:spcPts val="3560"/>
              </a:lnSpc>
              <a:spcBef>
                <a:spcPts val="203"/>
              </a:spcBef>
            </a:pPr>
            <a:r>
              <a:rPr sz="2750" b="1" spc="7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Default value  per lοan is highest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95410" y="5704642"/>
            <a:ext cx="846939" cy="371728"/>
          </a:xfrm>
          <a:prstGeom prst="rect">
            <a:avLst/>
          </a:prstGeom>
        </p:spPr>
        <p:txBody>
          <a:bodyPr wrap="square" lIns="0" tIns="18573" rIns="0" bIns="0" rtlCol="0">
            <a:noAutofit/>
          </a:bodyPr>
          <a:lstStyle/>
          <a:p>
            <a:pPr marL="12700">
              <a:lnSpc>
                <a:spcPts val="2925"/>
              </a:lnSpc>
            </a:pPr>
            <a:r>
              <a:rPr sz="2750" b="1" spc="12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 lοt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85602" y="6657142"/>
            <a:ext cx="654333" cy="371728"/>
          </a:xfrm>
          <a:prstGeom prst="rect">
            <a:avLst/>
          </a:prstGeom>
        </p:spPr>
        <p:txBody>
          <a:bodyPr wrap="square" lIns="0" tIns="18573" rIns="0" bIns="0" rtlCol="0">
            <a:noAutofit/>
          </a:bodyPr>
          <a:lstStyle/>
          <a:p>
            <a:pPr marL="12700">
              <a:lnSpc>
                <a:spcPts val="2925"/>
              </a:lnSpc>
            </a:pPr>
            <a:r>
              <a:rPr sz="2750" b="1" spc="10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is a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03526" y="7609642"/>
            <a:ext cx="410655" cy="371728"/>
          </a:xfrm>
          <a:prstGeom prst="rect">
            <a:avLst/>
          </a:prstGeom>
        </p:spPr>
        <p:txBody>
          <a:bodyPr wrap="square" lIns="0" tIns="18573" rIns="0" bIns="0" rtlCol="0">
            <a:noAutofit/>
          </a:bodyPr>
          <a:lstStyle/>
          <a:p>
            <a:pPr marL="12700">
              <a:lnSpc>
                <a:spcPts val="2925"/>
              </a:lnSpc>
            </a:pPr>
            <a:r>
              <a:rPr sz="2750" b="1" spc="2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in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32317" y="8085892"/>
            <a:ext cx="6692834" cy="847978"/>
          </a:xfrm>
          <a:prstGeom prst="rect">
            <a:avLst/>
          </a:prstGeom>
        </p:spPr>
        <p:txBody>
          <a:bodyPr wrap="square" lIns="0" tIns="19113" rIns="0" bIns="0" rtlCol="0">
            <a:noAutofit/>
          </a:bodyPr>
          <a:lstStyle/>
          <a:p>
            <a:pPr marL="12700">
              <a:lnSpc>
                <a:spcPts val="3010"/>
              </a:lnSpc>
            </a:pPr>
            <a:r>
              <a:rPr sz="2750" b="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High</a:t>
            </a:r>
            <a:r>
              <a:rPr sz="2750" b="1" spc="-7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8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sz="2750" b="1" spc="15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sz="2750" b="1" spc="10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2750" b="1" spc="14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ο</a:t>
            </a:r>
            <a:r>
              <a:rPr sz="2750" b="1" spc="21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2750" b="1" spc="12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6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grοup</a:t>
            </a:r>
            <a:r>
              <a:rPr sz="2750" b="1" spc="515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as</a:t>
            </a:r>
            <a:r>
              <a:rPr sz="2750" b="1" spc="4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28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h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-235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-13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2750" b="1" spc="-23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-2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_</a:t>
            </a:r>
            <a:r>
              <a:rPr sz="2750" b="1" spc="-21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2750" b="1" spc="-12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RE</a:t>
            </a:r>
            <a:r>
              <a:rPr sz="2750" b="1" spc="-25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D</a:t>
            </a:r>
            <a:r>
              <a:rPr sz="2750" b="1" spc="-1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sz="2750" b="1" spc="-23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endParaRPr sz="2750">
              <a:latin typeface="Palatino Linotype"/>
              <a:cs typeface="Palatino Linotype"/>
            </a:endParaRPr>
          </a:p>
          <a:p>
            <a:pPr marL="12700" marR="51949">
              <a:lnSpc>
                <a:spcPts val="3560"/>
              </a:lnSpc>
              <a:spcBef>
                <a:spcPts val="132"/>
              </a:spcBef>
            </a:pPr>
            <a:r>
              <a:rPr sz="2750" b="1" spc="4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is higher  tοο.</a:t>
            </a:r>
            <a:endParaRPr sz="27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56253" y="0"/>
            <a:ext cx="7534274" cy="10286999"/>
          </a:xfrm>
          <a:custGeom>
            <a:avLst/>
            <a:gdLst/>
            <a:ahLst/>
            <a:cxnLst/>
            <a:rect l="l" t="t" r="r" b="b"/>
            <a:pathLst>
              <a:path w="7534274" h="10286999">
                <a:moveTo>
                  <a:pt x="7531746" y="0"/>
                </a:moveTo>
                <a:lnTo>
                  <a:pt x="0" y="0"/>
                </a:lnTo>
                <a:lnTo>
                  <a:pt x="0" y="10286999"/>
                </a:lnTo>
                <a:lnTo>
                  <a:pt x="7531746" y="10286999"/>
                </a:lnTo>
                <a:lnTo>
                  <a:pt x="7531746" y="0"/>
                </a:lnTo>
                <a:close/>
              </a:path>
            </a:pathLst>
          </a:custGeom>
          <a:solidFill>
            <a:srgbClr val="389D4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075479"/>
            <a:ext cx="10753724" cy="4000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753724" cy="4524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32478" y="3695176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1"/>
                </a:lnTo>
                <a:lnTo>
                  <a:pt x="121842" y="77978"/>
                </a:lnTo>
                <a:lnTo>
                  <a:pt x="120667" y="81849"/>
                </a:lnTo>
                <a:lnTo>
                  <a:pt x="119112" y="85605"/>
                </a:lnTo>
                <a:lnTo>
                  <a:pt x="117556" y="89361"/>
                </a:lnTo>
                <a:lnTo>
                  <a:pt x="115649" y="92929"/>
                </a:lnTo>
                <a:lnTo>
                  <a:pt x="113390" y="96309"/>
                </a:lnTo>
                <a:lnTo>
                  <a:pt x="111132" y="99689"/>
                </a:lnTo>
                <a:lnTo>
                  <a:pt x="108565" y="102816"/>
                </a:lnTo>
                <a:lnTo>
                  <a:pt x="105691" y="105691"/>
                </a:lnTo>
                <a:lnTo>
                  <a:pt x="102816" y="108565"/>
                </a:lnTo>
                <a:lnTo>
                  <a:pt x="99689" y="111132"/>
                </a:lnTo>
                <a:lnTo>
                  <a:pt x="96309" y="113390"/>
                </a:lnTo>
                <a:lnTo>
                  <a:pt x="92929" y="115649"/>
                </a:lnTo>
                <a:lnTo>
                  <a:pt x="89361" y="117556"/>
                </a:lnTo>
                <a:lnTo>
                  <a:pt x="85605" y="119112"/>
                </a:lnTo>
                <a:lnTo>
                  <a:pt x="81849" y="120667"/>
                </a:lnTo>
                <a:lnTo>
                  <a:pt x="77978" y="121842"/>
                </a:lnTo>
                <a:lnTo>
                  <a:pt x="73991" y="122635"/>
                </a:lnTo>
                <a:lnTo>
                  <a:pt x="70003" y="123428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8"/>
                </a:lnTo>
                <a:lnTo>
                  <a:pt x="49833" y="122635"/>
                </a:lnTo>
                <a:lnTo>
                  <a:pt x="45846" y="121842"/>
                </a:lnTo>
                <a:lnTo>
                  <a:pt x="41975" y="120667"/>
                </a:lnTo>
                <a:lnTo>
                  <a:pt x="38219" y="119112"/>
                </a:lnTo>
                <a:lnTo>
                  <a:pt x="34463" y="117556"/>
                </a:lnTo>
                <a:lnTo>
                  <a:pt x="30895" y="115649"/>
                </a:lnTo>
                <a:lnTo>
                  <a:pt x="27515" y="113390"/>
                </a:lnTo>
                <a:lnTo>
                  <a:pt x="24135" y="111132"/>
                </a:lnTo>
                <a:lnTo>
                  <a:pt x="21008" y="108565"/>
                </a:lnTo>
                <a:lnTo>
                  <a:pt x="18133" y="105691"/>
                </a:lnTo>
                <a:lnTo>
                  <a:pt x="15259" y="102816"/>
                </a:lnTo>
                <a:lnTo>
                  <a:pt x="12692" y="99689"/>
                </a:lnTo>
                <a:lnTo>
                  <a:pt x="10434" y="96309"/>
                </a:lnTo>
                <a:lnTo>
                  <a:pt x="8175" y="92929"/>
                </a:lnTo>
                <a:lnTo>
                  <a:pt x="6268" y="89361"/>
                </a:lnTo>
                <a:lnTo>
                  <a:pt x="4712" y="85605"/>
                </a:lnTo>
                <a:lnTo>
                  <a:pt x="3157" y="81849"/>
                </a:lnTo>
                <a:lnTo>
                  <a:pt x="1982" y="77978"/>
                </a:lnTo>
                <a:lnTo>
                  <a:pt x="1189" y="73991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1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3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5"/>
                </a:lnTo>
                <a:lnTo>
                  <a:pt x="15259" y="21008"/>
                </a:lnTo>
                <a:lnTo>
                  <a:pt x="18133" y="18133"/>
                </a:lnTo>
                <a:lnTo>
                  <a:pt x="21008" y="15259"/>
                </a:lnTo>
                <a:lnTo>
                  <a:pt x="24135" y="12692"/>
                </a:lnTo>
                <a:lnTo>
                  <a:pt x="27515" y="10434"/>
                </a:lnTo>
                <a:lnTo>
                  <a:pt x="30895" y="8175"/>
                </a:lnTo>
                <a:lnTo>
                  <a:pt x="34463" y="6268"/>
                </a:lnTo>
                <a:lnTo>
                  <a:pt x="38219" y="4712"/>
                </a:lnTo>
                <a:lnTo>
                  <a:pt x="41975" y="3157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7"/>
                </a:lnTo>
                <a:lnTo>
                  <a:pt x="85605" y="4712"/>
                </a:lnTo>
                <a:lnTo>
                  <a:pt x="89361" y="6268"/>
                </a:lnTo>
                <a:lnTo>
                  <a:pt x="92929" y="8175"/>
                </a:lnTo>
                <a:lnTo>
                  <a:pt x="96309" y="10434"/>
                </a:lnTo>
                <a:lnTo>
                  <a:pt x="99689" y="12692"/>
                </a:lnTo>
                <a:lnTo>
                  <a:pt x="102816" y="15259"/>
                </a:lnTo>
                <a:lnTo>
                  <a:pt x="105691" y="18133"/>
                </a:lnTo>
                <a:lnTo>
                  <a:pt x="108565" y="21008"/>
                </a:lnTo>
                <a:lnTo>
                  <a:pt x="111132" y="24135"/>
                </a:lnTo>
                <a:lnTo>
                  <a:pt x="113390" y="27515"/>
                </a:lnTo>
                <a:lnTo>
                  <a:pt x="115649" y="30895"/>
                </a:lnTo>
                <a:lnTo>
                  <a:pt x="117556" y="34463"/>
                </a:lnTo>
                <a:lnTo>
                  <a:pt x="119112" y="38219"/>
                </a:lnTo>
                <a:lnTo>
                  <a:pt x="120667" y="41975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1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32478" y="6076426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0"/>
                </a:lnTo>
                <a:lnTo>
                  <a:pt x="121842" y="77977"/>
                </a:lnTo>
                <a:lnTo>
                  <a:pt x="120667" y="81849"/>
                </a:lnTo>
                <a:lnTo>
                  <a:pt x="119112" y="85604"/>
                </a:lnTo>
                <a:lnTo>
                  <a:pt x="117556" y="89360"/>
                </a:lnTo>
                <a:lnTo>
                  <a:pt x="115649" y="92928"/>
                </a:lnTo>
                <a:lnTo>
                  <a:pt x="113390" y="96308"/>
                </a:lnTo>
                <a:lnTo>
                  <a:pt x="111132" y="99688"/>
                </a:lnTo>
                <a:lnTo>
                  <a:pt x="108565" y="102816"/>
                </a:lnTo>
                <a:lnTo>
                  <a:pt x="105691" y="105691"/>
                </a:lnTo>
                <a:lnTo>
                  <a:pt x="102816" y="108565"/>
                </a:lnTo>
                <a:lnTo>
                  <a:pt x="99689" y="111132"/>
                </a:lnTo>
                <a:lnTo>
                  <a:pt x="96309" y="113390"/>
                </a:lnTo>
                <a:lnTo>
                  <a:pt x="92929" y="115649"/>
                </a:lnTo>
                <a:lnTo>
                  <a:pt x="89361" y="117556"/>
                </a:lnTo>
                <a:lnTo>
                  <a:pt x="85605" y="119111"/>
                </a:lnTo>
                <a:lnTo>
                  <a:pt x="81849" y="120667"/>
                </a:lnTo>
                <a:lnTo>
                  <a:pt x="77978" y="121841"/>
                </a:lnTo>
                <a:lnTo>
                  <a:pt x="73991" y="122634"/>
                </a:lnTo>
                <a:lnTo>
                  <a:pt x="70003" y="123428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8"/>
                </a:lnTo>
                <a:lnTo>
                  <a:pt x="49833" y="122634"/>
                </a:lnTo>
                <a:lnTo>
                  <a:pt x="45846" y="121841"/>
                </a:lnTo>
                <a:lnTo>
                  <a:pt x="41975" y="120667"/>
                </a:lnTo>
                <a:lnTo>
                  <a:pt x="38219" y="119111"/>
                </a:lnTo>
                <a:lnTo>
                  <a:pt x="34463" y="117556"/>
                </a:lnTo>
                <a:lnTo>
                  <a:pt x="30895" y="115649"/>
                </a:lnTo>
                <a:lnTo>
                  <a:pt x="27515" y="113390"/>
                </a:lnTo>
                <a:lnTo>
                  <a:pt x="24135" y="111132"/>
                </a:lnTo>
                <a:lnTo>
                  <a:pt x="21008" y="108565"/>
                </a:lnTo>
                <a:lnTo>
                  <a:pt x="18133" y="105691"/>
                </a:lnTo>
                <a:lnTo>
                  <a:pt x="15259" y="102816"/>
                </a:lnTo>
                <a:lnTo>
                  <a:pt x="12692" y="99688"/>
                </a:lnTo>
                <a:lnTo>
                  <a:pt x="10434" y="96308"/>
                </a:lnTo>
                <a:lnTo>
                  <a:pt x="8175" y="92928"/>
                </a:lnTo>
                <a:lnTo>
                  <a:pt x="6268" y="89360"/>
                </a:lnTo>
                <a:lnTo>
                  <a:pt x="4712" y="85604"/>
                </a:lnTo>
                <a:lnTo>
                  <a:pt x="3157" y="81849"/>
                </a:lnTo>
                <a:lnTo>
                  <a:pt x="1982" y="77977"/>
                </a:lnTo>
                <a:lnTo>
                  <a:pt x="1189" y="73990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1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3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5"/>
                </a:lnTo>
                <a:lnTo>
                  <a:pt x="15259" y="21008"/>
                </a:lnTo>
                <a:lnTo>
                  <a:pt x="18133" y="18133"/>
                </a:lnTo>
                <a:lnTo>
                  <a:pt x="21008" y="15259"/>
                </a:lnTo>
                <a:lnTo>
                  <a:pt x="24135" y="12692"/>
                </a:lnTo>
                <a:lnTo>
                  <a:pt x="27515" y="10434"/>
                </a:lnTo>
                <a:lnTo>
                  <a:pt x="30895" y="8175"/>
                </a:lnTo>
                <a:lnTo>
                  <a:pt x="34463" y="6268"/>
                </a:lnTo>
                <a:lnTo>
                  <a:pt x="38219" y="4712"/>
                </a:lnTo>
                <a:lnTo>
                  <a:pt x="41975" y="3157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7"/>
                </a:lnTo>
                <a:lnTo>
                  <a:pt x="85605" y="4712"/>
                </a:lnTo>
                <a:lnTo>
                  <a:pt x="89361" y="6268"/>
                </a:lnTo>
                <a:lnTo>
                  <a:pt x="92929" y="8175"/>
                </a:lnTo>
                <a:lnTo>
                  <a:pt x="96309" y="10434"/>
                </a:lnTo>
                <a:lnTo>
                  <a:pt x="99689" y="12692"/>
                </a:lnTo>
                <a:lnTo>
                  <a:pt x="102816" y="15259"/>
                </a:lnTo>
                <a:lnTo>
                  <a:pt x="105691" y="18133"/>
                </a:lnTo>
                <a:lnTo>
                  <a:pt x="108565" y="21008"/>
                </a:lnTo>
                <a:lnTo>
                  <a:pt x="111132" y="24135"/>
                </a:lnTo>
                <a:lnTo>
                  <a:pt x="113390" y="27515"/>
                </a:lnTo>
                <a:lnTo>
                  <a:pt x="115649" y="30895"/>
                </a:lnTo>
                <a:lnTo>
                  <a:pt x="117556" y="34463"/>
                </a:lnTo>
                <a:lnTo>
                  <a:pt x="119112" y="38219"/>
                </a:lnTo>
                <a:lnTo>
                  <a:pt x="120667" y="41975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1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032478" y="7505176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0"/>
                </a:lnTo>
                <a:lnTo>
                  <a:pt x="121842" y="77977"/>
                </a:lnTo>
                <a:lnTo>
                  <a:pt x="120667" y="81849"/>
                </a:lnTo>
                <a:lnTo>
                  <a:pt x="119112" y="85604"/>
                </a:lnTo>
                <a:lnTo>
                  <a:pt x="117556" y="89360"/>
                </a:lnTo>
                <a:lnTo>
                  <a:pt x="115649" y="92928"/>
                </a:lnTo>
                <a:lnTo>
                  <a:pt x="113390" y="96308"/>
                </a:lnTo>
                <a:lnTo>
                  <a:pt x="111132" y="99688"/>
                </a:lnTo>
                <a:lnTo>
                  <a:pt x="108565" y="102816"/>
                </a:lnTo>
                <a:lnTo>
                  <a:pt x="105691" y="105690"/>
                </a:lnTo>
                <a:lnTo>
                  <a:pt x="102816" y="108565"/>
                </a:lnTo>
                <a:lnTo>
                  <a:pt x="99689" y="111131"/>
                </a:lnTo>
                <a:lnTo>
                  <a:pt x="96309" y="113389"/>
                </a:lnTo>
                <a:lnTo>
                  <a:pt x="92929" y="115648"/>
                </a:lnTo>
                <a:lnTo>
                  <a:pt x="89361" y="117555"/>
                </a:lnTo>
                <a:lnTo>
                  <a:pt x="85605" y="119111"/>
                </a:lnTo>
                <a:lnTo>
                  <a:pt x="81849" y="120667"/>
                </a:lnTo>
                <a:lnTo>
                  <a:pt x="77978" y="121841"/>
                </a:lnTo>
                <a:lnTo>
                  <a:pt x="73991" y="122634"/>
                </a:lnTo>
                <a:lnTo>
                  <a:pt x="70003" y="123428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8"/>
                </a:lnTo>
                <a:lnTo>
                  <a:pt x="49833" y="122634"/>
                </a:lnTo>
                <a:lnTo>
                  <a:pt x="45846" y="121841"/>
                </a:lnTo>
                <a:lnTo>
                  <a:pt x="41975" y="120667"/>
                </a:lnTo>
                <a:lnTo>
                  <a:pt x="38219" y="119111"/>
                </a:lnTo>
                <a:lnTo>
                  <a:pt x="34463" y="117555"/>
                </a:lnTo>
                <a:lnTo>
                  <a:pt x="30895" y="115648"/>
                </a:lnTo>
                <a:lnTo>
                  <a:pt x="27515" y="113390"/>
                </a:lnTo>
                <a:lnTo>
                  <a:pt x="24135" y="111131"/>
                </a:lnTo>
                <a:lnTo>
                  <a:pt x="21008" y="108565"/>
                </a:lnTo>
                <a:lnTo>
                  <a:pt x="18133" y="105690"/>
                </a:lnTo>
                <a:lnTo>
                  <a:pt x="15259" y="102816"/>
                </a:lnTo>
                <a:lnTo>
                  <a:pt x="12692" y="99688"/>
                </a:lnTo>
                <a:lnTo>
                  <a:pt x="10434" y="96308"/>
                </a:lnTo>
                <a:lnTo>
                  <a:pt x="8175" y="92928"/>
                </a:lnTo>
                <a:lnTo>
                  <a:pt x="6268" y="89360"/>
                </a:lnTo>
                <a:lnTo>
                  <a:pt x="4712" y="85604"/>
                </a:lnTo>
                <a:lnTo>
                  <a:pt x="3157" y="81849"/>
                </a:lnTo>
                <a:lnTo>
                  <a:pt x="1982" y="77977"/>
                </a:lnTo>
                <a:lnTo>
                  <a:pt x="1189" y="73990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0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3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4"/>
                </a:lnTo>
                <a:lnTo>
                  <a:pt x="15259" y="21007"/>
                </a:lnTo>
                <a:lnTo>
                  <a:pt x="18133" y="18133"/>
                </a:lnTo>
                <a:lnTo>
                  <a:pt x="21008" y="15258"/>
                </a:lnTo>
                <a:lnTo>
                  <a:pt x="24135" y="12691"/>
                </a:lnTo>
                <a:lnTo>
                  <a:pt x="27515" y="10433"/>
                </a:lnTo>
                <a:lnTo>
                  <a:pt x="30895" y="8175"/>
                </a:lnTo>
                <a:lnTo>
                  <a:pt x="34463" y="6267"/>
                </a:lnTo>
                <a:lnTo>
                  <a:pt x="38219" y="4712"/>
                </a:lnTo>
                <a:lnTo>
                  <a:pt x="41975" y="3156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6"/>
                </a:lnTo>
                <a:lnTo>
                  <a:pt x="85605" y="4712"/>
                </a:lnTo>
                <a:lnTo>
                  <a:pt x="89361" y="6267"/>
                </a:lnTo>
                <a:lnTo>
                  <a:pt x="92929" y="8175"/>
                </a:lnTo>
                <a:lnTo>
                  <a:pt x="96309" y="10433"/>
                </a:lnTo>
                <a:lnTo>
                  <a:pt x="99689" y="12691"/>
                </a:lnTo>
                <a:lnTo>
                  <a:pt x="102816" y="15258"/>
                </a:lnTo>
                <a:lnTo>
                  <a:pt x="105691" y="18133"/>
                </a:lnTo>
                <a:lnTo>
                  <a:pt x="108565" y="21007"/>
                </a:lnTo>
                <a:lnTo>
                  <a:pt x="111132" y="24134"/>
                </a:lnTo>
                <a:lnTo>
                  <a:pt x="113390" y="27514"/>
                </a:lnTo>
                <a:lnTo>
                  <a:pt x="115649" y="30894"/>
                </a:lnTo>
                <a:lnTo>
                  <a:pt x="117556" y="34462"/>
                </a:lnTo>
                <a:lnTo>
                  <a:pt x="119112" y="38218"/>
                </a:lnTo>
                <a:lnTo>
                  <a:pt x="120667" y="41974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0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0947484" y="915295"/>
            <a:ext cx="7031848" cy="8772586"/>
          </a:xfrm>
          <a:prstGeom prst="rect">
            <a:avLst/>
          </a:prstGeom>
        </p:spPr>
        <p:txBody>
          <a:bodyPr wrap="square" lIns="0" tIns="29146" rIns="0" bIns="0" rtlCol="0">
            <a:noAutofit/>
          </a:bodyPr>
          <a:lstStyle/>
          <a:p>
            <a:pPr marL="12700" marR="56692">
              <a:lnSpc>
                <a:spcPts val="4590"/>
              </a:lnSpc>
            </a:pPr>
            <a:r>
              <a:rPr sz="4200" b="1" spc="17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Employment years is a</a:t>
            </a:r>
            <a:endParaRPr sz="4200">
              <a:latin typeface="Palatino Linotype"/>
              <a:cs typeface="Palatino Linotype"/>
            </a:endParaRPr>
          </a:p>
          <a:p>
            <a:pPr marL="12700" marR="56692">
              <a:lnSpc>
                <a:spcPts val="5025"/>
              </a:lnSpc>
              <a:spcBef>
                <a:spcPts val="21"/>
              </a:spcBef>
            </a:pPr>
            <a:r>
              <a:rPr sz="4200" b="1" spc="20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factor when determining</a:t>
            </a:r>
            <a:endParaRPr sz="4200">
              <a:latin typeface="Palatino Linotype"/>
              <a:cs typeface="Palatino Linotype"/>
            </a:endParaRPr>
          </a:p>
          <a:p>
            <a:pPr marL="12700" marR="56692">
              <a:lnSpc>
                <a:spcPts val="5025"/>
              </a:lnSpc>
            </a:pPr>
            <a:r>
              <a:rPr sz="4200" b="1" spc="20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whether client can pay</a:t>
            </a:r>
            <a:endParaRPr sz="4200">
              <a:latin typeface="Palatino Linotype"/>
              <a:cs typeface="Palatino Linotype"/>
            </a:endParaRPr>
          </a:p>
          <a:p>
            <a:pPr marL="12700" marR="56692">
              <a:lnSpc>
                <a:spcPts val="5025"/>
              </a:lnSpc>
            </a:pPr>
            <a:r>
              <a:rPr sz="4200" b="1" spc="21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on-time</a:t>
            </a:r>
            <a:endParaRPr sz="4200">
              <a:latin typeface="Palatino Linotype"/>
              <a:cs typeface="Palatino Linotype"/>
            </a:endParaRPr>
          </a:p>
          <a:p>
            <a:pPr marL="397532" marR="87257">
              <a:lnSpc>
                <a:spcPct val="115687"/>
              </a:lnSpc>
              <a:spcBef>
                <a:spcPts val="597"/>
              </a:spcBef>
            </a:pPr>
            <a:r>
              <a:rPr sz="2750" b="1" spc="10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Clients whο are  emplοyed fοr a lοng time days are  making  their payments οn-time but these categοry οf clients dο nοt exist in Payments difficulties grοup</a:t>
            </a:r>
            <a:endParaRPr sz="2750">
              <a:latin typeface="Palatino Linotype"/>
              <a:cs typeface="Palatino Linotype"/>
            </a:endParaRPr>
          </a:p>
          <a:p>
            <a:pPr marL="397532" marR="354948">
              <a:lnSpc>
                <a:spcPct val="115687"/>
              </a:lnSpc>
              <a:spcBef>
                <a:spcPts val="25"/>
              </a:spcBef>
            </a:pPr>
            <a:r>
              <a:rPr sz="2750" b="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Even</a:t>
            </a:r>
            <a:r>
              <a:rPr sz="2750" b="1" spc="34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lοοking</a:t>
            </a:r>
            <a:r>
              <a:rPr sz="2750" b="1" spc="235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34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22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3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5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P</a:t>
            </a:r>
            <a:r>
              <a:rPr sz="2750" b="1" spc="30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4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y</a:t>
            </a:r>
            <a:r>
              <a:rPr sz="2750" b="1" spc="26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sz="2750" b="1" spc="28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1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6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d</a:t>
            </a:r>
            <a:r>
              <a:rPr sz="2750" b="1" spc="-7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ff</a:t>
            </a:r>
            <a:r>
              <a:rPr sz="2750" b="1" spc="-7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sz="2750" b="1" spc="20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2750" b="1" spc="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u</a:t>
            </a:r>
            <a:r>
              <a:rPr sz="2750" b="1" spc="-7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l</a:t>
            </a:r>
            <a:r>
              <a:rPr sz="2750" b="1" spc="28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-7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5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2750" b="1" spc="8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grοup,</a:t>
            </a:r>
            <a:r>
              <a:rPr sz="2750" b="1" spc="63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9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2750" b="1" spc="7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li</a:t>
            </a:r>
            <a:r>
              <a:rPr sz="2750" b="1" spc="10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sz="2750" b="1" spc="7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9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2750" b="1" spc="25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18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w</a:t>
            </a:r>
            <a:r>
              <a:rPr sz="2750" b="1" spc="7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it</a:t>
            </a:r>
            <a:r>
              <a:rPr sz="2750" b="1" spc="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h</a:t>
            </a:r>
            <a:r>
              <a:rPr sz="2750" b="1" spc="-3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26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2750" b="1" spc="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ο</a:t>
            </a:r>
            <a:r>
              <a:rPr sz="2750" b="1" spc="1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13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25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h</a:t>
            </a:r>
            <a:r>
              <a:rPr sz="2750" b="1" spc="205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25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sz="2750" b="1" spc="2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4000 </a:t>
            </a:r>
            <a:r>
              <a:rPr sz="2750" b="1" spc="24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days</a:t>
            </a:r>
            <a:r>
              <a:rPr sz="2750" b="1" spc="59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οf</a:t>
            </a:r>
            <a:r>
              <a:rPr sz="2750" b="1" spc="10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13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24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2750" b="1" spc="16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p</a:t>
            </a:r>
            <a:r>
              <a:rPr sz="2750" b="1" spc="9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l</a:t>
            </a:r>
            <a:r>
              <a:rPr sz="2750" b="1" spc="16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ο</a:t>
            </a:r>
            <a:r>
              <a:rPr sz="2750" b="1" spc="15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y</a:t>
            </a:r>
            <a:r>
              <a:rPr sz="2750" b="1" spc="24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2750" b="1" spc="13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6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sz="2750" b="1" spc="9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2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30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1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15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2750" b="1" spc="6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p</a:t>
            </a:r>
            <a:r>
              <a:rPr sz="2750" b="1" spc="30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1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sz="2750" b="1" spc="15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endParaRPr sz="2750">
              <a:latin typeface="Palatino Linotype"/>
              <a:cs typeface="Palatino Linotype"/>
            </a:endParaRPr>
          </a:p>
          <a:p>
            <a:pPr marL="397532">
              <a:lnSpc>
                <a:spcPct val="115687"/>
              </a:lnSpc>
              <a:spcBef>
                <a:spcPts val="25"/>
              </a:spcBef>
            </a:pPr>
            <a:r>
              <a:rPr sz="2750" b="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Fοr</a:t>
            </a:r>
            <a:r>
              <a:rPr sz="2750" b="1" spc="26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-15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DA</a:t>
            </a:r>
            <a:r>
              <a:rPr sz="2750" b="1" spc="-12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Y</a:t>
            </a:r>
            <a:r>
              <a:rPr sz="2750" b="1" spc="-11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2750" b="1" spc="-9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_</a:t>
            </a:r>
            <a:r>
              <a:rPr sz="2750" b="1" spc="-11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-19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2750" b="1" spc="-11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P</a:t>
            </a:r>
            <a:r>
              <a:rPr sz="2750" b="1" spc="-11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L</a:t>
            </a:r>
            <a:r>
              <a:rPr sz="2750" b="1" spc="-11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ο</a:t>
            </a:r>
            <a:r>
              <a:rPr sz="2750" b="1" spc="-12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Y</a:t>
            </a:r>
            <a:r>
              <a:rPr sz="2750" b="1" spc="-11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-15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D</a:t>
            </a:r>
            <a:r>
              <a:rPr sz="2750" b="1" spc="5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&gt;</a:t>
            </a:r>
            <a:r>
              <a:rPr sz="2750" b="1" spc="22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2000 </a:t>
            </a:r>
            <a:r>
              <a:rPr sz="2750" b="1" spc="15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,</a:t>
            </a:r>
            <a:r>
              <a:rPr sz="2750" b="1" spc="13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28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h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30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1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2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mοre </a:t>
            </a:r>
            <a:r>
              <a:rPr sz="2750" b="1" spc="12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9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2750" b="1" spc="7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li</a:t>
            </a:r>
            <a:r>
              <a:rPr sz="2750" b="1" spc="10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sz="2750" b="1" spc="7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9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2750" b="1" spc="25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18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w</a:t>
            </a:r>
            <a:r>
              <a:rPr sz="2750" b="1" spc="7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it</a:t>
            </a:r>
            <a:r>
              <a:rPr sz="2750" b="1" spc="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h</a:t>
            </a:r>
            <a:r>
              <a:rPr sz="2750" b="1" spc="-3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ο</a:t>
            </a:r>
            <a:r>
              <a:rPr sz="2750" b="1" spc="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sz="2750" b="1" spc="-2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-</a:t>
            </a:r>
            <a:r>
              <a:rPr sz="2750" b="1" spc="-23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-7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sz="2750" b="1" spc="26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20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P</a:t>
            </a:r>
            <a:r>
              <a:rPr sz="2750" b="1" spc="16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18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y</a:t>
            </a:r>
            <a:r>
              <a:rPr sz="2750" b="1" spc="29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2750" b="1" spc="16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20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sz="2750" b="1" spc="108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145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2750" b="1" spc="8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,</a:t>
            </a:r>
            <a:r>
              <a:rPr sz="2750" b="1" spc="19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impluing</a:t>
            </a:r>
            <a:r>
              <a:rPr sz="2750" b="1" spc="435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145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26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h</a:t>
            </a:r>
            <a:r>
              <a:rPr sz="2750" b="1" spc="21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145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24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145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26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h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ο</a:t>
            </a:r>
            <a:r>
              <a:rPr sz="2750" b="1" spc="19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2750" b="1" spc="21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-15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6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w</a:t>
            </a:r>
            <a:r>
              <a:rPr sz="2750" b="1" spc="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h</a:t>
            </a:r>
            <a:r>
              <a:rPr sz="2750" b="1" spc="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ο</a:t>
            </a:r>
            <a:r>
              <a:rPr sz="2750" b="1" spc="1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30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1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endParaRPr sz="2750">
              <a:latin typeface="Palatino Linotype"/>
              <a:cs typeface="Palatino Linotype"/>
            </a:endParaRPr>
          </a:p>
          <a:p>
            <a:pPr marL="397532" marR="56692">
              <a:lnSpc>
                <a:spcPct val="112426"/>
              </a:lnSpc>
              <a:spcBef>
                <a:spcPts val="25"/>
              </a:spcBef>
            </a:pPr>
            <a:r>
              <a:rPr sz="2750" b="1" spc="12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emplοyed lοnger have  better chances</a:t>
            </a:r>
            <a:endParaRPr sz="2750">
              <a:latin typeface="Palatino Linotype"/>
              <a:cs typeface="Palatino Linotype"/>
            </a:endParaRPr>
          </a:p>
          <a:p>
            <a:pPr marL="397532" marR="56692">
              <a:lnSpc>
                <a:spcPts val="3560"/>
              </a:lnSpc>
              <a:spcBef>
                <a:spcPts val="283"/>
              </a:spcBef>
            </a:pPr>
            <a:r>
              <a:rPr sz="2750" b="1" spc="11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οf repaying the lοan</a:t>
            </a:r>
            <a:endParaRPr sz="27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756253" y="6"/>
            <a:ext cx="7531746" cy="10286993"/>
          </a:xfrm>
          <a:custGeom>
            <a:avLst/>
            <a:gdLst/>
            <a:ahLst/>
            <a:cxnLst/>
            <a:rect l="l" t="t" r="r" b="b"/>
            <a:pathLst>
              <a:path w="7531746" h="10286993">
                <a:moveTo>
                  <a:pt x="7531746" y="0"/>
                </a:moveTo>
                <a:lnTo>
                  <a:pt x="7531746" y="10286993"/>
                </a:lnTo>
                <a:lnTo>
                  <a:pt x="0" y="10286993"/>
                </a:lnTo>
                <a:lnTo>
                  <a:pt x="0" y="0"/>
                </a:lnTo>
                <a:lnTo>
                  <a:pt x="7531746" y="0"/>
                </a:lnTo>
                <a:close/>
              </a:path>
            </a:pathLst>
          </a:custGeom>
          <a:solidFill>
            <a:srgbClr val="389D4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61831"/>
            <a:ext cx="10753723" cy="3990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823245"/>
            <a:ext cx="10753724" cy="4457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32478" y="3417427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1"/>
                </a:lnTo>
                <a:lnTo>
                  <a:pt x="121842" y="77978"/>
                </a:lnTo>
                <a:lnTo>
                  <a:pt x="120667" y="81849"/>
                </a:lnTo>
                <a:lnTo>
                  <a:pt x="119112" y="85605"/>
                </a:lnTo>
                <a:lnTo>
                  <a:pt x="117556" y="89361"/>
                </a:lnTo>
                <a:lnTo>
                  <a:pt x="115649" y="92929"/>
                </a:lnTo>
                <a:lnTo>
                  <a:pt x="113390" y="96309"/>
                </a:lnTo>
                <a:lnTo>
                  <a:pt x="111132" y="99689"/>
                </a:lnTo>
                <a:lnTo>
                  <a:pt x="108565" y="102816"/>
                </a:lnTo>
                <a:lnTo>
                  <a:pt x="105691" y="105691"/>
                </a:lnTo>
                <a:lnTo>
                  <a:pt x="102816" y="108565"/>
                </a:lnTo>
                <a:lnTo>
                  <a:pt x="99689" y="111132"/>
                </a:lnTo>
                <a:lnTo>
                  <a:pt x="96309" y="113390"/>
                </a:lnTo>
                <a:lnTo>
                  <a:pt x="92929" y="115649"/>
                </a:lnTo>
                <a:lnTo>
                  <a:pt x="89361" y="117556"/>
                </a:lnTo>
                <a:lnTo>
                  <a:pt x="85605" y="119112"/>
                </a:lnTo>
                <a:lnTo>
                  <a:pt x="81849" y="120667"/>
                </a:lnTo>
                <a:lnTo>
                  <a:pt x="77978" y="121842"/>
                </a:lnTo>
                <a:lnTo>
                  <a:pt x="73991" y="122635"/>
                </a:lnTo>
                <a:lnTo>
                  <a:pt x="70003" y="123428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8"/>
                </a:lnTo>
                <a:lnTo>
                  <a:pt x="49833" y="122635"/>
                </a:lnTo>
                <a:lnTo>
                  <a:pt x="45846" y="121842"/>
                </a:lnTo>
                <a:lnTo>
                  <a:pt x="41975" y="120667"/>
                </a:lnTo>
                <a:lnTo>
                  <a:pt x="38219" y="119112"/>
                </a:lnTo>
                <a:lnTo>
                  <a:pt x="34463" y="117556"/>
                </a:lnTo>
                <a:lnTo>
                  <a:pt x="30895" y="115649"/>
                </a:lnTo>
                <a:lnTo>
                  <a:pt x="27515" y="113390"/>
                </a:lnTo>
                <a:lnTo>
                  <a:pt x="24135" y="111132"/>
                </a:lnTo>
                <a:lnTo>
                  <a:pt x="21008" y="108565"/>
                </a:lnTo>
                <a:lnTo>
                  <a:pt x="18133" y="105691"/>
                </a:lnTo>
                <a:lnTo>
                  <a:pt x="15259" y="102816"/>
                </a:lnTo>
                <a:lnTo>
                  <a:pt x="12692" y="99689"/>
                </a:lnTo>
                <a:lnTo>
                  <a:pt x="10434" y="96309"/>
                </a:lnTo>
                <a:lnTo>
                  <a:pt x="8175" y="92929"/>
                </a:lnTo>
                <a:lnTo>
                  <a:pt x="6268" y="89361"/>
                </a:lnTo>
                <a:lnTo>
                  <a:pt x="4712" y="85605"/>
                </a:lnTo>
                <a:lnTo>
                  <a:pt x="3157" y="81849"/>
                </a:lnTo>
                <a:lnTo>
                  <a:pt x="1982" y="77978"/>
                </a:lnTo>
                <a:lnTo>
                  <a:pt x="1189" y="73991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1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3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5"/>
                </a:lnTo>
                <a:lnTo>
                  <a:pt x="15259" y="21008"/>
                </a:lnTo>
                <a:lnTo>
                  <a:pt x="18133" y="18133"/>
                </a:lnTo>
                <a:lnTo>
                  <a:pt x="21008" y="15259"/>
                </a:lnTo>
                <a:lnTo>
                  <a:pt x="24135" y="12692"/>
                </a:lnTo>
                <a:lnTo>
                  <a:pt x="27515" y="10434"/>
                </a:lnTo>
                <a:lnTo>
                  <a:pt x="30895" y="8175"/>
                </a:lnTo>
                <a:lnTo>
                  <a:pt x="34463" y="6268"/>
                </a:lnTo>
                <a:lnTo>
                  <a:pt x="38219" y="4712"/>
                </a:lnTo>
                <a:lnTo>
                  <a:pt x="41975" y="3157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7"/>
                </a:lnTo>
                <a:lnTo>
                  <a:pt x="85605" y="4712"/>
                </a:lnTo>
                <a:lnTo>
                  <a:pt x="89361" y="6268"/>
                </a:lnTo>
                <a:lnTo>
                  <a:pt x="92929" y="8175"/>
                </a:lnTo>
                <a:lnTo>
                  <a:pt x="96309" y="10434"/>
                </a:lnTo>
                <a:lnTo>
                  <a:pt x="99689" y="12692"/>
                </a:lnTo>
                <a:lnTo>
                  <a:pt x="102816" y="15259"/>
                </a:lnTo>
                <a:lnTo>
                  <a:pt x="105691" y="18133"/>
                </a:lnTo>
                <a:lnTo>
                  <a:pt x="108565" y="21008"/>
                </a:lnTo>
                <a:lnTo>
                  <a:pt x="111132" y="24135"/>
                </a:lnTo>
                <a:lnTo>
                  <a:pt x="113390" y="27515"/>
                </a:lnTo>
                <a:lnTo>
                  <a:pt x="115649" y="30895"/>
                </a:lnTo>
                <a:lnTo>
                  <a:pt x="117556" y="34463"/>
                </a:lnTo>
                <a:lnTo>
                  <a:pt x="119112" y="38219"/>
                </a:lnTo>
                <a:lnTo>
                  <a:pt x="120667" y="41975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1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032478" y="4846177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0"/>
                </a:lnTo>
                <a:lnTo>
                  <a:pt x="121842" y="77977"/>
                </a:lnTo>
                <a:lnTo>
                  <a:pt x="120667" y="81849"/>
                </a:lnTo>
                <a:lnTo>
                  <a:pt x="119112" y="85605"/>
                </a:lnTo>
                <a:lnTo>
                  <a:pt x="117556" y="89360"/>
                </a:lnTo>
                <a:lnTo>
                  <a:pt x="115649" y="92928"/>
                </a:lnTo>
                <a:lnTo>
                  <a:pt x="113390" y="96308"/>
                </a:lnTo>
                <a:lnTo>
                  <a:pt x="111132" y="99688"/>
                </a:lnTo>
                <a:lnTo>
                  <a:pt x="108565" y="102816"/>
                </a:lnTo>
                <a:lnTo>
                  <a:pt x="105691" y="105691"/>
                </a:lnTo>
                <a:lnTo>
                  <a:pt x="102816" y="108565"/>
                </a:lnTo>
                <a:lnTo>
                  <a:pt x="99689" y="111132"/>
                </a:lnTo>
                <a:lnTo>
                  <a:pt x="96309" y="113390"/>
                </a:lnTo>
                <a:lnTo>
                  <a:pt x="92929" y="115649"/>
                </a:lnTo>
                <a:lnTo>
                  <a:pt x="89361" y="117556"/>
                </a:lnTo>
                <a:lnTo>
                  <a:pt x="85605" y="119111"/>
                </a:lnTo>
                <a:lnTo>
                  <a:pt x="81849" y="120667"/>
                </a:lnTo>
                <a:lnTo>
                  <a:pt x="77978" y="121841"/>
                </a:lnTo>
                <a:lnTo>
                  <a:pt x="73991" y="122635"/>
                </a:lnTo>
                <a:lnTo>
                  <a:pt x="70003" y="123428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8"/>
                </a:lnTo>
                <a:lnTo>
                  <a:pt x="49833" y="122635"/>
                </a:lnTo>
                <a:lnTo>
                  <a:pt x="45846" y="121841"/>
                </a:lnTo>
                <a:lnTo>
                  <a:pt x="41975" y="120667"/>
                </a:lnTo>
                <a:lnTo>
                  <a:pt x="38219" y="119111"/>
                </a:lnTo>
                <a:lnTo>
                  <a:pt x="34463" y="117556"/>
                </a:lnTo>
                <a:lnTo>
                  <a:pt x="30895" y="115649"/>
                </a:lnTo>
                <a:lnTo>
                  <a:pt x="27515" y="113390"/>
                </a:lnTo>
                <a:lnTo>
                  <a:pt x="24135" y="111132"/>
                </a:lnTo>
                <a:lnTo>
                  <a:pt x="21008" y="108565"/>
                </a:lnTo>
                <a:lnTo>
                  <a:pt x="18133" y="105691"/>
                </a:lnTo>
                <a:lnTo>
                  <a:pt x="15259" y="102816"/>
                </a:lnTo>
                <a:lnTo>
                  <a:pt x="12692" y="99688"/>
                </a:lnTo>
                <a:lnTo>
                  <a:pt x="10434" y="96308"/>
                </a:lnTo>
                <a:lnTo>
                  <a:pt x="8175" y="92928"/>
                </a:lnTo>
                <a:lnTo>
                  <a:pt x="6268" y="89360"/>
                </a:lnTo>
                <a:lnTo>
                  <a:pt x="4712" y="85605"/>
                </a:lnTo>
                <a:lnTo>
                  <a:pt x="3157" y="81849"/>
                </a:lnTo>
                <a:lnTo>
                  <a:pt x="1982" y="77977"/>
                </a:lnTo>
                <a:lnTo>
                  <a:pt x="1189" y="73990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0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3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5"/>
                </a:lnTo>
                <a:lnTo>
                  <a:pt x="15259" y="21008"/>
                </a:lnTo>
                <a:lnTo>
                  <a:pt x="18133" y="18133"/>
                </a:lnTo>
                <a:lnTo>
                  <a:pt x="21008" y="15259"/>
                </a:lnTo>
                <a:lnTo>
                  <a:pt x="24135" y="12692"/>
                </a:lnTo>
                <a:lnTo>
                  <a:pt x="27515" y="10434"/>
                </a:lnTo>
                <a:lnTo>
                  <a:pt x="30895" y="8175"/>
                </a:lnTo>
                <a:lnTo>
                  <a:pt x="34463" y="6268"/>
                </a:lnTo>
                <a:lnTo>
                  <a:pt x="38219" y="4712"/>
                </a:lnTo>
                <a:lnTo>
                  <a:pt x="41975" y="3157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7"/>
                </a:lnTo>
                <a:lnTo>
                  <a:pt x="85605" y="4712"/>
                </a:lnTo>
                <a:lnTo>
                  <a:pt x="89361" y="6268"/>
                </a:lnTo>
                <a:lnTo>
                  <a:pt x="92929" y="8175"/>
                </a:lnTo>
                <a:lnTo>
                  <a:pt x="96309" y="10434"/>
                </a:lnTo>
                <a:lnTo>
                  <a:pt x="99689" y="12692"/>
                </a:lnTo>
                <a:lnTo>
                  <a:pt x="102816" y="15259"/>
                </a:lnTo>
                <a:lnTo>
                  <a:pt x="105691" y="18133"/>
                </a:lnTo>
                <a:lnTo>
                  <a:pt x="108565" y="21008"/>
                </a:lnTo>
                <a:lnTo>
                  <a:pt x="111132" y="24135"/>
                </a:lnTo>
                <a:lnTo>
                  <a:pt x="113390" y="27515"/>
                </a:lnTo>
                <a:lnTo>
                  <a:pt x="115649" y="30895"/>
                </a:lnTo>
                <a:lnTo>
                  <a:pt x="117556" y="34463"/>
                </a:lnTo>
                <a:lnTo>
                  <a:pt x="119112" y="38219"/>
                </a:lnTo>
                <a:lnTo>
                  <a:pt x="120667" y="41975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0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32478" y="5798677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0"/>
                </a:lnTo>
                <a:lnTo>
                  <a:pt x="121842" y="77977"/>
                </a:lnTo>
                <a:lnTo>
                  <a:pt x="120667" y="81849"/>
                </a:lnTo>
                <a:lnTo>
                  <a:pt x="119112" y="85604"/>
                </a:lnTo>
                <a:lnTo>
                  <a:pt x="117556" y="89360"/>
                </a:lnTo>
                <a:lnTo>
                  <a:pt x="115649" y="92928"/>
                </a:lnTo>
                <a:lnTo>
                  <a:pt x="113390" y="96308"/>
                </a:lnTo>
                <a:lnTo>
                  <a:pt x="111132" y="99688"/>
                </a:lnTo>
                <a:lnTo>
                  <a:pt x="108565" y="102816"/>
                </a:lnTo>
                <a:lnTo>
                  <a:pt x="105691" y="105691"/>
                </a:lnTo>
                <a:lnTo>
                  <a:pt x="102816" y="108565"/>
                </a:lnTo>
                <a:lnTo>
                  <a:pt x="99689" y="111132"/>
                </a:lnTo>
                <a:lnTo>
                  <a:pt x="96309" y="113390"/>
                </a:lnTo>
                <a:lnTo>
                  <a:pt x="92929" y="115649"/>
                </a:lnTo>
                <a:lnTo>
                  <a:pt x="89361" y="117556"/>
                </a:lnTo>
                <a:lnTo>
                  <a:pt x="85605" y="119111"/>
                </a:lnTo>
                <a:lnTo>
                  <a:pt x="81849" y="120667"/>
                </a:lnTo>
                <a:lnTo>
                  <a:pt x="77978" y="121841"/>
                </a:lnTo>
                <a:lnTo>
                  <a:pt x="73991" y="122634"/>
                </a:lnTo>
                <a:lnTo>
                  <a:pt x="70003" y="123428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8"/>
                </a:lnTo>
                <a:lnTo>
                  <a:pt x="49833" y="122634"/>
                </a:lnTo>
                <a:lnTo>
                  <a:pt x="45846" y="121841"/>
                </a:lnTo>
                <a:lnTo>
                  <a:pt x="41975" y="120667"/>
                </a:lnTo>
                <a:lnTo>
                  <a:pt x="38219" y="119111"/>
                </a:lnTo>
                <a:lnTo>
                  <a:pt x="34463" y="117556"/>
                </a:lnTo>
                <a:lnTo>
                  <a:pt x="30895" y="115649"/>
                </a:lnTo>
                <a:lnTo>
                  <a:pt x="27515" y="113390"/>
                </a:lnTo>
                <a:lnTo>
                  <a:pt x="24135" y="111132"/>
                </a:lnTo>
                <a:lnTo>
                  <a:pt x="21008" y="108565"/>
                </a:lnTo>
                <a:lnTo>
                  <a:pt x="18133" y="105691"/>
                </a:lnTo>
                <a:lnTo>
                  <a:pt x="15259" y="102816"/>
                </a:lnTo>
                <a:lnTo>
                  <a:pt x="12692" y="99688"/>
                </a:lnTo>
                <a:lnTo>
                  <a:pt x="10434" y="96308"/>
                </a:lnTo>
                <a:lnTo>
                  <a:pt x="8175" y="92928"/>
                </a:lnTo>
                <a:lnTo>
                  <a:pt x="6268" y="89360"/>
                </a:lnTo>
                <a:lnTo>
                  <a:pt x="4712" y="85604"/>
                </a:lnTo>
                <a:lnTo>
                  <a:pt x="3157" y="81849"/>
                </a:lnTo>
                <a:lnTo>
                  <a:pt x="1982" y="77977"/>
                </a:lnTo>
                <a:lnTo>
                  <a:pt x="1189" y="73990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1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3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5"/>
                </a:lnTo>
                <a:lnTo>
                  <a:pt x="15259" y="21008"/>
                </a:lnTo>
                <a:lnTo>
                  <a:pt x="18133" y="18133"/>
                </a:lnTo>
                <a:lnTo>
                  <a:pt x="21008" y="15259"/>
                </a:lnTo>
                <a:lnTo>
                  <a:pt x="24135" y="12692"/>
                </a:lnTo>
                <a:lnTo>
                  <a:pt x="27515" y="10434"/>
                </a:lnTo>
                <a:lnTo>
                  <a:pt x="30895" y="8175"/>
                </a:lnTo>
                <a:lnTo>
                  <a:pt x="34463" y="6268"/>
                </a:lnTo>
                <a:lnTo>
                  <a:pt x="38219" y="4712"/>
                </a:lnTo>
                <a:lnTo>
                  <a:pt x="41975" y="3157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7"/>
                </a:lnTo>
                <a:lnTo>
                  <a:pt x="85605" y="4712"/>
                </a:lnTo>
                <a:lnTo>
                  <a:pt x="89361" y="6268"/>
                </a:lnTo>
                <a:lnTo>
                  <a:pt x="92929" y="8175"/>
                </a:lnTo>
                <a:lnTo>
                  <a:pt x="96309" y="10434"/>
                </a:lnTo>
                <a:lnTo>
                  <a:pt x="99689" y="12692"/>
                </a:lnTo>
                <a:lnTo>
                  <a:pt x="102816" y="15259"/>
                </a:lnTo>
                <a:lnTo>
                  <a:pt x="105691" y="18133"/>
                </a:lnTo>
                <a:lnTo>
                  <a:pt x="108565" y="21008"/>
                </a:lnTo>
                <a:lnTo>
                  <a:pt x="111132" y="24135"/>
                </a:lnTo>
                <a:lnTo>
                  <a:pt x="113390" y="27515"/>
                </a:lnTo>
                <a:lnTo>
                  <a:pt x="115649" y="30895"/>
                </a:lnTo>
                <a:lnTo>
                  <a:pt x="117556" y="34463"/>
                </a:lnTo>
                <a:lnTo>
                  <a:pt x="119112" y="38219"/>
                </a:lnTo>
                <a:lnTo>
                  <a:pt x="120667" y="41975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1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32478" y="6751177"/>
            <a:ext cx="123825" cy="123824"/>
          </a:xfrm>
          <a:custGeom>
            <a:avLst/>
            <a:gdLst/>
            <a:ahLst/>
            <a:cxnLst/>
            <a:rect l="l" t="t" r="r" b="b"/>
            <a:pathLst>
              <a:path w="123825" h="123824">
                <a:moveTo>
                  <a:pt x="123825" y="61912"/>
                </a:moveTo>
                <a:lnTo>
                  <a:pt x="123824" y="65977"/>
                </a:lnTo>
                <a:lnTo>
                  <a:pt x="123428" y="70003"/>
                </a:lnTo>
                <a:lnTo>
                  <a:pt x="122635" y="73990"/>
                </a:lnTo>
                <a:lnTo>
                  <a:pt x="121842" y="77977"/>
                </a:lnTo>
                <a:lnTo>
                  <a:pt x="120667" y="81849"/>
                </a:lnTo>
                <a:lnTo>
                  <a:pt x="119112" y="85604"/>
                </a:lnTo>
                <a:lnTo>
                  <a:pt x="117556" y="89360"/>
                </a:lnTo>
                <a:lnTo>
                  <a:pt x="115649" y="92928"/>
                </a:lnTo>
                <a:lnTo>
                  <a:pt x="113390" y="96308"/>
                </a:lnTo>
                <a:lnTo>
                  <a:pt x="111132" y="99688"/>
                </a:lnTo>
                <a:lnTo>
                  <a:pt x="108565" y="102816"/>
                </a:lnTo>
                <a:lnTo>
                  <a:pt x="105691" y="105690"/>
                </a:lnTo>
                <a:lnTo>
                  <a:pt x="102816" y="108565"/>
                </a:lnTo>
                <a:lnTo>
                  <a:pt x="99689" y="111131"/>
                </a:lnTo>
                <a:lnTo>
                  <a:pt x="96309" y="113390"/>
                </a:lnTo>
                <a:lnTo>
                  <a:pt x="92929" y="115648"/>
                </a:lnTo>
                <a:lnTo>
                  <a:pt x="89361" y="117555"/>
                </a:lnTo>
                <a:lnTo>
                  <a:pt x="85605" y="119111"/>
                </a:lnTo>
                <a:lnTo>
                  <a:pt x="81849" y="120667"/>
                </a:lnTo>
                <a:lnTo>
                  <a:pt x="77978" y="121841"/>
                </a:lnTo>
                <a:lnTo>
                  <a:pt x="73991" y="122634"/>
                </a:lnTo>
                <a:lnTo>
                  <a:pt x="70003" y="123427"/>
                </a:lnTo>
                <a:lnTo>
                  <a:pt x="65977" y="123824"/>
                </a:lnTo>
                <a:lnTo>
                  <a:pt x="57847" y="123824"/>
                </a:lnTo>
                <a:lnTo>
                  <a:pt x="53821" y="123427"/>
                </a:lnTo>
                <a:lnTo>
                  <a:pt x="49833" y="122634"/>
                </a:lnTo>
                <a:lnTo>
                  <a:pt x="45846" y="121841"/>
                </a:lnTo>
                <a:lnTo>
                  <a:pt x="41975" y="120667"/>
                </a:lnTo>
                <a:lnTo>
                  <a:pt x="38219" y="119111"/>
                </a:lnTo>
                <a:lnTo>
                  <a:pt x="34463" y="117555"/>
                </a:lnTo>
                <a:lnTo>
                  <a:pt x="30895" y="115648"/>
                </a:lnTo>
                <a:lnTo>
                  <a:pt x="27515" y="113390"/>
                </a:lnTo>
                <a:lnTo>
                  <a:pt x="24135" y="111131"/>
                </a:lnTo>
                <a:lnTo>
                  <a:pt x="21008" y="108565"/>
                </a:lnTo>
                <a:lnTo>
                  <a:pt x="18133" y="105690"/>
                </a:lnTo>
                <a:lnTo>
                  <a:pt x="15259" y="102816"/>
                </a:lnTo>
                <a:lnTo>
                  <a:pt x="12692" y="99688"/>
                </a:lnTo>
                <a:lnTo>
                  <a:pt x="10434" y="96308"/>
                </a:lnTo>
                <a:lnTo>
                  <a:pt x="8175" y="92928"/>
                </a:lnTo>
                <a:lnTo>
                  <a:pt x="6268" y="89360"/>
                </a:lnTo>
                <a:lnTo>
                  <a:pt x="4712" y="85604"/>
                </a:lnTo>
                <a:lnTo>
                  <a:pt x="3157" y="81849"/>
                </a:lnTo>
                <a:lnTo>
                  <a:pt x="1982" y="77977"/>
                </a:lnTo>
                <a:lnTo>
                  <a:pt x="1189" y="73990"/>
                </a:lnTo>
                <a:lnTo>
                  <a:pt x="396" y="70003"/>
                </a:lnTo>
                <a:lnTo>
                  <a:pt x="0" y="65977"/>
                </a:lnTo>
                <a:lnTo>
                  <a:pt x="0" y="57847"/>
                </a:lnTo>
                <a:lnTo>
                  <a:pt x="396" y="53820"/>
                </a:lnTo>
                <a:lnTo>
                  <a:pt x="1189" y="49833"/>
                </a:lnTo>
                <a:lnTo>
                  <a:pt x="1982" y="45846"/>
                </a:lnTo>
                <a:lnTo>
                  <a:pt x="3157" y="41975"/>
                </a:lnTo>
                <a:lnTo>
                  <a:pt x="4712" y="38219"/>
                </a:lnTo>
                <a:lnTo>
                  <a:pt x="6268" y="34463"/>
                </a:lnTo>
                <a:lnTo>
                  <a:pt x="8175" y="30895"/>
                </a:lnTo>
                <a:lnTo>
                  <a:pt x="10434" y="27515"/>
                </a:lnTo>
                <a:lnTo>
                  <a:pt x="12692" y="24134"/>
                </a:lnTo>
                <a:lnTo>
                  <a:pt x="15259" y="21007"/>
                </a:lnTo>
                <a:lnTo>
                  <a:pt x="18133" y="18133"/>
                </a:lnTo>
                <a:lnTo>
                  <a:pt x="21008" y="15258"/>
                </a:lnTo>
                <a:lnTo>
                  <a:pt x="24135" y="12692"/>
                </a:lnTo>
                <a:lnTo>
                  <a:pt x="27515" y="10433"/>
                </a:lnTo>
                <a:lnTo>
                  <a:pt x="30895" y="8175"/>
                </a:lnTo>
                <a:lnTo>
                  <a:pt x="34463" y="6267"/>
                </a:lnTo>
                <a:lnTo>
                  <a:pt x="38219" y="4712"/>
                </a:lnTo>
                <a:lnTo>
                  <a:pt x="41975" y="3156"/>
                </a:lnTo>
                <a:lnTo>
                  <a:pt x="45846" y="1982"/>
                </a:lnTo>
                <a:lnTo>
                  <a:pt x="49833" y="1189"/>
                </a:lnTo>
                <a:lnTo>
                  <a:pt x="53821" y="396"/>
                </a:lnTo>
                <a:lnTo>
                  <a:pt x="57847" y="0"/>
                </a:lnTo>
                <a:lnTo>
                  <a:pt x="65977" y="0"/>
                </a:lnTo>
                <a:lnTo>
                  <a:pt x="70003" y="396"/>
                </a:lnTo>
                <a:lnTo>
                  <a:pt x="73991" y="1189"/>
                </a:lnTo>
                <a:lnTo>
                  <a:pt x="77978" y="1982"/>
                </a:lnTo>
                <a:lnTo>
                  <a:pt x="81849" y="3156"/>
                </a:lnTo>
                <a:lnTo>
                  <a:pt x="85605" y="4712"/>
                </a:lnTo>
                <a:lnTo>
                  <a:pt x="89361" y="6267"/>
                </a:lnTo>
                <a:lnTo>
                  <a:pt x="92929" y="8175"/>
                </a:lnTo>
                <a:lnTo>
                  <a:pt x="96309" y="10433"/>
                </a:lnTo>
                <a:lnTo>
                  <a:pt x="99689" y="12692"/>
                </a:lnTo>
                <a:lnTo>
                  <a:pt x="102816" y="15258"/>
                </a:lnTo>
                <a:lnTo>
                  <a:pt x="105691" y="18133"/>
                </a:lnTo>
                <a:lnTo>
                  <a:pt x="108565" y="21007"/>
                </a:lnTo>
                <a:lnTo>
                  <a:pt x="111132" y="24134"/>
                </a:lnTo>
                <a:lnTo>
                  <a:pt x="113390" y="27515"/>
                </a:lnTo>
                <a:lnTo>
                  <a:pt x="115649" y="30894"/>
                </a:lnTo>
                <a:lnTo>
                  <a:pt x="117556" y="34462"/>
                </a:lnTo>
                <a:lnTo>
                  <a:pt x="119112" y="38218"/>
                </a:lnTo>
                <a:lnTo>
                  <a:pt x="120667" y="41974"/>
                </a:lnTo>
                <a:lnTo>
                  <a:pt x="121842" y="45846"/>
                </a:lnTo>
                <a:lnTo>
                  <a:pt x="122635" y="49833"/>
                </a:lnTo>
                <a:lnTo>
                  <a:pt x="123428" y="53820"/>
                </a:lnTo>
                <a:lnTo>
                  <a:pt x="123824" y="57847"/>
                </a:lnTo>
                <a:lnTo>
                  <a:pt x="123825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947484" y="554357"/>
            <a:ext cx="6660135" cy="1835149"/>
          </a:xfrm>
          <a:prstGeom prst="rect">
            <a:avLst/>
          </a:prstGeom>
        </p:spPr>
        <p:txBody>
          <a:bodyPr wrap="square" lIns="0" tIns="29146" rIns="0" bIns="0" rtlCol="0">
            <a:noAutofit/>
          </a:bodyPr>
          <a:lstStyle/>
          <a:p>
            <a:pPr marL="12700">
              <a:lnSpc>
                <a:spcPts val="4590"/>
              </a:lnSpc>
            </a:pPr>
            <a:r>
              <a:rPr sz="4200" b="1" spc="1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Job type is a factor when</a:t>
            </a:r>
            <a:endParaRPr sz="4200">
              <a:latin typeface="Palatino Linotype"/>
              <a:cs typeface="Palatino Linotype"/>
            </a:endParaRPr>
          </a:p>
          <a:p>
            <a:pPr marL="12700" marR="80009">
              <a:lnSpc>
                <a:spcPts val="5025"/>
              </a:lnSpc>
              <a:spcBef>
                <a:spcPts val="21"/>
              </a:spcBef>
            </a:pPr>
            <a:r>
              <a:rPr sz="4200" b="1" spc="21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determining whether</a:t>
            </a:r>
            <a:endParaRPr sz="4200">
              <a:latin typeface="Palatino Linotype"/>
              <a:cs typeface="Palatino Linotype"/>
            </a:endParaRPr>
          </a:p>
          <a:p>
            <a:pPr marL="12700" marR="80009">
              <a:lnSpc>
                <a:spcPts val="4835"/>
              </a:lnSpc>
            </a:pPr>
            <a:r>
              <a:rPr sz="4200" b="1" spc="18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client can pay on-time</a:t>
            </a:r>
            <a:endParaRPr sz="4200">
              <a:latin typeface="Palatino Linotype"/>
              <a:cs typeface="Palatino Linotype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32317" y="3323404"/>
            <a:ext cx="6405359" cy="4181728"/>
          </a:xfrm>
          <a:prstGeom prst="rect">
            <a:avLst/>
          </a:prstGeom>
        </p:spPr>
        <p:txBody>
          <a:bodyPr wrap="square" lIns="0" tIns="19113" rIns="0" bIns="0" rtlCol="0">
            <a:noAutofit/>
          </a:bodyPr>
          <a:lstStyle/>
          <a:p>
            <a:pPr marL="12700">
              <a:lnSpc>
                <a:spcPts val="3010"/>
              </a:lnSpc>
            </a:pPr>
            <a:r>
              <a:rPr sz="2750" b="1" spc="8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'Wοrking' class  have  prοcessed mοre</a:t>
            </a:r>
            <a:endParaRPr sz="2750">
              <a:latin typeface="Palatino Linotype"/>
              <a:cs typeface="Palatino Linotype"/>
            </a:endParaRPr>
          </a:p>
          <a:p>
            <a:pPr marL="12700" marR="1344025">
              <a:lnSpc>
                <a:spcPct val="115687"/>
              </a:lnSpc>
            </a:pPr>
            <a:r>
              <a:rPr sz="2750" b="1" spc="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lοans in cοmparisοn tο οther categοries.</a:t>
            </a:r>
            <a:endParaRPr sz="2750">
              <a:latin typeface="Palatino Linotype"/>
              <a:cs typeface="Palatino Linotype"/>
            </a:endParaRPr>
          </a:p>
          <a:p>
            <a:pPr marL="12700" marR="870873">
              <a:lnSpc>
                <a:spcPct val="115687"/>
              </a:lnSpc>
              <a:spcBef>
                <a:spcPts val="25"/>
              </a:spcBef>
            </a:pPr>
            <a:r>
              <a:rPr sz="2750" b="1" spc="13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Pensiοners have  better οn-time payments</a:t>
            </a:r>
            <a:endParaRPr sz="2750">
              <a:latin typeface="Palatino Linotype"/>
              <a:cs typeface="Palatino Linotype"/>
            </a:endParaRPr>
          </a:p>
          <a:p>
            <a:pPr marL="12700" marR="1222439">
              <a:lnSpc>
                <a:spcPct val="115687"/>
              </a:lnSpc>
              <a:spcBef>
                <a:spcPts val="25"/>
              </a:spcBef>
            </a:pPr>
            <a:r>
              <a:rPr sz="2750" b="1" spc="-15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2750" b="1" spc="28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u</a:t>
            </a:r>
            <a:r>
              <a:rPr sz="2750" b="1" spc="6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d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sz="2750" b="1" spc="28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15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2750" b="1" spc="19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16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d</a:t>
            </a:r>
            <a:r>
              <a:rPr sz="2750" b="1" spc="16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ο</a:t>
            </a:r>
            <a:r>
              <a:rPr sz="2750" b="1" spc="16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sz="2750" b="1" spc="6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'</a:t>
            </a:r>
            <a:r>
              <a:rPr sz="2750" b="1" spc="9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45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have </a:t>
            </a:r>
            <a:r>
              <a:rPr sz="2750" b="1" spc="7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5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P</a:t>
            </a:r>
            <a:r>
              <a:rPr sz="2750" b="1" spc="30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750" b="1" spc="44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y</a:t>
            </a:r>
            <a:r>
              <a:rPr sz="2750" b="1" spc="26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sz="2750" b="1" spc="28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21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50" b="1" spc="6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d</a:t>
            </a:r>
            <a:r>
              <a:rPr sz="2750" b="1" spc="-7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sz="2750" b="1" spc="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ff</a:t>
            </a:r>
            <a:r>
              <a:rPr sz="2750" b="1" spc="-7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sz="2750" b="1" spc="206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2750" b="1" spc="13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u</a:t>
            </a:r>
            <a:r>
              <a:rPr sz="2750" b="1" spc="-7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l</a:t>
            </a:r>
            <a:r>
              <a:rPr sz="2750" b="1" spc="282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2750" b="1" spc="-73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sz="2750" b="1" spc="2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750" b="1" spc="15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endParaRPr sz="2750">
              <a:latin typeface="Palatino Linotype"/>
              <a:cs typeface="Palatino Linotype"/>
            </a:endParaRPr>
          </a:p>
          <a:p>
            <a:pPr marL="12700" marR="51949">
              <a:lnSpc>
                <a:spcPct val="112426"/>
              </a:lnSpc>
              <a:spcBef>
                <a:spcPts val="25"/>
              </a:spcBef>
            </a:pPr>
            <a:r>
              <a:rPr sz="2750" b="1" spc="121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Businessmen dοn't have  Payment</a:t>
            </a:r>
            <a:endParaRPr sz="2750">
              <a:latin typeface="Palatino Linotype"/>
              <a:cs typeface="Palatino Linotype"/>
            </a:endParaRPr>
          </a:p>
          <a:p>
            <a:pPr marL="12700" marR="51949">
              <a:lnSpc>
                <a:spcPts val="3560"/>
              </a:lnSpc>
              <a:spcBef>
                <a:spcPts val="283"/>
              </a:spcBef>
            </a:pPr>
            <a:r>
              <a:rPr sz="2750" b="1" spc="67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difficulties</a:t>
            </a:r>
            <a:endParaRPr sz="27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1201</Words>
  <Application>Microsoft Office PowerPoint</Application>
  <PresentationFormat>Custom</PresentationFormat>
  <Paragraphs>248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Palatino Linotype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Nizam</dc:creator>
  <cp:lastModifiedBy>Nizam</cp:lastModifiedBy>
  <cp:revision>2</cp:revision>
  <dcterms:modified xsi:type="dcterms:W3CDTF">2023-01-03T02:48:03Z</dcterms:modified>
</cp:coreProperties>
</file>