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426CD-F4C2-4E90-A5A4-177CB43B86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98DA64-404D-4CD8-BBB5-27DD82333DC4}">
      <dgm:prSet/>
      <dgm:spPr/>
      <dgm:t>
        <a:bodyPr/>
        <a:lstStyle/>
        <a:p>
          <a:r>
            <a:rPr lang="en-US"/>
            <a:t>Kinematics and dynamics of robotic systems</a:t>
          </a:r>
        </a:p>
      </dgm:t>
    </dgm:pt>
    <dgm:pt modelId="{FF1836C8-C7A8-401D-A4FF-88EBC5692625}" type="parTrans" cxnId="{3C1BEA66-6186-4FB9-B0E2-812A2857D528}">
      <dgm:prSet/>
      <dgm:spPr/>
      <dgm:t>
        <a:bodyPr/>
        <a:lstStyle/>
        <a:p>
          <a:endParaRPr lang="en-US"/>
        </a:p>
      </dgm:t>
    </dgm:pt>
    <dgm:pt modelId="{F72B343F-3E1F-485D-A0F1-B492A6542496}" type="sibTrans" cxnId="{3C1BEA66-6186-4FB9-B0E2-812A2857D528}">
      <dgm:prSet/>
      <dgm:spPr/>
      <dgm:t>
        <a:bodyPr/>
        <a:lstStyle/>
        <a:p>
          <a:endParaRPr lang="en-US"/>
        </a:p>
      </dgm:t>
    </dgm:pt>
    <dgm:pt modelId="{BB4CE9DF-3411-4652-900D-3FE6CF04C934}">
      <dgm:prSet/>
      <dgm:spPr/>
      <dgm:t>
        <a:bodyPr/>
        <a:lstStyle/>
        <a:p>
          <a:r>
            <a:rPr lang="en-US"/>
            <a:t>Actuation and sensor technologies</a:t>
          </a:r>
        </a:p>
      </dgm:t>
    </dgm:pt>
    <dgm:pt modelId="{7BB73454-174F-43A8-AE4F-632681DE7C63}" type="parTrans" cxnId="{DFB9CAF7-39D9-4AAD-B237-40C71C93FF34}">
      <dgm:prSet/>
      <dgm:spPr/>
      <dgm:t>
        <a:bodyPr/>
        <a:lstStyle/>
        <a:p>
          <a:endParaRPr lang="en-US"/>
        </a:p>
      </dgm:t>
    </dgm:pt>
    <dgm:pt modelId="{5FC5CD0A-F404-4564-B22C-07998540B598}" type="sibTrans" cxnId="{DFB9CAF7-39D9-4AAD-B237-40C71C93FF34}">
      <dgm:prSet/>
      <dgm:spPr/>
      <dgm:t>
        <a:bodyPr/>
        <a:lstStyle/>
        <a:p>
          <a:endParaRPr lang="en-US"/>
        </a:p>
      </dgm:t>
    </dgm:pt>
    <dgm:pt modelId="{823BDD50-D83C-42D3-B5C5-37DFCA9ECC39}">
      <dgm:prSet/>
      <dgm:spPr/>
      <dgm:t>
        <a:bodyPr/>
        <a:lstStyle/>
        <a:p>
          <a:r>
            <a:rPr lang="en-US"/>
            <a:t>Control systems (PID, state-space models)</a:t>
          </a:r>
        </a:p>
      </dgm:t>
    </dgm:pt>
    <dgm:pt modelId="{9856AF39-82B3-44B7-8131-716F2E088C53}" type="parTrans" cxnId="{955B7370-0CB8-4C98-A7E2-A7B9AC9EE90C}">
      <dgm:prSet/>
      <dgm:spPr/>
      <dgm:t>
        <a:bodyPr/>
        <a:lstStyle/>
        <a:p>
          <a:endParaRPr lang="en-US"/>
        </a:p>
      </dgm:t>
    </dgm:pt>
    <dgm:pt modelId="{8FFA132D-1040-4578-94B0-7D4BACE8BBEE}" type="sibTrans" cxnId="{955B7370-0CB8-4C98-A7E2-A7B9AC9EE90C}">
      <dgm:prSet/>
      <dgm:spPr/>
      <dgm:t>
        <a:bodyPr/>
        <a:lstStyle/>
        <a:p>
          <a:endParaRPr lang="en-US"/>
        </a:p>
      </dgm:t>
    </dgm:pt>
    <dgm:pt modelId="{EAC3FFD3-0FD5-435F-8B55-0C9249E4352C}">
      <dgm:prSet/>
      <dgm:spPr/>
      <dgm:t>
        <a:bodyPr/>
        <a:lstStyle/>
        <a:p>
          <a:r>
            <a:rPr lang="en-US"/>
            <a:t>Robot operating systems (ROS)</a:t>
          </a:r>
        </a:p>
      </dgm:t>
    </dgm:pt>
    <dgm:pt modelId="{3943FF23-3B0D-43F9-B8FE-24404E18A6DF}" type="parTrans" cxnId="{C57024C8-C440-474D-B68B-DDBB0C7B0134}">
      <dgm:prSet/>
      <dgm:spPr/>
      <dgm:t>
        <a:bodyPr/>
        <a:lstStyle/>
        <a:p>
          <a:endParaRPr lang="en-US"/>
        </a:p>
      </dgm:t>
    </dgm:pt>
    <dgm:pt modelId="{E12C838D-7218-4C1A-B46D-E309BB22A6F7}" type="sibTrans" cxnId="{C57024C8-C440-474D-B68B-DDBB0C7B0134}">
      <dgm:prSet/>
      <dgm:spPr/>
      <dgm:t>
        <a:bodyPr/>
        <a:lstStyle/>
        <a:p>
          <a:endParaRPr lang="en-US"/>
        </a:p>
      </dgm:t>
    </dgm:pt>
    <dgm:pt modelId="{7523337C-DFB5-49B6-80E5-33CCECF56D78}" type="pres">
      <dgm:prSet presAssocID="{BFF426CD-F4C2-4E90-A5A4-177CB43B863D}" presName="root" presStyleCnt="0">
        <dgm:presLayoutVars>
          <dgm:dir/>
          <dgm:resizeHandles val="exact"/>
        </dgm:presLayoutVars>
      </dgm:prSet>
      <dgm:spPr/>
    </dgm:pt>
    <dgm:pt modelId="{EC5EBA4F-EEF7-498F-9215-E33D99A27E13}" type="pres">
      <dgm:prSet presAssocID="{7F98DA64-404D-4CD8-BBB5-27DD82333DC4}" presName="compNode" presStyleCnt="0"/>
      <dgm:spPr/>
    </dgm:pt>
    <dgm:pt modelId="{6479CCB7-1107-4066-82D4-992B11A8EE57}" type="pres">
      <dgm:prSet presAssocID="{7F98DA64-404D-4CD8-BBB5-27DD82333DC4}" presName="bgRect" presStyleLbl="bgShp" presStyleIdx="0" presStyleCnt="4"/>
      <dgm:spPr/>
    </dgm:pt>
    <dgm:pt modelId="{AE6498B7-CBA9-4960-BBA2-84EE3DA84A32}" type="pres">
      <dgm:prSet presAssocID="{7F98DA64-404D-4CD8-BBB5-27DD82333D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31626481-062A-4201-B704-413A2DBECD44}" type="pres">
      <dgm:prSet presAssocID="{7F98DA64-404D-4CD8-BBB5-27DD82333DC4}" presName="spaceRect" presStyleCnt="0"/>
      <dgm:spPr/>
    </dgm:pt>
    <dgm:pt modelId="{2179DFD9-210B-4AAE-B7AC-731DA86612AE}" type="pres">
      <dgm:prSet presAssocID="{7F98DA64-404D-4CD8-BBB5-27DD82333DC4}" presName="parTx" presStyleLbl="revTx" presStyleIdx="0" presStyleCnt="4">
        <dgm:presLayoutVars>
          <dgm:chMax val="0"/>
          <dgm:chPref val="0"/>
        </dgm:presLayoutVars>
      </dgm:prSet>
      <dgm:spPr/>
    </dgm:pt>
    <dgm:pt modelId="{31C77FB0-D0B7-4E94-BF03-0E320E24DA06}" type="pres">
      <dgm:prSet presAssocID="{F72B343F-3E1F-485D-A0F1-B492A6542496}" presName="sibTrans" presStyleCnt="0"/>
      <dgm:spPr/>
    </dgm:pt>
    <dgm:pt modelId="{6EB1CD24-0DB1-417C-B9CB-DCE2A0278260}" type="pres">
      <dgm:prSet presAssocID="{BB4CE9DF-3411-4652-900D-3FE6CF04C934}" presName="compNode" presStyleCnt="0"/>
      <dgm:spPr/>
    </dgm:pt>
    <dgm:pt modelId="{DBF30C7E-3602-4F8B-AFEA-F6984AB4BBD7}" type="pres">
      <dgm:prSet presAssocID="{BB4CE9DF-3411-4652-900D-3FE6CF04C934}" presName="bgRect" presStyleLbl="bgShp" presStyleIdx="1" presStyleCnt="4"/>
      <dgm:spPr/>
    </dgm:pt>
    <dgm:pt modelId="{B4E5DD33-33F3-4CC0-BCE2-DF825D86F3BE}" type="pres">
      <dgm:prSet presAssocID="{BB4CE9DF-3411-4652-900D-3FE6CF04C9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0726853-94B5-4B02-8C99-E8B455837020}" type="pres">
      <dgm:prSet presAssocID="{BB4CE9DF-3411-4652-900D-3FE6CF04C934}" presName="spaceRect" presStyleCnt="0"/>
      <dgm:spPr/>
    </dgm:pt>
    <dgm:pt modelId="{416A1B40-914F-4A33-923A-29F551924453}" type="pres">
      <dgm:prSet presAssocID="{BB4CE9DF-3411-4652-900D-3FE6CF04C934}" presName="parTx" presStyleLbl="revTx" presStyleIdx="1" presStyleCnt="4">
        <dgm:presLayoutVars>
          <dgm:chMax val="0"/>
          <dgm:chPref val="0"/>
        </dgm:presLayoutVars>
      </dgm:prSet>
      <dgm:spPr/>
    </dgm:pt>
    <dgm:pt modelId="{15155CF3-5CC6-4E63-AA4C-0FA23C3C42C0}" type="pres">
      <dgm:prSet presAssocID="{5FC5CD0A-F404-4564-B22C-07998540B598}" presName="sibTrans" presStyleCnt="0"/>
      <dgm:spPr/>
    </dgm:pt>
    <dgm:pt modelId="{CF08D08A-7D0F-4256-9853-758C232C8FF3}" type="pres">
      <dgm:prSet presAssocID="{823BDD50-D83C-42D3-B5C5-37DFCA9ECC39}" presName="compNode" presStyleCnt="0"/>
      <dgm:spPr/>
    </dgm:pt>
    <dgm:pt modelId="{301C4D30-D6AF-43F1-A70C-11DEE3AAD3BB}" type="pres">
      <dgm:prSet presAssocID="{823BDD50-D83C-42D3-B5C5-37DFCA9ECC39}" presName="bgRect" presStyleLbl="bgShp" presStyleIdx="2" presStyleCnt="4"/>
      <dgm:spPr/>
    </dgm:pt>
    <dgm:pt modelId="{3F00E76A-C3E9-4E36-A24B-701D4084EF30}" type="pres">
      <dgm:prSet presAssocID="{823BDD50-D83C-42D3-B5C5-37DFCA9ECC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FCABB6F-D044-4DEB-A8CF-EA99B41AD376}" type="pres">
      <dgm:prSet presAssocID="{823BDD50-D83C-42D3-B5C5-37DFCA9ECC39}" presName="spaceRect" presStyleCnt="0"/>
      <dgm:spPr/>
    </dgm:pt>
    <dgm:pt modelId="{1A1AB8E8-441E-4DE0-AEB2-6B8CE8478B40}" type="pres">
      <dgm:prSet presAssocID="{823BDD50-D83C-42D3-B5C5-37DFCA9ECC39}" presName="parTx" presStyleLbl="revTx" presStyleIdx="2" presStyleCnt="4">
        <dgm:presLayoutVars>
          <dgm:chMax val="0"/>
          <dgm:chPref val="0"/>
        </dgm:presLayoutVars>
      </dgm:prSet>
      <dgm:spPr/>
    </dgm:pt>
    <dgm:pt modelId="{4A10F926-156F-40C6-87E0-F49A7F4CA528}" type="pres">
      <dgm:prSet presAssocID="{8FFA132D-1040-4578-94B0-7D4BACE8BBEE}" presName="sibTrans" presStyleCnt="0"/>
      <dgm:spPr/>
    </dgm:pt>
    <dgm:pt modelId="{9D8172F7-2C90-4443-B789-321CEAF24DC2}" type="pres">
      <dgm:prSet presAssocID="{EAC3FFD3-0FD5-435F-8B55-0C9249E4352C}" presName="compNode" presStyleCnt="0"/>
      <dgm:spPr/>
    </dgm:pt>
    <dgm:pt modelId="{760CFE39-A0B7-4454-AD42-948A1D8A547F}" type="pres">
      <dgm:prSet presAssocID="{EAC3FFD3-0FD5-435F-8B55-0C9249E4352C}" presName="bgRect" presStyleLbl="bgShp" presStyleIdx="3" presStyleCnt="4"/>
      <dgm:spPr/>
    </dgm:pt>
    <dgm:pt modelId="{CC43BE22-F9A8-4004-88D5-7B1A4BFA2084}" type="pres">
      <dgm:prSet presAssocID="{EAC3FFD3-0FD5-435F-8B55-0C9249E435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B2D31D8-0DFE-4D04-A42E-E14AEA7DBB8D}" type="pres">
      <dgm:prSet presAssocID="{EAC3FFD3-0FD5-435F-8B55-0C9249E4352C}" presName="spaceRect" presStyleCnt="0"/>
      <dgm:spPr/>
    </dgm:pt>
    <dgm:pt modelId="{87A1A1CB-50CC-469E-9078-ABD59FEF51A6}" type="pres">
      <dgm:prSet presAssocID="{EAC3FFD3-0FD5-435F-8B55-0C9249E435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84EC14-C31B-41CE-A369-92A19F8B3D84}" type="presOf" srcId="{BFF426CD-F4C2-4E90-A5A4-177CB43B863D}" destId="{7523337C-DFB5-49B6-80E5-33CCECF56D78}" srcOrd="0" destOrd="0" presId="urn:microsoft.com/office/officeart/2018/2/layout/IconVerticalSolidList"/>
    <dgm:cxn modelId="{F3F6941B-B3FF-4567-9DC1-E5E5C284D801}" type="presOf" srcId="{7F98DA64-404D-4CD8-BBB5-27DD82333DC4}" destId="{2179DFD9-210B-4AAE-B7AC-731DA86612AE}" srcOrd="0" destOrd="0" presId="urn:microsoft.com/office/officeart/2018/2/layout/IconVerticalSolidList"/>
    <dgm:cxn modelId="{0A149D3A-1948-432A-B75E-962596810335}" type="presOf" srcId="{EAC3FFD3-0FD5-435F-8B55-0C9249E4352C}" destId="{87A1A1CB-50CC-469E-9078-ABD59FEF51A6}" srcOrd="0" destOrd="0" presId="urn:microsoft.com/office/officeart/2018/2/layout/IconVerticalSolidList"/>
    <dgm:cxn modelId="{3C1BEA66-6186-4FB9-B0E2-812A2857D528}" srcId="{BFF426CD-F4C2-4E90-A5A4-177CB43B863D}" destId="{7F98DA64-404D-4CD8-BBB5-27DD82333DC4}" srcOrd="0" destOrd="0" parTransId="{FF1836C8-C7A8-401D-A4FF-88EBC5692625}" sibTransId="{F72B343F-3E1F-485D-A0F1-B492A6542496}"/>
    <dgm:cxn modelId="{955B7370-0CB8-4C98-A7E2-A7B9AC9EE90C}" srcId="{BFF426CD-F4C2-4E90-A5A4-177CB43B863D}" destId="{823BDD50-D83C-42D3-B5C5-37DFCA9ECC39}" srcOrd="2" destOrd="0" parTransId="{9856AF39-82B3-44B7-8131-716F2E088C53}" sibTransId="{8FFA132D-1040-4578-94B0-7D4BACE8BBEE}"/>
    <dgm:cxn modelId="{0FCDF552-72C6-4635-A1F3-8DAC5C055410}" type="presOf" srcId="{823BDD50-D83C-42D3-B5C5-37DFCA9ECC39}" destId="{1A1AB8E8-441E-4DE0-AEB2-6B8CE8478B40}" srcOrd="0" destOrd="0" presId="urn:microsoft.com/office/officeart/2018/2/layout/IconVerticalSolidList"/>
    <dgm:cxn modelId="{C57024C8-C440-474D-B68B-DDBB0C7B0134}" srcId="{BFF426CD-F4C2-4E90-A5A4-177CB43B863D}" destId="{EAC3FFD3-0FD5-435F-8B55-0C9249E4352C}" srcOrd="3" destOrd="0" parTransId="{3943FF23-3B0D-43F9-B8FE-24404E18A6DF}" sibTransId="{E12C838D-7218-4C1A-B46D-E309BB22A6F7}"/>
    <dgm:cxn modelId="{848087C8-800A-4ECA-BDA5-CD0AD1ED1784}" type="presOf" srcId="{BB4CE9DF-3411-4652-900D-3FE6CF04C934}" destId="{416A1B40-914F-4A33-923A-29F551924453}" srcOrd="0" destOrd="0" presId="urn:microsoft.com/office/officeart/2018/2/layout/IconVerticalSolidList"/>
    <dgm:cxn modelId="{DFB9CAF7-39D9-4AAD-B237-40C71C93FF34}" srcId="{BFF426CD-F4C2-4E90-A5A4-177CB43B863D}" destId="{BB4CE9DF-3411-4652-900D-3FE6CF04C934}" srcOrd="1" destOrd="0" parTransId="{7BB73454-174F-43A8-AE4F-632681DE7C63}" sibTransId="{5FC5CD0A-F404-4564-B22C-07998540B598}"/>
    <dgm:cxn modelId="{DD63DDEE-5328-4512-9D61-030AD1E62442}" type="presParOf" srcId="{7523337C-DFB5-49B6-80E5-33CCECF56D78}" destId="{EC5EBA4F-EEF7-498F-9215-E33D99A27E13}" srcOrd="0" destOrd="0" presId="urn:microsoft.com/office/officeart/2018/2/layout/IconVerticalSolidList"/>
    <dgm:cxn modelId="{06C697A9-2073-469E-9D66-49AD05DDAC47}" type="presParOf" srcId="{EC5EBA4F-EEF7-498F-9215-E33D99A27E13}" destId="{6479CCB7-1107-4066-82D4-992B11A8EE57}" srcOrd="0" destOrd="0" presId="urn:microsoft.com/office/officeart/2018/2/layout/IconVerticalSolidList"/>
    <dgm:cxn modelId="{0E9ABDA8-2C00-4E27-ABBE-78A5074ED3AA}" type="presParOf" srcId="{EC5EBA4F-EEF7-498F-9215-E33D99A27E13}" destId="{AE6498B7-CBA9-4960-BBA2-84EE3DA84A32}" srcOrd="1" destOrd="0" presId="urn:microsoft.com/office/officeart/2018/2/layout/IconVerticalSolidList"/>
    <dgm:cxn modelId="{4D1B0534-C598-4F4D-8F96-F7277E8AA1D4}" type="presParOf" srcId="{EC5EBA4F-EEF7-498F-9215-E33D99A27E13}" destId="{31626481-062A-4201-B704-413A2DBECD44}" srcOrd="2" destOrd="0" presId="urn:microsoft.com/office/officeart/2018/2/layout/IconVerticalSolidList"/>
    <dgm:cxn modelId="{5D25E4EA-0B4E-4549-B10A-DF299C9E014B}" type="presParOf" srcId="{EC5EBA4F-EEF7-498F-9215-E33D99A27E13}" destId="{2179DFD9-210B-4AAE-B7AC-731DA86612AE}" srcOrd="3" destOrd="0" presId="urn:microsoft.com/office/officeart/2018/2/layout/IconVerticalSolidList"/>
    <dgm:cxn modelId="{6D5E7A29-CC25-4D60-9175-15A295CD88A5}" type="presParOf" srcId="{7523337C-DFB5-49B6-80E5-33CCECF56D78}" destId="{31C77FB0-D0B7-4E94-BF03-0E320E24DA06}" srcOrd="1" destOrd="0" presId="urn:microsoft.com/office/officeart/2018/2/layout/IconVerticalSolidList"/>
    <dgm:cxn modelId="{E905A965-2C96-4F10-B91C-F0372D632BFA}" type="presParOf" srcId="{7523337C-DFB5-49B6-80E5-33CCECF56D78}" destId="{6EB1CD24-0DB1-417C-B9CB-DCE2A0278260}" srcOrd="2" destOrd="0" presId="urn:microsoft.com/office/officeart/2018/2/layout/IconVerticalSolidList"/>
    <dgm:cxn modelId="{9E6A41BE-B834-4BE6-ACF9-89E7AE432D54}" type="presParOf" srcId="{6EB1CD24-0DB1-417C-B9CB-DCE2A0278260}" destId="{DBF30C7E-3602-4F8B-AFEA-F6984AB4BBD7}" srcOrd="0" destOrd="0" presId="urn:microsoft.com/office/officeart/2018/2/layout/IconVerticalSolidList"/>
    <dgm:cxn modelId="{2187CE09-DEB1-40FE-81CB-50E796900B40}" type="presParOf" srcId="{6EB1CD24-0DB1-417C-B9CB-DCE2A0278260}" destId="{B4E5DD33-33F3-4CC0-BCE2-DF825D86F3BE}" srcOrd="1" destOrd="0" presId="urn:microsoft.com/office/officeart/2018/2/layout/IconVerticalSolidList"/>
    <dgm:cxn modelId="{83B3650D-1B15-4FA4-9ED3-58570AF42B50}" type="presParOf" srcId="{6EB1CD24-0DB1-417C-B9CB-DCE2A0278260}" destId="{E0726853-94B5-4B02-8C99-E8B455837020}" srcOrd="2" destOrd="0" presId="urn:microsoft.com/office/officeart/2018/2/layout/IconVerticalSolidList"/>
    <dgm:cxn modelId="{E7D0544A-4318-4F9F-B965-6FA1D978E83E}" type="presParOf" srcId="{6EB1CD24-0DB1-417C-B9CB-DCE2A0278260}" destId="{416A1B40-914F-4A33-923A-29F551924453}" srcOrd="3" destOrd="0" presId="urn:microsoft.com/office/officeart/2018/2/layout/IconVerticalSolidList"/>
    <dgm:cxn modelId="{C19FB7E0-5EA5-475D-A977-9B302060788C}" type="presParOf" srcId="{7523337C-DFB5-49B6-80E5-33CCECF56D78}" destId="{15155CF3-5CC6-4E63-AA4C-0FA23C3C42C0}" srcOrd="3" destOrd="0" presId="urn:microsoft.com/office/officeart/2018/2/layout/IconVerticalSolidList"/>
    <dgm:cxn modelId="{9FB27E1E-905D-40A5-83D0-0EB9AF1ECA61}" type="presParOf" srcId="{7523337C-DFB5-49B6-80E5-33CCECF56D78}" destId="{CF08D08A-7D0F-4256-9853-758C232C8FF3}" srcOrd="4" destOrd="0" presId="urn:microsoft.com/office/officeart/2018/2/layout/IconVerticalSolidList"/>
    <dgm:cxn modelId="{C3A32597-F5D9-4E3A-B690-DD8CDE806EF5}" type="presParOf" srcId="{CF08D08A-7D0F-4256-9853-758C232C8FF3}" destId="{301C4D30-D6AF-43F1-A70C-11DEE3AAD3BB}" srcOrd="0" destOrd="0" presId="urn:microsoft.com/office/officeart/2018/2/layout/IconVerticalSolidList"/>
    <dgm:cxn modelId="{9EA08277-4D06-4B06-B7A9-93B87EDC9697}" type="presParOf" srcId="{CF08D08A-7D0F-4256-9853-758C232C8FF3}" destId="{3F00E76A-C3E9-4E36-A24B-701D4084EF30}" srcOrd="1" destOrd="0" presId="urn:microsoft.com/office/officeart/2018/2/layout/IconVerticalSolidList"/>
    <dgm:cxn modelId="{B4783F2E-0CE5-4696-98BE-D1AFD8F415C5}" type="presParOf" srcId="{CF08D08A-7D0F-4256-9853-758C232C8FF3}" destId="{AFCABB6F-D044-4DEB-A8CF-EA99B41AD376}" srcOrd="2" destOrd="0" presId="urn:microsoft.com/office/officeart/2018/2/layout/IconVerticalSolidList"/>
    <dgm:cxn modelId="{617F198D-F920-4C5B-9CAC-11EC903D834C}" type="presParOf" srcId="{CF08D08A-7D0F-4256-9853-758C232C8FF3}" destId="{1A1AB8E8-441E-4DE0-AEB2-6B8CE8478B40}" srcOrd="3" destOrd="0" presId="urn:microsoft.com/office/officeart/2018/2/layout/IconVerticalSolidList"/>
    <dgm:cxn modelId="{B57A5D4F-79FE-49FA-80E0-4A049BE8526F}" type="presParOf" srcId="{7523337C-DFB5-49B6-80E5-33CCECF56D78}" destId="{4A10F926-156F-40C6-87E0-F49A7F4CA528}" srcOrd="5" destOrd="0" presId="urn:microsoft.com/office/officeart/2018/2/layout/IconVerticalSolidList"/>
    <dgm:cxn modelId="{2A061AE6-14C9-4E50-9F04-18B75A673A1F}" type="presParOf" srcId="{7523337C-DFB5-49B6-80E5-33CCECF56D78}" destId="{9D8172F7-2C90-4443-B789-321CEAF24DC2}" srcOrd="6" destOrd="0" presId="urn:microsoft.com/office/officeart/2018/2/layout/IconVerticalSolidList"/>
    <dgm:cxn modelId="{6EDA12A8-7067-46EA-9106-BB272E5FBE64}" type="presParOf" srcId="{9D8172F7-2C90-4443-B789-321CEAF24DC2}" destId="{760CFE39-A0B7-4454-AD42-948A1D8A547F}" srcOrd="0" destOrd="0" presId="urn:microsoft.com/office/officeart/2018/2/layout/IconVerticalSolidList"/>
    <dgm:cxn modelId="{CB9388F1-C48E-4232-9F4A-E74812255FE8}" type="presParOf" srcId="{9D8172F7-2C90-4443-B789-321CEAF24DC2}" destId="{CC43BE22-F9A8-4004-88D5-7B1A4BFA2084}" srcOrd="1" destOrd="0" presId="urn:microsoft.com/office/officeart/2018/2/layout/IconVerticalSolidList"/>
    <dgm:cxn modelId="{FE9FDA84-BF44-435E-B81E-EE4C4C5F8A32}" type="presParOf" srcId="{9D8172F7-2C90-4443-B789-321CEAF24DC2}" destId="{4B2D31D8-0DFE-4D04-A42E-E14AEA7DBB8D}" srcOrd="2" destOrd="0" presId="urn:microsoft.com/office/officeart/2018/2/layout/IconVerticalSolidList"/>
    <dgm:cxn modelId="{2138BDE2-61B7-4814-B7E2-75102E7C76F8}" type="presParOf" srcId="{9D8172F7-2C90-4443-B789-321CEAF24DC2}" destId="{87A1A1CB-50CC-469E-9078-ABD59FEF51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57F2C-9721-4772-902D-62894BCD2F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51482D-FBF7-4EFD-ADB3-23778584D201}">
      <dgm:prSet/>
      <dgm:spPr/>
      <dgm:t>
        <a:bodyPr/>
        <a:lstStyle/>
        <a:p>
          <a:r>
            <a:rPr lang="en-US"/>
            <a:t>Mapping and localization techniques</a:t>
          </a:r>
        </a:p>
      </dgm:t>
    </dgm:pt>
    <dgm:pt modelId="{BD5565C3-9C88-49E2-A971-2110E91DE92B}" type="parTrans" cxnId="{0954A4C5-177C-43EE-B3DA-5CE767614806}">
      <dgm:prSet/>
      <dgm:spPr/>
      <dgm:t>
        <a:bodyPr/>
        <a:lstStyle/>
        <a:p>
          <a:endParaRPr lang="en-US"/>
        </a:p>
      </dgm:t>
    </dgm:pt>
    <dgm:pt modelId="{B57E0E17-BD53-44E8-9F47-5B57D206249C}" type="sibTrans" cxnId="{0954A4C5-177C-43EE-B3DA-5CE767614806}">
      <dgm:prSet/>
      <dgm:spPr/>
      <dgm:t>
        <a:bodyPr/>
        <a:lstStyle/>
        <a:p>
          <a:endParaRPr lang="en-US"/>
        </a:p>
      </dgm:t>
    </dgm:pt>
    <dgm:pt modelId="{08A09AD7-99C4-4666-862C-F4069F282B30}">
      <dgm:prSet/>
      <dgm:spPr/>
      <dgm:t>
        <a:bodyPr/>
        <a:lstStyle/>
        <a:p>
          <a:r>
            <a:rPr lang="en-US"/>
            <a:t>AI in autonomous vehicles and drones</a:t>
          </a:r>
        </a:p>
      </dgm:t>
    </dgm:pt>
    <dgm:pt modelId="{02B63183-1033-4442-8D86-D6F1A8625B2B}" type="parTrans" cxnId="{680E25C9-FB15-4576-A6D2-61437E2147A0}">
      <dgm:prSet/>
      <dgm:spPr/>
      <dgm:t>
        <a:bodyPr/>
        <a:lstStyle/>
        <a:p>
          <a:endParaRPr lang="en-US"/>
        </a:p>
      </dgm:t>
    </dgm:pt>
    <dgm:pt modelId="{4A8C5878-011E-4573-A97E-4CD584D458F8}" type="sibTrans" cxnId="{680E25C9-FB15-4576-A6D2-61437E2147A0}">
      <dgm:prSet/>
      <dgm:spPr/>
      <dgm:t>
        <a:bodyPr/>
        <a:lstStyle/>
        <a:p>
          <a:endParaRPr lang="en-US"/>
        </a:p>
      </dgm:t>
    </dgm:pt>
    <dgm:pt modelId="{BF00DA7F-B20C-4DA2-91CF-AB02553F8CF6}">
      <dgm:prSet/>
      <dgm:spPr/>
      <dgm:t>
        <a:bodyPr/>
        <a:lstStyle/>
        <a:p>
          <a:r>
            <a:rPr lang="en-US"/>
            <a:t>SLAM using deep learning and neural networks</a:t>
          </a:r>
        </a:p>
      </dgm:t>
    </dgm:pt>
    <dgm:pt modelId="{C22AA3BD-AAA9-4E16-92EB-03C04ADB6E9F}" type="parTrans" cxnId="{FDE48D76-BFB3-4718-8DC2-A1E92FA60D48}">
      <dgm:prSet/>
      <dgm:spPr/>
      <dgm:t>
        <a:bodyPr/>
        <a:lstStyle/>
        <a:p>
          <a:endParaRPr lang="en-US"/>
        </a:p>
      </dgm:t>
    </dgm:pt>
    <dgm:pt modelId="{DA3B0ED5-3403-4054-BBD5-ECB76026C758}" type="sibTrans" cxnId="{FDE48D76-BFB3-4718-8DC2-A1E92FA60D48}">
      <dgm:prSet/>
      <dgm:spPr/>
      <dgm:t>
        <a:bodyPr/>
        <a:lstStyle/>
        <a:p>
          <a:endParaRPr lang="en-US"/>
        </a:p>
      </dgm:t>
    </dgm:pt>
    <dgm:pt modelId="{D3662ED0-D5EB-41B6-8CFC-7E6CFE0D2971}" type="pres">
      <dgm:prSet presAssocID="{83157F2C-9721-4772-902D-62894BCD2F7C}" presName="root" presStyleCnt="0">
        <dgm:presLayoutVars>
          <dgm:dir/>
          <dgm:resizeHandles val="exact"/>
        </dgm:presLayoutVars>
      </dgm:prSet>
      <dgm:spPr/>
    </dgm:pt>
    <dgm:pt modelId="{1CE3D24C-79CA-4BB7-82EF-9E84B02115DB}" type="pres">
      <dgm:prSet presAssocID="{6051482D-FBF7-4EFD-ADB3-23778584D201}" presName="compNode" presStyleCnt="0"/>
      <dgm:spPr/>
    </dgm:pt>
    <dgm:pt modelId="{9A4600C6-0283-4416-9CFA-F08528D80566}" type="pres">
      <dgm:prSet presAssocID="{6051482D-FBF7-4EFD-ADB3-23778584D201}" presName="bgRect" presStyleLbl="bgShp" presStyleIdx="0" presStyleCnt="3"/>
      <dgm:spPr/>
    </dgm:pt>
    <dgm:pt modelId="{50D6CDD6-DF73-4FC7-B65A-22AE4EA10702}" type="pres">
      <dgm:prSet presAssocID="{6051482D-FBF7-4EFD-ADB3-23778584D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FBE1081-5B80-423A-8175-38691555BAFC}" type="pres">
      <dgm:prSet presAssocID="{6051482D-FBF7-4EFD-ADB3-23778584D201}" presName="spaceRect" presStyleCnt="0"/>
      <dgm:spPr/>
    </dgm:pt>
    <dgm:pt modelId="{4C8617E3-FA87-4D77-86E7-4597B74CAC9C}" type="pres">
      <dgm:prSet presAssocID="{6051482D-FBF7-4EFD-ADB3-23778584D201}" presName="parTx" presStyleLbl="revTx" presStyleIdx="0" presStyleCnt="3">
        <dgm:presLayoutVars>
          <dgm:chMax val="0"/>
          <dgm:chPref val="0"/>
        </dgm:presLayoutVars>
      </dgm:prSet>
      <dgm:spPr/>
    </dgm:pt>
    <dgm:pt modelId="{8268836B-D99A-4385-9E00-D42C7E0F9F3C}" type="pres">
      <dgm:prSet presAssocID="{B57E0E17-BD53-44E8-9F47-5B57D206249C}" presName="sibTrans" presStyleCnt="0"/>
      <dgm:spPr/>
    </dgm:pt>
    <dgm:pt modelId="{9D81A2E7-6CCE-41F1-AA3F-FE8DE5E6EC7E}" type="pres">
      <dgm:prSet presAssocID="{08A09AD7-99C4-4666-862C-F4069F282B30}" presName="compNode" presStyleCnt="0"/>
      <dgm:spPr/>
    </dgm:pt>
    <dgm:pt modelId="{20588F4D-37D8-45BE-9BCB-2F2B009A34A8}" type="pres">
      <dgm:prSet presAssocID="{08A09AD7-99C4-4666-862C-F4069F282B30}" presName="bgRect" presStyleLbl="bgShp" presStyleIdx="1" presStyleCnt="3"/>
      <dgm:spPr/>
    </dgm:pt>
    <dgm:pt modelId="{8EEA8022-E752-48B2-BB19-8FEC5EAC6290}" type="pres">
      <dgm:prSet presAssocID="{08A09AD7-99C4-4666-862C-F4069F282B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D91CF42-FD7F-42E6-9792-97FAAA06E412}" type="pres">
      <dgm:prSet presAssocID="{08A09AD7-99C4-4666-862C-F4069F282B30}" presName="spaceRect" presStyleCnt="0"/>
      <dgm:spPr/>
    </dgm:pt>
    <dgm:pt modelId="{60A70352-6B55-4F94-8472-EE211E03D31C}" type="pres">
      <dgm:prSet presAssocID="{08A09AD7-99C4-4666-862C-F4069F282B30}" presName="parTx" presStyleLbl="revTx" presStyleIdx="1" presStyleCnt="3">
        <dgm:presLayoutVars>
          <dgm:chMax val="0"/>
          <dgm:chPref val="0"/>
        </dgm:presLayoutVars>
      </dgm:prSet>
      <dgm:spPr/>
    </dgm:pt>
    <dgm:pt modelId="{19D1B0D0-1068-40F4-AF8D-3556255430A6}" type="pres">
      <dgm:prSet presAssocID="{4A8C5878-011E-4573-A97E-4CD584D458F8}" presName="sibTrans" presStyleCnt="0"/>
      <dgm:spPr/>
    </dgm:pt>
    <dgm:pt modelId="{BA273156-3A58-4556-9234-867842F7836D}" type="pres">
      <dgm:prSet presAssocID="{BF00DA7F-B20C-4DA2-91CF-AB02553F8CF6}" presName="compNode" presStyleCnt="0"/>
      <dgm:spPr/>
    </dgm:pt>
    <dgm:pt modelId="{23683951-ED4A-4D33-AF95-DEF9F90A1E54}" type="pres">
      <dgm:prSet presAssocID="{BF00DA7F-B20C-4DA2-91CF-AB02553F8CF6}" presName="bgRect" presStyleLbl="bgShp" presStyleIdx="2" presStyleCnt="3"/>
      <dgm:spPr/>
    </dgm:pt>
    <dgm:pt modelId="{9430ABB5-6D18-4AA4-AAA6-67710676F5CA}" type="pres">
      <dgm:prSet presAssocID="{BF00DA7F-B20C-4DA2-91CF-AB02553F8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D4FF555-9D7A-4487-8CCC-3FD7ED0DE391}" type="pres">
      <dgm:prSet presAssocID="{BF00DA7F-B20C-4DA2-91CF-AB02553F8CF6}" presName="spaceRect" presStyleCnt="0"/>
      <dgm:spPr/>
    </dgm:pt>
    <dgm:pt modelId="{4C995246-C9BB-4BB9-B29E-16E861DBD81F}" type="pres">
      <dgm:prSet presAssocID="{BF00DA7F-B20C-4DA2-91CF-AB02553F8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E48D76-BFB3-4718-8DC2-A1E92FA60D48}" srcId="{83157F2C-9721-4772-902D-62894BCD2F7C}" destId="{BF00DA7F-B20C-4DA2-91CF-AB02553F8CF6}" srcOrd="2" destOrd="0" parTransId="{C22AA3BD-AAA9-4E16-92EB-03C04ADB6E9F}" sibTransId="{DA3B0ED5-3403-4054-BBD5-ECB76026C758}"/>
    <dgm:cxn modelId="{67445B7C-E2FE-4746-A9FC-E08690B7DECB}" type="presOf" srcId="{83157F2C-9721-4772-902D-62894BCD2F7C}" destId="{D3662ED0-D5EB-41B6-8CFC-7E6CFE0D2971}" srcOrd="0" destOrd="0" presId="urn:microsoft.com/office/officeart/2018/2/layout/IconVerticalSolidList"/>
    <dgm:cxn modelId="{6DBD88BC-903B-4F9A-9CCF-6DED72EFDB65}" type="presOf" srcId="{08A09AD7-99C4-4666-862C-F4069F282B30}" destId="{60A70352-6B55-4F94-8472-EE211E03D31C}" srcOrd="0" destOrd="0" presId="urn:microsoft.com/office/officeart/2018/2/layout/IconVerticalSolidList"/>
    <dgm:cxn modelId="{0954A4C5-177C-43EE-B3DA-5CE767614806}" srcId="{83157F2C-9721-4772-902D-62894BCD2F7C}" destId="{6051482D-FBF7-4EFD-ADB3-23778584D201}" srcOrd="0" destOrd="0" parTransId="{BD5565C3-9C88-49E2-A971-2110E91DE92B}" sibTransId="{B57E0E17-BD53-44E8-9F47-5B57D206249C}"/>
    <dgm:cxn modelId="{680E25C9-FB15-4576-A6D2-61437E2147A0}" srcId="{83157F2C-9721-4772-902D-62894BCD2F7C}" destId="{08A09AD7-99C4-4666-862C-F4069F282B30}" srcOrd="1" destOrd="0" parTransId="{02B63183-1033-4442-8D86-D6F1A8625B2B}" sibTransId="{4A8C5878-011E-4573-A97E-4CD584D458F8}"/>
    <dgm:cxn modelId="{8F3FB3F9-DF8D-4628-8D8D-396906E0B8C6}" type="presOf" srcId="{6051482D-FBF7-4EFD-ADB3-23778584D201}" destId="{4C8617E3-FA87-4D77-86E7-4597B74CAC9C}" srcOrd="0" destOrd="0" presId="urn:microsoft.com/office/officeart/2018/2/layout/IconVerticalSolidList"/>
    <dgm:cxn modelId="{000875FB-0331-47F9-B346-863AB2DE6BCE}" type="presOf" srcId="{BF00DA7F-B20C-4DA2-91CF-AB02553F8CF6}" destId="{4C995246-C9BB-4BB9-B29E-16E861DBD81F}" srcOrd="0" destOrd="0" presId="urn:microsoft.com/office/officeart/2018/2/layout/IconVerticalSolidList"/>
    <dgm:cxn modelId="{6CD5C73E-8257-4D8F-A897-C2B0389F1695}" type="presParOf" srcId="{D3662ED0-D5EB-41B6-8CFC-7E6CFE0D2971}" destId="{1CE3D24C-79CA-4BB7-82EF-9E84B02115DB}" srcOrd="0" destOrd="0" presId="urn:microsoft.com/office/officeart/2018/2/layout/IconVerticalSolidList"/>
    <dgm:cxn modelId="{8B9CB0AC-76D4-4D84-82FA-E26DA2FB3C2E}" type="presParOf" srcId="{1CE3D24C-79CA-4BB7-82EF-9E84B02115DB}" destId="{9A4600C6-0283-4416-9CFA-F08528D80566}" srcOrd="0" destOrd="0" presId="urn:microsoft.com/office/officeart/2018/2/layout/IconVerticalSolidList"/>
    <dgm:cxn modelId="{8347607F-3DB5-4272-B90A-1F6B25EB8741}" type="presParOf" srcId="{1CE3D24C-79CA-4BB7-82EF-9E84B02115DB}" destId="{50D6CDD6-DF73-4FC7-B65A-22AE4EA10702}" srcOrd="1" destOrd="0" presId="urn:microsoft.com/office/officeart/2018/2/layout/IconVerticalSolidList"/>
    <dgm:cxn modelId="{49F34DD6-B417-4D34-BC4D-F61B17036697}" type="presParOf" srcId="{1CE3D24C-79CA-4BB7-82EF-9E84B02115DB}" destId="{6FBE1081-5B80-423A-8175-38691555BAFC}" srcOrd="2" destOrd="0" presId="urn:microsoft.com/office/officeart/2018/2/layout/IconVerticalSolidList"/>
    <dgm:cxn modelId="{AF2DC77C-5CF5-4F64-BE13-D5104C82A0F8}" type="presParOf" srcId="{1CE3D24C-79CA-4BB7-82EF-9E84B02115DB}" destId="{4C8617E3-FA87-4D77-86E7-4597B74CAC9C}" srcOrd="3" destOrd="0" presId="urn:microsoft.com/office/officeart/2018/2/layout/IconVerticalSolidList"/>
    <dgm:cxn modelId="{3F55583D-BEE7-4025-9EB0-131E24C90C14}" type="presParOf" srcId="{D3662ED0-D5EB-41B6-8CFC-7E6CFE0D2971}" destId="{8268836B-D99A-4385-9E00-D42C7E0F9F3C}" srcOrd="1" destOrd="0" presId="urn:microsoft.com/office/officeart/2018/2/layout/IconVerticalSolidList"/>
    <dgm:cxn modelId="{4E175959-E380-41FA-BD4C-BF1364F6DA42}" type="presParOf" srcId="{D3662ED0-D5EB-41B6-8CFC-7E6CFE0D2971}" destId="{9D81A2E7-6CCE-41F1-AA3F-FE8DE5E6EC7E}" srcOrd="2" destOrd="0" presId="urn:microsoft.com/office/officeart/2018/2/layout/IconVerticalSolidList"/>
    <dgm:cxn modelId="{725A123D-2E24-4347-BD26-8789252B1D8E}" type="presParOf" srcId="{9D81A2E7-6CCE-41F1-AA3F-FE8DE5E6EC7E}" destId="{20588F4D-37D8-45BE-9BCB-2F2B009A34A8}" srcOrd="0" destOrd="0" presId="urn:microsoft.com/office/officeart/2018/2/layout/IconVerticalSolidList"/>
    <dgm:cxn modelId="{72E65929-F5F2-40C5-A65A-2ECE072A3ACD}" type="presParOf" srcId="{9D81A2E7-6CCE-41F1-AA3F-FE8DE5E6EC7E}" destId="{8EEA8022-E752-48B2-BB19-8FEC5EAC6290}" srcOrd="1" destOrd="0" presId="urn:microsoft.com/office/officeart/2018/2/layout/IconVerticalSolidList"/>
    <dgm:cxn modelId="{77BA4D5B-6BF5-4A91-B3B6-418ECAF20094}" type="presParOf" srcId="{9D81A2E7-6CCE-41F1-AA3F-FE8DE5E6EC7E}" destId="{1D91CF42-FD7F-42E6-9792-97FAAA06E412}" srcOrd="2" destOrd="0" presId="urn:microsoft.com/office/officeart/2018/2/layout/IconVerticalSolidList"/>
    <dgm:cxn modelId="{F9FF0E13-97D1-4669-95AF-FBF34F6C5918}" type="presParOf" srcId="{9D81A2E7-6CCE-41F1-AA3F-FE8DE5E6EC7E}" destId="{60A70352-6B55-4F94-8472-EE211E03D31C}" srcOrd="3" destOrd="0" presId="urn:microsoft.com/office/officeart/2018/2/layout/IconVerticalSolidList"/>
    <dgm:cxn modelId="{5EDEC036-21C5-46D7-98FF-44DDE0A17BC0}" type="presParOf" srcId="{D3662ED0-D5EB-41B6-8CFC-7E6CFE0D2971}" destId="{19D1B0D0-1068-40F4-AF8D-3556255430A6}" srcOrd="3" destOrd="0" presId="urn:microsoft.com/office/officeart/2018/2/layout/IconVerticalSolidList"/>
    <dgm:cxn modelId="{8BE9562C-D345-496B-9F5C-962AE40E9DFB}" type="presParOf" srcId="{D3662ED0-D5EB-41B6-8CFC-7E6CFE0D2971}" destId="{BA273156-3A58-4556-9234-867842F7836D}" srcOrd="4" destOrd="0" presId="urn:microsoft.com/office/officeart/2018/2/layout/IconVerticalSolidList"/>
    <dgm:cxn modelId="{D4F12B81-DD82-4C3B-8A47-B9FB39F302F3}" type="presParOf" srcId="{BA273156-3A58-4556-9234-867842F7836D}" destId="{23683951-ED4A-4D33-AF95-DEF9F90A1E54}" srcOrd="0" destOrd="0" presId="urn:microsoft.com/office/officeart/2018/2/layout/IconVerticalSolidList"/>
    <dgm:cxn modelId="{DF949FD8-29B9-4295-ACD9-37D7F24D3255}" type="presParOf" srcId="{BA273156-3A58-4556-9234-867842F7836D}" destId="{9430ABB5-6D18-4AA4-AAA6-67710676F5CA}" srcOrd="1" destOrd="0" presId="urn:microsoft.com/office/officeart/2018/2/layout/IconVerticalSolidList"/>
    <dgm:cxn modelId="{EA80BD46-4B35-4FBF-9C2E-465A961925C3}" type="presParOf" srcId="{BA273156-3A58-4556-9234-867842F7836D}" destId="{7D4FF555-9D7A-4487-8CCC-3FD7ED0DE391}" srcOrd="2" destOrd="0" presId="urn:microsoft.com/office/officeart/2018/2/layout/IconVerticalSolidList"/>
    <dgm:cxn modelId="{9257FA6C-3EB7-4CDF-8F80-EA3A71FEA292}" type="presParOf" srcId="{BA273156-3A58-4556-9234-867842F7836D}" destId="{4C995246-C9BB-4BB9-B29E-16E861DBD8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42CE6-687D-4270-9450-538B53F26A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B844BF-89D9-4D08-87CE-B91DED0A1CD5}">
      <dgm:prSet/>
      <dgm:spPr/>
      <dgm:t>
        <a:bodyPr/>
        <a:lstStyle/>
        <a:p>
          <a:r>
            <a:rPr lang="en-US"/>
            <a:t>AI techniques for collaborative robots (cobots)</a:t>
          </a:r>
        </a:p>
      </dgm:t>
    </dgm:pt>
    <dgm:pt modelId="{3EC310D1-6271-495A-B75D-2B3677AEA166}" type="parTrans" cxnId="{7D88FB85-CC9B-4E6E-B052-70EABE5840DC}">
      <dgm:prSet/>
      <dgm:spPr/>
      <dgm:t>
        <a:bodyPr/>
        <a:lstStyle/>
        <a:p>
          <a:endParaRPr lang="en-US"/>
        </a:p>
      </dgm:t>
    </dgm:pt>
    <dgm:pt modelId="{DFD02D94-2FC9-4C46-9DB0-F638A37EDB33}" type="sibTrans" cxnId="{7D88FB85-CC9B-4E6E-B052-70EABE5840DC}">
      <dgm:prSet/>
      <dgm:spPr/>
      <dgm:t>
        <a:bodyPr/>
        <a:lstStyle/>
        <a:p>
          <a:endParaRPr lang="en-US"/>
        </a:p>
      </dgm:t>
    </dgm:pt>
    <dgm:pt modelId="{B340D87D-9CEB-4A35-B4DD-A442DE630AA3}">
      <dgm:prSet/>
      <dgm:spPr/>
      <dgm:t>
        <a:bodyPr/>
        <a:lstStyle/>
        <a:p>
          <a:r>
            <a:rPr lang="en-US"/>
            <a:t>Gesture recognition and interactive robots</a:t>
          </a:r>
        </a:p>
      </dgm:t>
    </dgm:pt>
    <dgm:pt modelId="{A1479903-61BE-47D7-BFA7-3190BAB604E6}" type="parTrans" cxnId="{80A554C8-7394-4CD9-AB1A-C9D7761E526B}">
      <dgm:prSet/>
      <dgm:spPr/>
      <dgm:t>
        <a:bodyPr/>
        <a:lstStyle/>
        <a:p>
          <a:endParaRPr lang="en-US"/>
        </a:p>
      </dgm:t>
    </dgm:pt>
    <dgm:pt modelId="{A46D6926-E53C-4FEC-B075-10E4AD4EA60A}" type="sibTrans" cxnId="{80A554C8-7394-4CD9-AB1A-C9D7761E526B}">
      <dgm:prSet/>
      <dgm:spPr/>
      <dgm:t>
        <a:bodyPr/>
        <a:lstStyle/>
        <a:p>
          <a:endParaRPr lang="en-US"/>
        </a:p>
      </dgm:t>
    </dgm:pt>
    <dgm:pt modelId="{FC25DDA1-C6E2-4ED5-B38A-A08661D33DB8}">
      <dgm:prSet/>
      <dgm:spPr/>
      <dgm:t>
        <a:bodyPr/>
        <a:lstStyle/>
        <a:p>
          <a:r>
            <a:rPr lang="en-US"/>
            <a:t>Ethical concerns in human-robot interaction</a:t>
          </a:r>
        </a:p>
      </dgm:t>
    </dgm:pt>
    <dgm:pt modelId="{737E6FDE-2FBD-47A9-BDFB-D849ADCF4BAA}" type="parTrans" cxnId="{3ABFE1EA-3595-48C6-BC6E-B6AD34956A2A}">
      <dgm:prSet/>
      <dgm:spPr/>
      <dgm:t>
        <a:bodyPr/>
        <a:lstStyle/>
        <a:p>
          <a:endParaRPr lang="en-US"/>
        </a:p>
      </dgm:t>
    </dgm:pt>
    <dgm:pt modelId="{B7B6C8DB-3B93-4095-896F-6EA4EB616C67}" type="sibTrans" cxnId="{3ABFE1EA-3595-48C6-BC6E-B6AD34956A2A}">
      <dgm:prSet/>
      <dgm:spPr/>
      <dgm:t>
        <a:bodyPr/>
        <a:lstStyle/>
        <a:p>
          <a:endParaRPr lang="en-US"/>
        </a:p>
      </dgm:t>
    </dgm:pt>
    <dgm:pt modelId="{66F1A212-F968-4834-AED8-487D807C897D}" type="pres">
      <dgm:prSet presAssocID="{03D42CE6-687D-4270-9450-538B53F26A00}" presName="root" presStyleCnt="0">
        <dgm:presLayoutVars>
          <dgm:dir/>
          <dgm:resizeHandles val="exact"/>
        </dgm:presLayoutVars>
      </dgm:prSet>
      <dgm:spPr/>
    </dgm:pt>
    <dgm:pt modelId="{B18C0FF4-1F90-4D62-BA2D-3711A38447C5}" type="pres">
      <dgm:prSet presAssocID="{64B844BF-89D9-4D08-87CE-B91DED0A1CD5}" presName="compNode" presStyleCnt="0"/>
      <dgm:spPr/>
    </dgm:pt>
    <dgm:pt modelId="{0201316F-49DA-46AA-BA8A-E90E42596B6F}" type="pres">
      <dgm:prSet presAssocID="{64B844BF-89D9-4D08-87CE-B91DED0A1CD5}" presName="bgRect" presStyleLbl="bgShp" presStyleIdx="0" presStyleCnt="3"/>
      <dgm:spPr/>
    </dgm:pt>
    <dgm:pt modelId="{80F25DCD-007F-4571-A180-6BE0CD562AD7}" type="pres">
      <dgm:prSet presAssocID="{64B844BF-89D9-4D08-87CE-B91DED0A1C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884731F-B5E9-4481-B52A-280E6203F64D}" type="pres">
      <dgm:prSet presAssocID="{64B844BF-89D9-4D08-87CE-B91DED0A1CD5}" presName="spaceRect" presStyleCnt="0"/>
      <dgm:spPr/>
    </dgm:pt>
    <dgm:pt modelId="{F8CE21F9-CD0C-4B41-B3E2-2730493B2DF1}" type="pres">
      <dgm:prSet presAssocID="{64B844BF-89D9-4D08-87CE-B91DED0A1CD5}" presName="parTx" presStyleLbl="revTx" presStyleIdx="0" presStyleCnt="3">
        <dgm:presLayoutVars>
          <dgm:chMax val="0"/>
          <dgm:chPref val="0"/>
        </dgm:presLayoutVars>
      </dgm:prSet>
      <dgm:spPr/>
    </dgm:pt>
    <dgm:pt modelId="{9DE72D84-27DF-46B5-9FDE-940BDAAAEE06}" type="pres">
      <dgm:prSet presAssocID="{DFD02D94-2FC9-4C46-9DB0-F638A37EDB33}" presName="sibTrans" presStyleCnt="0"/>
      <dgm:spPr/>
    </dgm:pt>
    <dgm:pt modelId="{CB062C1C-8B56-4833-B58D-F6F64D6F737A}" type="pres">
      <dgm:prSet presAssocID="{B340D87D-9CEB-4A35-B4DD-A442DE630AA3}" presName="compNode" presStyleCnt="0"/>
      <dgm:spPr/>
    </dgm:pt>
    <dgm:pt modelId="{ECAFB268-65F4-4A74-BB55-819C35188048}" type="pres">
      <dgm:prSet presAssocID="{B340D87D-9CEB-4A35-B4DD-A442DE630AA3}" presName="bgRect" presStyleLbl="bgShp" presStyleIdx="1" presStyleCnt="3"/>
      <dgm:spPr/>
    </dgm:pt>
    <dgm:pt modelId="{49CB90D2-A657-497D-9AF5-62027753D6A1}" type="pres">
      <dgm:prSet presAssocID="{B340D87D-9CEB-4A35-B4DD-A442DE630A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CC749AA-587B-4A78-AC6A-B6FA90C3A1CE}" type="pres">
      <dgm:prSet presAssocID="{B340D87D-9CEB-4A35-B4DD-A442DE630AA3}" presName="spaceRect" presStyleCnt="0"/>
      <dgm:spPr/>
    </dgm:pt>
    <dgm:pt modelId="{AB5345EC-617E-4F4F-901A-F992D62F9CBE}" type="pres">
      <dgm:prSet presAssocID="{B340D87D-9CEB-4A35-B4DD-A442DE630AA3}" presName="parTx" presStyleLbl="revTx" presStyleIdx="1" presStyleCnt="3">
        <dgm:presLayoutVars>
          <dgm:chMax val="0"/>
          <dgm:chPref val="0"/>
        </dgm:presLayoutVars>
      </dgm:prSet>
      <dgm:spPr/>
    </dgm:pt>
    <dgm:pt modelId="{9802599E-2472-4B9F-BD73-7C7FF5F4D906}" type="pres">
      <dgm:prSet presAssocID="{A46D6926-E53C-4FEC-B075-10E4AD4EA60A}" presName="sibTrans" presStyleCnt="0"/>
      <dgm:spPr/>
    </dgm:pt>
    <dgm:pt modelId="{AB07A390-5AD6-4B70-8006-1130043F2DCC}" type="pres">
      <dgm:prSet presAssocID="{FC25DDA1-C6E2-4ED5-B38A-A08661D33DB8}" presName="compNode" presStyleCnt="0"/>
      <dgm:spPr/>
    </dgm:pt>
    <dgm:pt modelId="{4D51A51D-8015-4E4C-A81D-DA8613030409}" type="pres">
      <dgm:prSet presAssocID="{FC25DDA1-C6E2-4ED5-B38A-A08661D33DB8}" presName="bgRect" presStyleLbl="bgShp" presStyleIdx="2" presStyleCnt="3"/>
      <dgm:spPr/>
    </dgm:pt>
    <dgm:pt modelId="{3B7BAC22-2570-4150-ABC4-56D88120D76F}" type="pres">
      <dgm:prSet presAssocID="{FC25DDA1-C6E2-4ED5-B38A-A08661D33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2CCA58-2562-4B7B-937E-0ACBB923FB5C}" type="pres">
      <dgm:prSet presAssocID="{FC25DDA1-C6E2-4ED5-B38A-A08661D33DB8}" presName="spaceRect" presStyleCnt="0"/>
      <dgm:spPr/>
    </dgm:pt>
    <dgm:pt modelId="{0F8AD973-60F6-43C0-A619-9289B1A0BDDD}" type="pres">
      <dgm:prSet presAssocID="{FC25DDA1-C6E2-4ED5-B38A-A08661D33D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6DB00E-98DD-4885-B6DB-A644DE920A63}" type="presOf" srcId="{FC25DDA1-C6E2-4ED5-B38A-A08661D33DB8}" destId="{0F8AD973-60F6-43C0-A619-9289B1A0BDDD}" srcOrd="0" destOrd="0" presId="urn:microsoft.com/office/officeart/2018/2/layout/IconVerticalSolidList"/>
    <dgm:cxn modelId="{2CED2D7A-F921-4596-9951-E689DF070719}" type="presOf" srcId="{64B844BF-89D9-4D08-87CE-B91DED0A1CD5}" destId="{F8CE21F9-CD0C-4B41-B3E2-2730493B2DF1}" srcOrd="0" destOrd="0" presId="urn:microsoft.com/office/officeart/2018/2/layout/IconVerticalSolidList"/>
    <dgm:cxn modelId="{04E9277B-D7A9-44D6-AF02-692CBDD93551}" type="presOf" srcId="{03D42CE6-687D-4270-9450-538B53F26A00}" destId="{66F1A212-F968-4834-AED8-487D807C897D}" srcOrd="0" destOrd="0" presId="urn:microsoft.com/office/officeart/2018/2/layout/IconVerticalSolidList"/>
    <dgm:cxn modelId="{7D88FB85-CC9B-4E6E-B052-70EABE5840DC}" srcId="{03D42CE6-687D-4270-9450-538B53F26A00}" destId="{64B844BF-89D9-4D08-87CE-B91DED0A1CD5}" srcOrd="0" destOrd="0" parTransId="{3EC310D1-6271-495A-B75D-2B3677AEA166}" sibTransId="{DFD02D94-2FC9-4C46-9DB0-F638A37EDB33}"/>
    <dgm:cxn modelId="{80A554C8-7394-4CD9-AB1A-C9D7761E526B}" srcId="{03D42CE6-687D-4270-9450-538B53F26A00}" destId="{B340D87D-9CEB-4A35-B4DD-A442DE630AA3}" srcOrd="1" destOrd="0" parTransId="{A1479903-61BE-47D7-BFA7-3190BAB604E6}" sibTransId="{A46D6926-E53C-4FEC-B075-10E4AD4EA60A}"/>
    <dgm:cxn modelId="{C8F802DA-C23A-4C90-8525-0E9D9E38F2C2}" type="presOf" srcId="{B340D87D-9CEB-4A35-B4DD-A442DE630AA3}" destId="{AB5345EC-617E-4F4F-901A-F992D62F9CBE}" srcOrd="0" destOrd="0" presId="urn:microsoft.com/office/officeart/2018/2/layout/IconVerticalSolidList"/>
    <dgm:cxn modelId="{3ABFE1EA-3595-48C6-BC6E-B6AD34956A2A}" srcId="{03D42CE6-687D-4270-9450-538B53F26A00}" destId="{FC25DDA1-C6E2-4ED5-B38A-A08661D33DB8}" srcOrd="2" destOrd="0" parTransId="{737E6FDE-2FBD-47A9-BDFB-D849ADCF4BAA}" sibTransId="{B7B6C8DB-3B93-4095-896F-6EA4EB616C67}"/>
    <dgm:cxn modelId="{7479D420-5538-41F0-8D2F-9F573F4BFBA1}" type="presParOf" srcId="{66F1A212-F968-4834-AED8-487D807C897D}" destId="{B18C0FF4-1F90-4D62-BA2D-3711A38447C5}" srcOrd="0" destOrd="0" presId="urn:microsoft.com/office/officeart/2018/2/layout/IconVerticalSolidList"/>
    <dgm:cxn modelId="{F0F862C4-5C13-4D3A-82B6-288A105B82D7}" type="presParOf" srcId="{B18C0FF4-1F90-4D62-BA2D-3711A38447C5}" destId="{0201316F-49DA-46AA-BA8A-E90E42596B6F}" srcOrd="0" destOrd="0" presId="urn:microsoft.com/office/officeart/2018/2/layout/IconVerticalSolidList"/>
    <dgm:cxn modelId="{F4F58F46-1CD7-436A-8C1E-60AB303F2415}" type="presParOf" srcId="{B18C0FF4-1F90-4D62-BA2D-3711A38447C5}" destId="{80F25DCD-007F-4571-A180-6BE0CD562AD7}" srcOrd="1" destOrd="0" presId="urn:microsoft.com/office/officeart/2018/2/layout/IconVerticalSolidList"/>
    <dgm:cxn modelId="{34DE8609-DA6A-4CC8-9F4B-5EB0753B1A26}" type="presParOf" srcId="{B18C0FF4-1F90-4D62-BA2D-3711A38447C5}" destId="{5884731F-B5E9-4481-B52A-280E6203F64D}" srcOrd="2" destOrd="0" presId="urn:microsoft.com/office/officeart/2018/2/layout/IconVerticalSolidList"/>
    <dgm:cxn modelId="{9A84E008-513D-483C-BA23-3B9FAABC26F6}" type="presParOf" srcId="{B18C0FF4-1F90-4D62-BA2D-3711A38447C5}" destId="{F8CE21F9-CD0C-4B41-B3E2-2730493B2DF1}" srcOrd="3" destOrd="0" presId="urn:microsoft.com/office/officeart/2018/2/layout/IconVerticalSolidList"/>
    <dgm:cxn modelId="{3ABBD758-1485-435C-AD1E-05F6BCC59BD2}" type="presParOf" srcId="{66F1A212-F968-4834-AED8-487D807C897D}" destId="{9DE72D84-27DF-46B5-9FDE-940BDAAAEE06}" srcOrd="1" destOrd="0" presId="urn:microsoft.com/office/officeart/2018/2/layout/IconVerticalSolidList"/>
    <dgm:cxn modelId="{916A5A14-83A3-470C-9E50-11C2F0D1C0D1}" type="presParOf" srcId="{66F1A212-F968-4834-AED8-487D807C897D}" destId="{CB062C1C-8B56-4833-B58D-F6F64D6F737A}" srcOrd="2" destOrd="0" presId="urn:microsoft.com/office/officeart/2018/2/layout/IconVerticalSolidList"/>
    <dgm:cxn modelId="{41338178-BB33-4FAF-BF8D-293E67563358}" type="presParOf" srcId="{CB062C1C-8B56-4833-B58D-F6F64D6F737A}" destId="{ECAFB268-65F4-4A74-BB55-819C35188048}" srcOrd="0" destOrd="0" presId="urn:microsoft.com/office/officeart/2018/2/layout/IconVerticalSolidList"/>
    <dgm:cxn modelId="{79195EBC-5CF2-404B-AF9C-355BFCFDC927}" type="presParOf" srcId="{CB062C1C-8B56-4833-B58D-F6F64D6F737A}" destId="{49CB90D2-A657-497D-9AF5-62027753D6A1}" srcOrd="1" destOrd="0" presId="urn:microsoft.com/office/officeart/2018/2/layout/IconVerticalSolidList"/>
    <dgm:cxn modelId="{CE24D659-5561-4B13-ABCD-970102F69B82}" type="presParOf" srcId="{CB062C1C-8B56-4833-B58D-F6F64D6F737A}" destId="{5CC749AA-587B-4A78-AC6A-B6FA90C3A1CE}" srcOrd="2" destOrd="0" presId="urn:microsoft.com/office/officeart/2018/2/layout/IconVerticalSolidList"/>
    <dgm:cxn modelId="{CF0A3628-2449-4B58-B1D1-7AB125B1790A}" type="presParOf" srcId="{CB062C1C-8B56-4833-B58D-F6F64D6F737A}" destId="{AB5345EC-617E-4F4F-901A-F992D62F9CBE}" srcOrd="3" destOrd="0" presId="urn:microsoft.com/office/officeart/2018/2/layout/IconVerticalSolidList"/>
    <dgm:cxn modelId="{CE4A84CC-A699-42E0-B553-7B00A8F5555F}" type="presParOf" srcId="{66F1A212-F968-4834-AED8-487D807C897D}" destId="{9802599E-2472-4B9F-BD73-7C7FF5F4D906}" srcOrd="3" destOrd="0" presId="urn:microsoft.com/office/officeart/2018/2/layout/IconVerticalSolidList"/>
    <dgm:cxn modelId="{DEFB150A-0F90-40EF-BEB5-81BF924B9F4D}" type="presParOf" srcId="{66F1A212-F968-4834-AED8-487D807C897D}" destId="{AB07A390-5AD6-4B70-8006-1130043F2DCC}" srcOrd="4" destOrd="0" presId="urn:microsoft.com/office/officeart/2018/2/layout/IconVerticalSolidList"/>
    <dgm:cxn modelId="{9E3F9744-6173-46E1-A4C7-611DA68BFB9D}" type="presParOf" srcId="{AB07A390-5AD6-4B70-8006-1130043F2DCC}" destId="{4D51A51D-8015-4E4C-A81D-DA8613030409}" srcOrd="0" destOrd="0" presId="urn:microsoft.com/office/officeart/2018/2/layout/IconVerticalSolidList"/>
    <dgm:cxn modelId="{81CC9BDB-AF86-4762-AFEA-4DD18AB8E854}" type="presParOf" srcId="{AB07A390-5AD6-4B70-8006-1130043F2DCC}" destId="{3B7BAC22-2570-4150-ABC4-56D88120D76F}" srcOrd="1" destOrd="0" presId="urn:microsoft.com/office/officeart/2018/2/layout/IconVerticalSolidList"/>
    <dgm:cxn modelId="{498E7850-6047-4A4A-9687-C3F01E643629}" type="presParOf" srcId="{AB07A390-5AD6-4B70-8006-1130043F2DCC}" destId="{302CCA58-2562-4B7B-937E-0ACBB923FB5C}" srcOrd="2" destOrd="0" presId="urn:microsoft.com/office/officeart/2018/2/layout/IconVerticalSolidList"/>
    <dgm:cxn modelId="{B12346E2-4CAA-48C9-BBA4-2D53863C2832}" type="presParOf" srcId="{AB07A390-5AD6-4B70-8006-1130043F2DCC}" destId="{0F8AD973-60F6-43C0-A619-9289B1A0BD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CCB7-1107-4066-82D4-992B11A8EE57}">
      <dsp:nvSpPr>
        <dsp:cNvPr id="0" name=""/>
        <dsp:cNvSpPr/>
      </dsp:nvSpPr>
      <dsp:spPr>
        <a:xfrm>
          <a:off x="0" y="2279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498B7-CBA9-4960-BBA2-84EE3DA84A32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9DFD9-210B-4AAE-B7AC-731DA86612AE}">
      <dsp:nvSpPr>
        <dsp:cNvPr id="0" name=""/>
        <dsp:cNvSpPr/>
      </dsp:nvSpPr>
      <dsp:spPr>
        <a:xfrm>
          <a:off x="1334496" y="2279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Kinematics and dynamics of robotic systems</a:t>
          </a:r>
        </a:p>
      </dsp:txBody>
      <dsp:txXfrm>
        <a:off x="1334496" y="2279"/>
        <a:ext cx="3356546" cy="1155408"/>
      </dsp:txXfrm>
    </dsp:sp>
    <dsp:sp modelId="{DBF30C7E-3602-4F8B-AFEA-F6984AB4BBD7}">
      <dsp:nvSpPr>
        <dsp:cNvPr id="0" name=""/>
        <dsp:cNvSpPr/>
      </dsp:nvSpPr>
      <dsp:spPr>
        <a:xfrm>
          <a:off x="0" y="1446540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5DD33-33F3-4CC0-BCE2-DF825D86F3BE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1B40-914F-4A33-923A-29F551924453}">
      <dsp:nvSpPr>
        <dsp:cNvPr id="0" name=""/>
        <dsp:cNvSpPr/>
      </dsp:nvSpPr>
      <dsp:spPr>
        <a:xfrm>
          <a:off x="1334496" y="1446540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Actuation and sensor technologies</a:t>
          </a:r>
        </a:p>
      </dsp:txBody>
      <dsp:txXfrm>
        <a:off x="1334496" y="1446540"/>
        <a:ext cx="3356546" cy="1155408"/>
      </dsp:txXfrm>
    </dsp:sp>
    <dsp:sp modelId="{301C4D30-D6AF-43F1-A70C-11DEE3AAD3BB}">
      <dsp:nvSpPr>
        <dsp:cNvPr id="0" name=""/>
        <dsp:cNvSpPr/>
      </dsp:nvSpPr>
      <dsp:spPr>
        <a:xfrm>
          <a:off x="0" y="2890801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0E76A-C3E9-4E36-A24B-701D4084EF30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AB8E8-441E-4DE0-AEB2-6B8CE8478B40}">
      <dsp:nvSpPr>
        <dsp:cNvPr id="0" name=""/>
        <dsp:cNvSpPr/>
      </dsp:nvSpPr>
      <dsp:spPr>
        <a:xfrm>
          <a:off x="1334496" y="2890801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systems (PID, state-space models)</a:t>
          </a:r>
        </a:p>
      </dsp:txBody>
      <dsp:txXfrm>
        <a:off x="1334496" y="2890801"/>
        <a:ext cx="3356546" cy="1155408"/>
      </dsp:txXfrm>
    </dsp:sp>
    <dsp:sp modelId="{760CFE39-A0B7-4454-AD42-948A1D8A547F}">
      <dsp:nvSpPr>
        <dsp:cNvPr id="0" name=""/>
        <dsp:cNvSpPr/>
      </dsp:nvSpPr>
      <dsp:spPr>
        <a:xfrm>
          <a:off x="0" y="4335061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3BE22-F9A8-4004-88D5-7B1A4BFA2084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1A1CB-50CC-469E-9078-ABD59FEF51A6}">
      <dsp:nvSpPr>
        <dsp:cNvPr id="0" name=""/>
        <dsp:cNvSpPr/>
      </dsp:nvSpPr>
      <dsp:spPr>
        <a:xfrm>
          <a:off x="1334496" y="4335061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Robot operating systems (ROS)</a:t>
          </a:r>
        </a:p>
      </dsp:txBody>
      <dsp:txXfrm>
        <a:off x="1334496" y="4335061"/>
        <a:ext cx="3356546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00C6-0283-4416-9CFA-F08528D80566}">
      <dsp:nvSpPr>
        <dsp:cNvPr id="0" name=""/>
        <dsp:cNvSpPr/>
      </dsp:nvSpPr>
      <dsp:spPr>
        <a:xfrm>
          <a:off x="0" y="670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6CDD6-DF73-4FC7-B65A-22AE4EA10702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617E3-FA87-4D77-86E7-4597B74CAC9C}">
      <dsp:nvSpPr>
        <dsp:cNvPr id="0" name=""/>
        <dsp:cNvSpPr/>
      </dsp:nvSpPr>
      <dsp:spPr>
        <a:xfrm>
          <a:off x="1812164" y="670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Mapping and localization techniques</a:t>
          </a:r>
        </a:p>
      </dsp:txBody>
      <dsp:txXfrm>
        <a:off x="1812164" y="670"/>
        <a:ext cx="2878878" cy="1568973"/>
      </dsp:txXfrm>
    </dsp:sp>
    <dsp:sp modelId="{20588F4D-37D8-45BE-9BCB-2F2B009A34A8}">
      <dsp:nvSpPr>
        <dsp:cNvPr id="0" name=""/>
        <dsp:cNvSpPr/>
      </dsp:nvSpPr>
      <dsp:spPr>
        <a:xfrm>
          <a:off x="0" y="1961888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A8022-E752-48B2-BB19-8FEC5EAC6290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70352-6B55-4F94-8472-EE211E03D31C}">
      <dsp:nvSpPr>
        <dsp:cNvPr id="0" name=""/>
        <dsp:cNvSpPr/>
      </dsp:nvSpPr>
      <dsp:spPr>
        <a:xfrm>
          <a:off x="1812164" y="1961888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in autonomous vehicles and drones</a:t>
          </a:r>
        </a:p>
      </dsp:txBody>
      <dsp:txXfrm>
        <a:off x="1812164" y="1961888"/>
        <a:ext cx="2878878" cy="1568973"/>
      </dsp:txXfrm>
    </dsp:sp>
    <dsp:sp modelId="{23683951-ED4A-4D33-AF95-DEF9F90A1E54}">
      <dsp:nvSpPr>
        <dsp:cNvPr id="0" name=""/>
        <dsp:cNvSpPr/>
      </dsp:nvSpPr>
      <dsp:spPr>
        <a:xfrm>
          <a:off x="0" y="3923105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0ABB5-6D18-4AA4-AAA6-67710676F5CA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5246-C9BB-4BB9-B29E-16E861DBD81F}">
      <dsp:nvSpPr>
        <dsp:cNvPr id="0" name=""/>
        <dsp:cNvSpPr/>
      </dsp:nvSpPr>
      <dsp:spPr>
        <a:xfrm>
          <a:off x="1812164" y="3923105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SLAM using deep learning and neural networks</a:t>
          </a:r>
        </a:p>
      </dsp:txBody>
      <dsp:txXfrm>
        <a:off x="1812164" y="3923105"/>
        <a:ext cx="2878878" cy="156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316F-49DA-46AA-BA8A-E90E42596B6F}">
      <dsp:nvSpPr>
        <dsp:cNvPr id="0" name=""/>
        <dsp:cNvSpPr/>
      </dsp:nvSpPr>
      <dsp:spPr>
        <a:xfrm>
          <a:off x="0" y="670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25DCD-007F-4571-A180-6BE0CD562AD7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E21F9-CD0C-4B41-B3E2-2730493B2DF1}">
      <dsp:nvSpPr>
        <dsp:cNvPr id="0" name=""/>
        <dsp:cNvSpPr/>
      </dsp:nvSpPr>
      <dsp:spPr>
        <a:xfrm>
          <a:off x="1812164" y="670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techniques for collaborative robots (cobots)</a:t>
          </a:r>
        </a:p>
      </dsp:txBody>
      <dsp:txXfrm>
        <a:off x="1812164" y="670"/>
        <a:ext cx="2878878" cy="1568973"/>
      </dsp:txXfrm>
    </dsp:sp>
    <dsp:sp modelId="{ECAFB268-65F4-4A74-BB55-819C35188048}">
      <dsp:nvSpPr>
        <dsp:cNvPr id="0" name=""/>
        <dsp:cNvSpPr/>
      </dsp:nvSpPr>
      <dsp:spPr>
        <a:xfrm>
          <a:off x="0" y="1961888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B90D2-A657-497D-9AF5-62027753D6A1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345EC-617E-4F4F-901A-F992D62F9CBE}">
      <dsp:nvSpPr>
        <dsp:cNvPr id="0" name=""/>
        <dsp:cNvSpPr/>
      </dsp:nvSpPr>
      <dsp:spPr>
        <a:xfrm>
          <a:off x="1812164" y="1961888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Gesture recognition and interactive robots</a:t>
          </a:r>
        </a:p>
      </dsp:txBody>
      <dsp:txXfrm>
        <a:off x="1812164" y="1961888"/>
        <a:ext cx="2878878" cy="1568973"/>
      </dsp:txXfrm>
    </dsp:sp>
    <dsp:sp modelId="{4D51A51D-8015-4E4C-A81D-DA8613030409}">
      <dsp:nvSpPr>
        <dsp:cNvPr id="0" name=""/>
        <dsp:cNvSpPr/>
      </dsp:nvSpPr>
      <dsp:spPr>
        <a:xfrm>
          <a:off x="0" y="3923105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BAC22-2570-4150-ABC4-56D88120D76F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AD973-60F6-43C0-A619-9289B1A0BDDD}">
      <dsp:nvSpPr>
        <dsp:cNvPr id="0" name=""/>
        <dsp:cNvSpPr/>
      </dsp:nvSpPr>
      <dsp:spPr>
        <a:xfrm>
          <a:off x="1812164" y="3923105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Ethical concerns in human-robot interaction</a:t>
          </a:r>
        </a:p>
      </dsp:txBody>
      <dsp:txXfrm>
        <a:off x="1812164" y="3923105"/>
        <a:ext cx="2878878" cy="156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003E908E-FC08-5537-04EB-973F25AD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b="228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>
            <a:normAutofit/>
          </a:bodyPr>
          <a:lstStyle/>
          <a:p>
            <a:r>
              <a:rPr lang="en-US"/>
              <a:t>Core Topics in AI and Robotics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CA" sz="4400">
                <a:solidFill>
                  <a:srgbClr val="FFFFFF"/>
                </a:solidFill>
              </a:rPr>
              <a:t>Autonomous Navigation and SLAM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F7B7B4-21F6-CA37-51D9-7F1262442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05928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CA" sz="5200">
                <a:solidFill>
                  <a:srgbClr val="FFFFFF"/>
                </a:solidFill>
              </a:rPr>
              <a:t>Human-Robot Interaction (HRI)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9C723A-6E87-013A-833D-EF3066FD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538373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Robotics and 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AI safety in robotics</a:t>
            </a:r>
          </a:p>
          <a:p>
            <a:r>
              <a:t>Ethical challenges of autonomous systems (decision-making, bias)</a:t>
            </a:r>
          </a:p>
          <a:p>
            <a:r>
              <a:t>Regulation and social implications of AI in robotics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343" y="499533"/>
            <a:ext cx="4922045" cy="16581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957B72"/>
                </a:solidFill>
              </a:rPr>
              <a:t>AI-Based Robot Learning and Adaptation</a:t>
            </a:r>
          </a:p>
        </p:txBody>
      </p:sp>
      <p:pic>
        <p:nvPicPr>
          <p:cNvPr id="5" name="Picture 4" descr="Claw building a card house">
            <a:extLst>
              <a:ext uri="{FF2B5EF4-FFF2-40B4-BE49-F238E27FC236}">
                <a16:creationId xmlns:a16="http://schemas.microsoft.com/office/drawing/2014/main" id="{5E8AA6C6-118D-C3A7-C95D-DAD0101F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68" r="12270" b="1"/>
          <a:stretch/>
        </p:blipFill>
        <p:spPr>
          <a:xfrm>
            <a:off x="20" y="-6418"/>
            <a:ext cx="3058077" cy="68644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17" y="2011680"/>
            <a:ext cx="4821746" cy="3766185"/>
          </a:xfrm>
        </p:spPr>
        <p:txBody>
          <a:bodyPr>
            <a:normAutofit/>
          </a:bodyPr>
          <a:lstStyle/>
          <a:p>
            <a:endParaRPr/>
          </a:p>
          <a:p>
            <a:r>
              <a:t>Learning from demonstration (imitation learning)</a:t>
            </a:r>
          </a:p>
          <a:p>
            <a:r>
              <a:t>Adaptive control and behavior learning</a:t>
            </a:r>
          </a:p>
          <a:p>
            <a:r>
              <a:t>Robot learning environments and simulators (Gazebo, PyBullet)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Swarm Robotics and Multi-Agent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Basics of swarm intelligence and distributed AI</a:t>
            </a:r>
          </a:p>
          <a:p>
            <a:r>
              <a:t>Coordination strategies for multiple robots using AI</a:t>
            </a:r>
          </a:p>
          <a:p>
            <a:r>
              <a:t>Applications of multi-robot systems in industry and research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Robotic Manipulation and Grasping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AI-driven robotic hand-eye coordination</a:t>
            </a:r>
          </a:p>
          <a:p>
            <a:r>
              <a:t>Learning-based approaches to manipulation and dexterity</a:t>
            </a:r>
          </a:p>
          <a:p>
            <a:r>
              <a:t>Grasping objects in cluttered environments using 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for Robotics in Industry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Integration of AI-driven robotics in smart factories</a:t>
            </a:r>
          </a:p>
          <a:p>
            <a:r>
              <a:t>Predictive maintenance using AI for robotics systems</a:t>
            </a:r>
          </a:p>
          <a:p>
            <a:r>
              <a:t>Role of AI in automating production lines and logistics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Simulation and Testing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Role of simulation in AI-robotics integration</a:t>
            </a:r>
          </a:p>
          <a:p>
            <a:r>
              <a:t>Robotics simulators and environments (Gazebo, V-REP)</a:t>
            </a:r>
          </a:p>
          <a:p>
            <a:r>
              <a:t>Sim-to-real transfer learning for AI in robotics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/>
              <a:t>Autonomous Systems and AI Safety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FD19C42-A311-2F93-BE52-B9F2E081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288" y="2527208"/>
            <a:ext cx="2537952" cy="25379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002" y="2011680"/>
            <a:ext cx="5091783" cy="3766185"/>
          </a:xfrm>
        </p:spPr>
        <p:txBody>
          <a:bodyPr>
            <a:normAutofit/>
          </a:bodyPr>
          <a:lstStyle/>
          <a:p>
            <a:endParaRPr/>
          </a:p>
          <a:p>
            <a:r>
              <a:t>AI in autonomous vehicles, drones, and robots</a:t>
            </a:r>
          </a:p>
          <a:p>
            <a:r>
              <a:t>Safety and reliability in AI-driven autonomous robots</a:t>
            </a:r>
          </a:p>
          <a:p>
            <a:r>
              <a:t>Ethical and regulatory frameworks for autonomous systems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rgbClr val="50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B975F-FEC4-55E9-8BD3-FEE7B035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5066"/>
            <a:ext cx="8192729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3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C8F58049-B804-3AA1-6A86-D06CDE81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00" b="19734"/>
          <a:stretch/>
        </p:blipFill>
        <p:spPr>
          <a:xfrm>
            <a:off x="20" y="10"/>
            <a:ext cx="914398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Robotics Fundamentals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B3415-9572-741F-2803-6DAAC7859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36329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Machine Learning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Introduction to supervised, unsupervised, and reinforcement learning</a:t>
            </a:r>
          </a:p>
          <a:p>
            <a:r>
              <a:t>Key algorithms (decision trees, SVM, k-nearest neighbors)</a:t>
            </a:r>
          </a:p>
          <a:p>
            <a:r>
              <a:t>Data collection and preprocessing for robotics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Deep Learning for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Convolutional Neural Networks (CNNs) for visual perception</a:t>
            </a:r>
          </a:p>
          <a:p>
            <a:r>
              <a:t>Recurrent Neural Networks (RNNs) and LSTMs for sequential data</a:t>
            </a:r>
          </a:p>
          <a:p>
            <a:r>
              <a:t>Autoencoders and Generative Models (GANs) in robotics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Reinforcement Learning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Q-learning, deep Q-networks (DQN)</a:t>
            </a:r>
          </a:p>
          <a:p>
            <a:r>
              <a:t>Policy gradient methods (REINFORCE, A3C)</a:t>
            </a:r>
          </a:p>
          <a:p>
            <a:r>
              <a:t>Application to robot control and decision-making in uncertain environments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Computer Vision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Object detection and tracking</a:t>
            </a:r>
          </a:p>
          <a:p>
            <a:r>
              <a:t>Visual SLAM (Simultaneous Localization and Mapping)</a:t>
            </a:r>
          </a:p>
          <a:p>
            <a:r>
              <a:t>Scene understanding and semantic segmentation using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Natural Language Processing for Human-Robot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Voice recognition and NLP basics for robots</a:t>
            </a:r>
          </a:p>
          <a:p>
            <a:r>
              <a:t>Integration of speech-to-text and text-to-speech in robotics</a:t>
            </a:r>
          </a:p>
          <a:p>
            <a:r>
              <a:t>Conversational agents in robotics (voice assistants)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Robot Perception and Sensor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Combining data from multiple sensors (LIDAR, cameras, IMUs)</a:t>
            </a:r>
          </a:p>
          <a:p>
            <a:r>
              <a:t>Kalman filters and Bayesian networks for sensor fusion</a:t>
            </a:r>
          </a:p>
          <a:p>
            <a:r>
              <a:t>AI methods for sensor data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Motion Planning and Pathfinding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endParaRPr/>
          </a:p>
          <a:p>
            <a:r>
              <a:t>Traditional algorithms: Dijkstra, A*, RRT (Rapidly Exploring Random Trees)</a:t>
            </a:r>
          </a:p>
          <a:p>
            <a:r>
              <a:t>AI-driven pathfinding and optimization algorithms</a:t>
            </a:r>
          </a:p>
          <a:p>
            <a:r>
              <a:t>Navigation in dynamic environments using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</TotalTime>
  <Words>466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Metropolitan</vt:lpstr>
      <vt:lpstr>Core Topics in AI and Robotics</vt:lpstr>
      <vt:lpstr>Robotics Fundamentals</vt:lpstr>
      <vt:lpstr>Machine Learning Basics</vt:lpstr>
      <vt:lpstr>Deep Learning for Robotics</vt:lpstr>
      <vt:lpstr>Reinforcement Learning in Robotics</vt:lpstr>
      <vt:lpstr>Computer Vision in Robotics</vt:lpstr>
      <vt:lpstr>Natural Language Processing for Human-Robot Interaction</vt:lpstr>
      <vt:lpstr>Robot Perception and Sensor Fusion</vt:lpstr>
      <vt:lpstr>Motion Planning and Pathfinding Algorithms</vt:lpstr>
      <vt:lpstr>Autonomous Navigation and SLAM</vt:lpstr>
      <vt:lpstr>Human-Robot Interaction (HRI)</vt:lpstr>
      <vt:lpstr>Robotics and AI Ethics</vt:lpstr>
      <vt:lpstr>AI-Based Robot Learning and Adaptation</vt:lpstr>
      <vt:lpstr>Swarm Robotics and Multi-Agent Systems</vt:lpstr>
      <vt:lpstr>Robotic Manipulation and Grasping</vt:lpstr>
      <vt:lpstr>AI for Robotics in Industry 4.0</vt:lpstr>
      <vt:lpstr>Simulation and Testing in Robotics</vt:lpstr>
      <vt:lpstr>Autonomous Systems and AI Safety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KAVITHA V</dc:creator>
  <cp:keywords/>
  <dc:description>generated using python-pptx</dc:description>
  <cp:lastModifiedBy>KAVITHA V</cp:lastModifiedBy>
  <cp:revision>3</cp:revision>
  <dcterms:created xsi:type="dcterms:W3CDTF">2013-01-27T09:14:16Z</dcterms:created>
  <dcterms:modified xsi:type="dcterms:W3CDTF">2024-09-05T00:33:15Z</dcterms:modified>
  <cp:category/>
</cp:coreProperties>
</file>