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32"/>
  </p:notesMasterIdLst>
  <p:sldIdLst>
    <p:sldId id="807" r:id="rId2"/>
    <p:sldId id="816" r:id="rId3"/>
    <p:sldId id="817" r:id="rId4"/>
    <p:sldId id="368" r:id="rId5"/>
    <p:sldId id="370" r:id="rId6"/>
    <p:sldId id="371" r:id="rId7"/>
    <p:sldId id="818" r:id="rId8"/>
    <p:sldId id="819" r:id="rId9"/>
    <p:sldId id="820" r:id="rId10"/>
    <p:sldId id="395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94" r:id="rId23"/>
    <p:sldId id="396" r:id="rId24"/>
    <p:sldId id="383" r:id="rId25"/>
    <p:sldId id="384" r:id="rId26"/>
    <p:sldId id="385" r:id="rId27"/>
    <p:sldId id="386" r:id="rId28"/>
    <p:sldId id="387" r:id="rId29"/>
    <p:sldId id="388" r:id="rId30"/>
    <p:sldId id="3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2BA7EF-5EA5-84C3-4509-294F36C1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2B9EC-3F5B-9102-6359-08839E99B1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195ED574-EF34-4CA8-BB11-78BD7438B7A1}" type="datetime1">
              <a:rPr lang="en-US" altLang="en-US"/>
              <a:pPr/>
              <a:t>9/3/2024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1D91C5E-738E-4505-E8E4-F08EF953F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1EBC1-A513-702C-0A1C-CC1279E36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F7F9-CF1E-17F0-8BB7-4D717F008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E426-DD0C-F68B-85A7-5D0D8C50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988A7C44-FF08-423B-9360-BEDA41D81D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9980-C598-4906-BD9A-62968AE3D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9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46E0-8B5A-49A4-B1AC-BA23BFC16E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7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056-BE03-46DA-9C6C-3DDBA5B1B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1959-17B9-4956-8130-68F370CC4B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6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9680-456C-47EC-B382-6F6998BA61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3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8890-4451-4851-84D8-3010B620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4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307F-5F31-4114-A78D-39C1E4325C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43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09EF-0C34-48D3-A0E8-242E1CD38D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3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812-0719-44EB-8494-B01FD2019E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0AAA-F4AF-4DF1-983A-5172C464CD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1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EA1E-0B74-46F1-B935-00CC373BDC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9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0D9D-957D-42A3-A59B-0A47A689F4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4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11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10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2.png"/><Relationship Id="rId21" Type="http://schemas.openxmlformats.org/officeDocument/2006/relationships/image" Target="../media/image58.png"/><Relationship Id="rId7" Type="http://schemas.openxmlformats.org/officeDocument/2006/relationships/image" Target="../media/image46.jp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11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3006090" y="2825496"/>
            <a:ext cx="3148013" cy="395764"/>
            <a:chOff x="4008120" y="2624327"/>
            <a:chExt cx="4197350" cy="5276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8120" y="2624327"/>
              <a:ext cx="4197096" cy="5273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6711" y="2632811"/>
              <a:ext cx="4136999" cy="4695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695194" y="3314700"/>
            <a:ext cx="3813334" cy="381953"/>
            <a:chOff x="3593591" y="3276600"/>
            <a:chExt cx="5084445" cy="5092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3276600"/>
              <a:ext cx="5084064" cy="5090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3771" y="3285337"/>
              <a:ext cx="5023421" cy="450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A542C74A-FDC2-2671-D30F-502774E1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convolutional layer</a:t>
            </a:r>
          </a:p>
        </p:txBody>
      </p:sp>
      <p:pic>
        <p:nvPicPr>
          <p:cNvPr id="17410" name="Picture 3">
            <a:extLst>
              <a:ext uri="{FF2B5EF4-FFF2-40B4-BE49-F238E27FC236}">
                <a16:creationId xmlns:a16="http://schemas.microsoft.com/office/drawing/2014/main" id="{F506FB5B-7FEC-2043-4762-FBCB8E9E0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>
            <a:extLst>
              <a:ext uri="{FF2B5EF4-FFF2-40B4-BE49-F238E27FC236}">
                <a16:creationId xmlns:a16="http://schemas.microsoft.com/office/drawing/2014/main" id="{136FF7F1-20E3-9F5F-B36D-CB275B41B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864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 filter</a:t>
            </a:r>
          </a:p>
        </p:txBody>
      </p:sp>
      <p:sp>
        <p:nvSpPr>
          <p:cNvPr id="17412" name="TextBox 5">
            <a:extLst>
              <a:ext uri="{FF2B5EF4-FFF2-40B4-BE49-F238E27FC236}">
                <a16:creationId xmlns:a16="http://schemas.microsoft.com/office/drawing/2014/main" id="{4731270C-87C7-48C0-536F-2B3B4E9F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482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 CNN is a neural network with some convolutional layers </a:t>
            </a:r>
          </a:p>
          <a:p>
            <a:pPr eaLnBrk="1" hangingPunct="1"/>
            <a:r>
              <a:rPr lang="en-US" altLang="en-US"/>
              <a:t>(and some other layers).  A convolutional layer has a number </a:t>
            </a:r>
          </a:p>
          <a:p>
            <a:pPr eaLnBrk="1" hangingPunct="1"/>
            <a:r>
              <a:rPr lang="en-US" altLang="en-US"/>
              <a:t>of filters that does convolutional operation. </a:t>
            </a: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6E454073-0CF0-C8EC-F1BF-D4CA4A8C6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Beak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5F7A5E-D083-0522-62A9-D922ABB7D3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>
            <a:extLst>
              <a:ext uri="{FF2B5EF4-FFF2-40B4-BE49-F238E27FC236}">
                <a16:creationId xmlns:a16="http://schemas.microsoft.com/office/drawing/2014/main" id="{6CBB9080-5215-252E-1B5E-3840FFB4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CE0F73D-B1A4-FEE8-277B-89236A7584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D29A1D73-058F-A11C-F591-F7D47AA9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86AF841-5E3B-FAFF-4257-F87531D341BD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2068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59B9DFA0-14B8-EC43-E422-251BD7C2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5F1B30F3-4770-6D28-229C-C9DEB3A900EE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36941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0EC1C5DD-F71A-77FA-9C47-DEE36517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40322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8514E2EF-F049-1F9D-FADE-940E6234376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30094" y="5234782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C376265A-8B74-4488-EEE2-DDAB6602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A8ADE3C4-D834-896A-6C2F-7F5155988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Each filter detects a small pattern (3 x 3).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>
            <a:extLst>
              <a:ext uri="{FF2B5EF4-FFF2-40B4-BE49-F238E27FC236}">
                <a16:creationId xmlns:a16="http://schemas.microsoft.com/office/drawing/2014/main" id="{C1BC1848-8BEB-F5EB-9918-39998254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A5A2026-6ECE-A541-C29D-E8C6C07976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>
            <a:extLst>
              <a:ext uri="{FF2B5EF4-FFF2-40B4-BE49-F238E27FC236}">
                <a16:creationId xmlns:a16="http://schemas.microsoft.com/office/drawing/2014/main" id="{2BF3BA09-D08E-F5B9-AC6D-296EE6EE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ED1DDB9-04E6-0015-D5C1-8C5E0083F22F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>
            <a:extLst>
              <a:ext uri="{FF2B5EF4-FFF2-40B4-BE49-F238E27FC236}">
                <a16:creationId xmlns:a16="http://schemas.microsoft.com/office/drawing/2014/main" id="{B3F2401A-0DBC-43BB-6D85-46BB9AD8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9B417C17-56E6-E4F5-7226-1C0724159A21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72665D5F-D40C-5B2E-EC74-218190BD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EBD3B8D5-2951-9FEC-088B-E74248FF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3C055033-F5A5-2514-C0BA-9C1B2C05717B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3C42EC51-7821-75CA-2F00-EF700C2F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6BE23E-3635-4987-12CC-69040A7E04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FC7FD7-8F03-4CB1-B2D9-31A99D3C8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B2FBDB25-7E11-4AD4-E45B-E5EBD270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4D705DD-77DF-7FEE-B4AA-D1F585742E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>
            <a:extLst>
              <a:ext uri="{FF2B5EF4-FFF2-40B4-BE49-F238E27FC236}">
                <a16:creationId xmlns:a16="http://schemas.microsoft.com/office/drawing/2014/main" id="{F9456901-221D-9382-6583-7A277575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96B4AAED-BD5B-892F-57DA-F43F3511B1E4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>
            <a:extLst>
              <a:ext uri="{FF2B5EF4-FFF2-40B4-BE49-F238E27FC236}">
                <a16:creationId xmlns:a16="http://schemas.microsoft.com/office/drawing/2014/main" id="{AC2A509D-3A6A-4CF0-06CC-2853F5F9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DFCF86E-963D-3E1C-F88E-446F1C63867A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72A3129E-06CC-58CD-C282-7408DE73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4CF2BCA6-044D-569B-ED62-8022308B4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D2586DA6-80D8-B207-AF30-1F23F58AA70C}"/>
              </a:ext>
            </a:extLst>
          </p:cNvPr>
          <p:cNvSpPr/>
          <p:nvPr/>
        </p:nvSpPr>
        <p:spPr>
          <a:xfrm>
            <a:off x="1963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>
            <a:extLst>
              <a:ext uri="{FF2B5EF4-FFF2-40B4-BE49-F238E27FC236}">
                <a16:creationId xmlns:a16="http://schemas.microsoft.com/office/drawing/2014/main" id="{EC76AC0E-1E57-9460-CB50-9142B7C1B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4FE9C25B-7DEA-135E-F498-7C2CE27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1121523-BFC8-F2C7-E9F7-AB4D788C9E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>
            <a:extLst>
              <a:ext uri="{FF2B5EF4-FFF2-40B4-BE49-F238E27FC236}">
                <a16:creationId xmlns:a16="http://schemas.microsoft.com/office/drawing/2014/main" id="{BEEAF01A-B335-F255-31CD-0F73F237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AC0F920-6D60-ACAE-9112-7F9CD70669AD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>
            <a:extLst>
              <a:ext uri="{FF2B5EF4-FFF2-40B4-BE49-F238E27FC236}">
                <a16:creationId xmlns:a16="http://schemas.microsoft.com/office/drawing/2014/main" id="{03B16816-5148-A466-8E23-A47A42A7D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B492882C-73B5-9E9F-FE72-E168DC0D9BF1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48E9A4A0-6085-1CD8-B51F-DBE23735C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D5E05A30-F90E-4E5F-9728-8B338142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F9B935AF-C2F4-D5BC-1300-BF0E182D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FC417256-7356-A3C7-C6DA-E909D769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13EB00C1-C796-254E-52A3-485A5823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630EC6A2-E70F-7024-9022-F0913056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8F257407-FC2E-9610-C498-52E949D3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44D40DFD-DCD4-65E4-7D8E-C6659B8B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FBB9E607-6871-5E5B-A616-83C6DBB2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27CAFEE8-58A3-2856-E592-31200D4B1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0E3F4EF1-7CCB-D0CA-4EF7-8D5087F4C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640157C9-56AF-5C8F-B875-91B3B903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29655C2C-6A7C-D60E-42FD-5B9F61F4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25938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85322FB6-A17C-0773-AD7E-4681D8E1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97130619-5906-E77B-5723-2E06DFEF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A0EC4C5F-302D-58B3-59F9-F27D1068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2FADDFA0-01F5-C9F1-9A66-42D8476A6A07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B2E3598C-2603-7789-02A2-64861AA1A81B}"/>
              </a:ext>
            </a:extLst>
          </p:cNvPr>
          <p:cNvSpPr/>
          <p:nvPr/>
        </p:nvSpPr>
        <p:spPr>
          <a:xfrm>
            <a:off x="1930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DE2042AA-2F71-7D66-9B87-2AD6426D5217}"/>
              </a:ext>
            </a:extLst>
          </p:cNvPr>
          <p:cNvSpPr/>
          <p:nvPr/>
        </p:nvSpPr>
        <p:spPr>
          <a:xfrm>
            <a:off x="2433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7E76FB41-590E-9889-F0AC-38310DEB723E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98" name="矩形 33">
            <a:extLst>
              <a:ext uri="{FF2B5EF4-FFF2-40B4-BE49-F238E27FC236}">
                <a16:creationId xmlns:a16="http://schemas.microsoft.com/office/drawing/2014/main" id="{E68711AE-2D10-37F9-68CC-A314165C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DB18666B-0177-B9CE-AFE5-A7BCB373EA0E}"/>
              </a:ext>
            </a:extLst>
          </p:cNvPr>
          <p:cNvSpPr/>
          <p:nvPr/>
        </p:nvSpPr>
        <p:spPr>
          <a:xfrm>
            <a:off x="2433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CE05DD81-439F-1723-0D58-B97A68619531}"/>
              </a:ext>
            </a:extLst>
          </p:cNvPr>
          <p:cNvSpPr/>
          <p:nvPr/>
        </p:nvSpPr>
        <p:spPr>
          <a:xfrm>
            <a:off x="5564188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AF11C8C4-6EDD-26EB-873F-DF6D2C809556}"/>
              </a:ext>
            </a:extLst>
          </p:cNvPr>
          <p:cNvSpPr/>
          <p:nvPr/>
        </p:nvSpPr>
        <p:spPr>
          <a:xfrm>
            <a:off x="6119813" y="936625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2A6C181C-0FB3-F1A1-1D73-63F936B2BC93}"/>
              </a:ext>
            </a:extLst>
          </p:cNvPr>
          <p:cNvSpPr/>
          <p:nvPr/>
        </p:nvSpPr>
        <p:spPr>
          <a:xfrm>
            <a:off x="6645275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FF7DAFC2-D2BE-D979-7692-B5B52CAA85B3}"/>
              </a:ext>
            </a:extLst>
          </p:cNvPr>
          <p:cNvCxnSpPr/>
          <p:nvPr/>
        </p:nvCxnSpPr>
        <p:spPr>
          <a:xfrm>
            <a:off x="5564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3B5D411E-3CB7-DB69-B895-BE4AC1A2B8B4}"/>
              </a:ext>
            </a:extLst>
          </p:cNvPr>
          <p:cNvSpPr/>
          <p:nvPr/>
        </p:nvSpPr>
        <p:spPr>
          <a:xfrm>
            <a:off x="4713288" y="27860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BCFA52FE-AA5B-9DCE-6982-BC6AB84C2E7E}"/>
              </a:ext>
            </a:extLst>
          </p:cNvPr>
          <p:cNvSpPr/>
          <p:nvPr/>
        </p:nvSpPr>
        <p:spPr>
          <a:xfrm>
            <a:off x="4732338" y="52625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6EAE93F9-1E7A-8B79-0014-950E69EEA8E3}"/>
              </a:ext>
            </a:extLst>
          </p:cNvPr>
          <p:cNvCxnSpPr/>
          <p:nvPr/>
        </p:nvCxnSpPr>
        <p:spPr>
          <a:xfrm>
            <a:off x="928688" y="2425700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351BFB1A-FF0C-4E80-5082-5B2B51BD64E8}"/>
              </a:ext>
            </a:extLst>
          </p:cNvPr>
          <p:cNvCxnSpPr/>
          <p:nvPr/>
        </p:nvCxnSpPr>
        <p:spPr>
          <a:xfrm>
            <a:off x="881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B7064B41-9478-6699-7DF9-70EC7CCC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33DE3D5-9BD5-1603-2759-8A056B6EEF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>
            <a:extLst>
              <a:ext uri="{FF2B5EF4-FFF2-40B4-BE49-F238E27FC236}">
                <a16:creationId xmlns:a16="http://schemas.microsoft.com/office/drawing/2014/main" id="{08A91CE8-20B3-5F53-5996-1F2930A38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C784C869-EFED-1C4E-8EB2-EBC2212F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71333772-1EE4-27C2-83D7-F45EA847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7689ACE2-EFDD-43D4-E4EC-578822BDD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F826502A-2EA4-8238-E841-14129B87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7BBD2714-C797-C628-A40D-CFA30155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103FDA0D-DAC9-BA03-18B3-C84D3194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510F7A67-95EA-190D-A734-B4275305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288F8D57-0458-FB33-EC69-61F2A994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F4F6129D-EFEF-AE0C-394C-BE9C7DEA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16741DEE-5E8E-5C8C-D346-BB5A730E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5AF74EF3-A8E2-8D8D-D4A4-30865E61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56BDF97C-500D-0E34-B45A-9675A831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0D4CA944-C53F-AE58-68CE-B4550095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68831BBF-5DC4-61FD-4A40-877EE9CC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0243C9C7-0568-63A8-3B0A-4B9E10F4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72AEB30B-B049-C5AD-6BB8-923E7549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C5ADD41F-E23E-9471-A00D-64237D2F4A2D}"/>
              </a:ext>
            </a:extLst>
          </p:cNvPr>
          <p:cNvGraphicFramePr>
            <a:graphicFrameLocks noGrp="1"/>
          </p:cNvGraphicFramePr>
          <p:nvPr/>
        </p:nvGraphicFramePr>
        <p:xfrm>
          <a:off x="5686425" y="36512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>
            <a:extLst>
              <a:ext uri="{FF2B5EF4-FFF2-40B4-BE49-F238E27FC236}">
                <a16:creationId xmlns:a16="http://schemas.microsoft.com/office/drawing/2014/main" id="{7488FED8-6068-0839-58B9-BD701214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820738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0FE95F05-B170-DF93-2060-A13AFD302661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908556E9-8E33-2355-EA8A-3589E390C881}"/>
              </a:ext>
            </a:extLst>
          </p:cNvPr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8CCC24C6-4214-E7E8-6148-5D34DF212BA1}"/>
              </a:ext>
            </a:extLst>
          </p:cNvPr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64FBAD4D-6488-3D84-0224-7599DB1EA773}"/>
              </a:ext>
            </a:extLst>
          </p:cNvPr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EEB99562-0AC9-2926-44FF-0C468BEEBBA2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A0704759-DEA0-370E-4488-882F722A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F4634186-51F0-629C-8974-D1A0B7B4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78D9F9CD-552B-34AD-7B1D-57A3BF80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2E0BDB22-5414-9302-0783-5C794A03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D8C39751-06AC-9A2C-811A-EE647AAF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984AE215-33EA-7AB6-8DF3-D473EA9C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DF4C58A0-9CDC-0195-C1C4-DFA0C4A1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2F8392A4-239A-F74D-FEC4-C54FEDA5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56469000-47AC-CA2B-A5BF-AA3D7B444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4020C1AC-AE9F-1963-0137-74399A47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D5A1E235-5948-CD80-CE9E-D1DCA5FD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4EC856AA-5310-EB03-5660-394DF569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68A59BD0-22C8-B1E3-9BE4-84E4A6E5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B65330A6-470F-4F9D-9C92-152B508A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2B82C1F5-A3A6-3B91-2ED5-ECCECE1C0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25DFEC05-A486-6BCA-BB18-377C77BF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AD5D6953-68A4-FAD3-E88E-24EDC0FC0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BFBFB9E5-3FA5-C094-984C-A263CAB4E2D6}"/>
              </a:ext>
            </a:extLst>
          </p:cNvPr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640" name="矩形 58">
            <a:extLst>
              <a:ext uri="{FF2B5EF4-FFF2-40B4-BE49-F238E27FC236}">
                <a16:creationId xmlns:a16="http://schemas.microsoft.com/office/drawing/2014/main" id="{868CE4CE-E6E9-2FAC-56EC-8FA220195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D39974AD-5ECA-A726-5C25-1DA2F5417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CAB59BEE-E173-6A1C-5A4C-71D6E043483D}"/>
              </a:ext>
            </a:extLst>
          </p:cNvPr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9C997C6C-FB83-8724-67A4-1CAA3963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Color image: RGB 3 channels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F222859D-AD40-E214-D4E1-3C6F3C578F00}"/>
              </a:ext>
            </a:extLst>
          </p:cNvPr>
          <p:cNvGraphicFramePr>
            <a:graphicFrameLocks/>
          </p:cNvGraphicFramePr>
          <p:nvPr/>
        </p:nvGraphicFramePr>
        <p:xfrm>
          <a:off x="4954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D2CDF4FE-A091-BC99-C158-5CB2320BD7B7}"/>
              </a:ext>
            </a:extLst>
          </p:cNvPr>
          <p:cNvGraphicFramePr>
            <a:graphicFrameLocks/>
          </p:cNvGraphicFramePr>
          <p:nvPr/>
        </p:nvGraphicFramePr>
        <p:xfrm>
          <a:off x="5118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201CE244-0D28-F476-C2ED-610E5A6912DD}"/>
              </a:ext>
            </a:extLst>
          </p:cNvPr>
          <p:cNvGraphicFramePr>
            <a:graphicFrameLocks/>
          </p:cNvGraphicFramePr>
          <p:nvPr/>
        </p:nvGraphicFramePr>
        <p:xfrm>
          <a:off x="5324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EE8FF14-711D-4A92-1CF4-57E1D2B56031}"/>
              </a:ext>
            </a:extLst>
          </p:cNvPr>
          <p:cNvGraphicFramePr>
            <a:graphicFrameLocks noGrp="1"/>
          </p:cNvGraphicFramePr>
          <p:nvPr/>
        </p:nvGraphicFramePr>
        <p:xfrm>
          <a:off x="2967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758424A-DF34-8B2C-77F7-E84846C5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4261246-97A3-FDFF-DDFC-5C489121682F}"/>
              </a:ext>
            </a:extLst>
          </p:cNvPr>
          <p:cNvGraphicFramePr>
            <a:graphicFrameLocks noGrp="1"/>
          </p:cNvGraphicFramePr>
          <p:nvPr/>
        </p:nvGraphicFramePr>
        <p:xfrm>
          <a:off x="5972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82451B-8D42-7A5B-FA72-D4CF1D2D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41C538A-44B9-7C89-332E-EC0287F9CB2D}"/>
              </a:ext>
            </a:extLst>
          </p:cNvPr>
          <p:cNvGraphicFramePr>
            <a:graphicFrameLocks noGrp="1"/>
          </p:cNvGraphicFramePr>
          <p:nvPr/>
        </p:nvGraphicFramePr>
        <p:xfrm>
          <a:off x="3119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DC5EED1-F69F-A068-5B59-99A42469B156}"/>
              </a:ext>
            </a:extLst>
          </p:cNvPr>
          <p:cNvGraphicFramePr>
            <a:graphicFrameLocks noGrp="1"/>
          </p:cNvGraphicFramePr>
          <p:nvPr/>
        </p:nvGraphicFramePr>
        <p:xfrm>
          <a:off x="3271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5CCD101-4CCE-4743-CA47-DA0002569430}"/>
              </a:ext>
            </a:extLst>
          </p:cNvPr>
          <p:cNvGraphicFramePr>
            <a:graphicFrameLocks noGrp="1"/>
          </p:cNvGraphicFramePr>
          <p:nvPr/>
        </p:nvGraphicFramePr>
        <p:xfrm>
          <a:off x="6124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AE9A3EB-EBC8-1607-1A6A-EE057D5D088E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C6AB9F79-36E3-4435-D59D-EF3A912B2763}"/>
              </a:ext>
            </a:extLst>
          </p:cNvPr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01EEE03-D8CA-C7EC-4ACA-EB29ADFE11CB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3059113"/>
            <a:ext cx="3927475" cy="3630612"/>
            <a:chOff x="353684" y="3059766"/>
            <a:chExt cx="3927508" cy="3629534"/>
          </a:xfrm>
        </p:grpSpPr>
        <p:pic>
          <p:nvPicPr>
            <p:cNvPr id="23819" name="圖片 3">
              <a:extLst>
                <a:ext uri="{FF2B5EF4-FFF2-40B4-BE49-F238E27FC236}">
                  <a16:creationId xmlns:a16="http://schemas.microsoft.com/office/drawing/2014/main" id="{B55086D6-2AFC-715C-976A-CF4C6741D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>
              <a:extLst>
                <a:ext uri="{FF2B5EF4-FFF2-40B4-BE49-F238E27FC236}">
                  <a16:creationId xmlns:a16="http://schemas.microsoft.com/office/drawing/2014/main" id="{AB7EA8DF-9B41-8B34-D741-F4FD2037E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C4C935B-1E3B-AB09-C785-BAD5A5D5BE8F}"/>
              </a:ext>
            </a:extLst>
          </p:cNvPr>
          <p:cNvGraphicFramePr>
            <a:graphicFrameLocks/>
          </p:cNvGraphicFramePr>
          <p:nvPr/>
        </p:nvGraphicFramePr>
        <p:xfrm>
          <a:off x="1450975" y="1289050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>
            <a:extLst>
              <a:ext uri="{FF2B5EF4-FFF2-40B4-BE49-F238E27FC236}">
                <a16:creationId xmlns:a16="http://schemas.microsoft.com/office/drawing/2014/main" id="{0CC5888B-52C1-9E52-1924-EA20352A9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3013075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>
            <a:extLst>
              <a:ext uri="{FF2B5EF4-FFF2-40B4-BE49-F238E27FC236}">
                <a16:creationId xmlns:a16="http://schemas.microsoft.com/office/drawing/2014/main" id="{493787D1-221E-5975-58CF-A14255EB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66DFD676-FFA8-94FA-85DB-F11EF148959C}"/>
              </a:ext>
            </a:extLst>
          </p:cNvPr>
          <p:cNvSpPr/>
          <p:nvPr/>
        </p:nvSpPr>
        <p:spPr>
          <a:xfrm>
            <a:off x="3673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>
            <a:extLst>
              <a:ext uri="{FF2B5EF4-FFF2-40B4-BE49-F238E27FC236}">
                <a16:creationId xmlns:a16="http://schemas.microsoft.com/office/drawing/2014/main" id="{67772020-4E5D-F7A1-00C3-AB299895F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9C72C4A-4020-7714-74A9-51AD920223B7}"/>
              </a:ext>
            </a:extLst>
          </p:cNvPr>
          <p:cNvGraphicFramePr>
            <a:graphicFrameLocks noGrp="1"/>
          </p:cNvGraphicFramePr>
          <p:nvPr/>
        </p:nvGraphicFramePr>
        <p:xfrm>
          <a:off x="4586288" y="1268413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E5F7E23-246C-0743-58E3-BC4465E8835E}"/>
              </a:ext>
            </a:extLst>
          </p:cNvPr>
          <p:cNvGraphicFramePr>
            <a:graphicFrameLocks noGrp="1"/>
          </p:cNvGraphicFramePr>
          <p:nvPr/>
        </p:nvGraphicFramePr>
        <p:xfrm>
          <a:off x="3503613" y="1273175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6BE86BE8-5A9A-70C9-FEF5-BA1813D625A6}"/>
              </a:ext>
            </a:extLst>
          </p:cNvPr>
          <p:cNvSpPr/>
          <p:nvPr/>
        </p:nvSpPr>
        <p:spPr>
          <a:xfrm>
            <a:off x="1041400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BB636D8F-F63E-F276-4B5C-DB190BFA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4DA728DB-87CA-C5FD-329A-1FFB9E2A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6D704F35-C2BD-D4FC-C48D-409569E4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>
            <a:extLst>
              <a:ext uri="{FF2B5EF4-FFF2-40B4-BE49-F238E27FC236}">
                <a16:creationId xmlns:a16="http://schemas.microsoft.com/office/drawing/2014/main" id="{D05FB421-AE0D-4002-2256-8C87F1554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949700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505200" imgH="4978400" progId="Equation.3">
                  <p:embed/>
                </p:oleObj>
              </mc:Choice>
              <mc:Fallback>
                <p:oleObj name="方程式" r:id="rId3" imgW="35052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949700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>
            <a:extLst>
              <a:ext uri="{FF2B5EF4-FFF2-40B4-BE49-F238E27FC236}">
                <a16:creationId xmlns:a16="http://schemas.microsoft.com/office/drawing/2014/main" id="{DF81CF67-D6AF-F22A-1A3A-9F2F3E587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3390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797300" imgH="4978400" progId="Equation.3">
                  <p:embed/>
                </p:oleObj>
              </mc:Choice>
              <mc:Fallback>
                <p:oleObj name="方程式" r:id="rId5" imgW="37973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33900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220292EF-814C-0109-5CBD-F37DC25D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870325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3CFD5DB0-1562-702B-7D48-7758D4D9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8D034052-4BDB-AA8C-5E74-9D950818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4D0BD7BB-0CE8-50DF-D45A-016EF6C5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5888038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>
            <a:extLst>
              <a:ext uri="{FF2B5EF4-FFF2-40B4-BE49-F238E27FC236}">
                <a16:creationId xmlns:a16="http://schemas.microsoft.com/office/drawing/2014/main" id="{ADEE2DB3-FADA-3B49-8D3F-A989D1CA56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11976" y="5310187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5AF3A6A7-34C1-CCB0-7948-33CFB657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>
            <a:extLst>
              <a:ext uri="{FF2B5EF4-FFF2-40B4-BE49-F238E27FC236}">
                <a16:creationId xmlns:a16="http://schemas.microsoft.com/office/drawing/2014/main" id="{26B457FE-F343-9DB8-769A-A8639FA7E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4978400" imgH="5270500" progId="Equation.3">
                  <p:embed/>
                </p:oleObj>
              </mc:Choice>
              <mc:Fallback>
                <p:oleObj name="方程式" r:id="rId7" imgW="49784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>
            <a:extLst>
              <a:ext uri="{FF2B5EF4-FFF2-40B4-BE49-F238E27FC236}">
                <a16:creationId xmlns:a16="http://schemas.microsoft.com/office/drawing/2014/main" id="{3723C9EA-8DE0-512D-080E-B42398F8844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41132" y="5260181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A8D3A273-75B3-B216-DCF6-25DC45382702}"/>
              </a:ext>
            </a:extLst>
          </p:cNvPr>
          <p:cNvCxnSpPr>
            <a:endCxn id="18" idx="2"/>
          </p:cNvCxnSpPr>
          <p:nvPr/>
        </p:nvCxnSpPr>
        <p:spPr>
          <a:xfrm flipV="1">
            <a:off x="5695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3009EDD2-8337-4593-7447-E32B093D04BB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5689600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7ED1B9BA-5785-A16A-4C46-63D4C7509179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5689600" y="4216400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D6CBBC37-42F5-1BC4-D772-B4C0DF23F07A}"/>
              </a:ext>
            </a:extLst>
          </p:cNvPr>
          <p:cNvCxnSpPr>
            <a:endCxn id="18" idx="2"/>
          </p:cNvCxnSpPr>
          <p:nvPr/>
        </p:nvCxnSpPr>
        <p:spPr>
          <a:xfrm flipV="1">
            <a:off x="5727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F4BB6C45-8D09-84A3-A623-B4280EF4C04B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5683250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B6BB272F-18D2-626D-3AF4-E9D956AD41F2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5683250" y="4787900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FE2B4286-BF26-8371-B3FA-158959DDB034}"/>
              </a:ext>
            </a:extLst>
          </p:cNvPr>
          <p:cNvCxnSpPr>
            <a:endCxn id="18" idx="2"/>
          </p:cNvCxnSpPr>
          <p:nvPr/>
        </p:nvCxnSpPr>
        <p:spPr>
          <a:xfrm flipV="1">
            <a:off x="5792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1358DB20-E716-9408-FE87-AAF2B71B7C14}"/>
              </a:ext>
            </a:extLst>
          </p:cNvPr>
          <p:cNvCxnSpPr>
            <a:endCxn id="19" idx="2"/>
          </p:cNvCxnSpPr>
          <p:nvPr/>
        </p:nvCxnSpPr>
        <p:spPr>
          <a:xfrm flipV="1">
            <a:off x="5781675" y="4946650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9533B85C-1F34-F295-7A32-A06A320FFAAD}"/>
              </a:ext>
            </a:extLst>
          </p:cNvPr>
          <p:cNvCxnSpPr>
            <a:endCxn id="20" idx="2"/>
          </p:cNvCxnSpPr>
          <p:nvPr/>
        </p:nvCxnSpPr>
        <p:spPr>
          <a:xfrm>
            <a:off x="5781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B3392C70-4409-3004-603D-1C14935CDA0B}"/>
              </a:ext>
            </a:extLst>
          </p:cNvPr>
          <p:cNvGraphicFramePr>
            <a:graphicFrameLocks/>
          </p:cNvGraphicFramePr>
          <p:nvPr/>
        </p:nvGraphicFramePr>
        <p:xfrm>
          <a:off x="3332163" y="4275138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2" name="矩形 68">
            <a:extLst>
              <a:ext uri="{FF2B5EF4-FFF2-40B4-BE49-F238E27FC236}">
                <a16:creationId xmlns:a16="http://schemas.microsoft.com/office/drawing/2014/main" id="{6DC0F170-17DF-442F-6F0F-0390C166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0813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200" b="1" i="1" u="sng"/>
              <a:t>Convolution v.s. Fully Connected</a:t>
            </a:r>
            <a:endParaRPr lang="zh-TW" altLang="en-US" sz="3200" b="1" i="1" u="sng"/>
          </a:p>
        </p:txBody>
      </p:sp>
      <p:sp>
        <p:nvSpPr>
          <p:cNvPr id="24743" name="文字方塊 69">
            <a:extLst>
              <a:ext uri="{FF2B5EF4-FFF2-40B4-BE49-F238E27FC236}">
                <a16:creationId xmlns:a16="http://schemas.microsoft.com/office/drawing/2014/main" id="{DDBAFB66-C476-0345-2A40-2BFAADAC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87888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91B7B516-B421-B1F7-54B2-78E1773985E7}"/>
              </a:ext>
            </a:extLst>
          </p:cNvPr>
          <p:cNvSpPr/>
          <p:nvPr/>
        </p:nvSpPr>
        <p:spPr>
          <a:xfrm>
            <a:off x="6732588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B00A1785-4659-8B89-F82F-D8508849B0CA}"/>
              </a:ext>
            </a:extLst>
          </p:cNvPr>
          <p:cNvSpPr/>
          <p:nvPr/>
        </p:nvSpPr>
        <p:spPr>
          <a:xfrm>
            <a:off x="5667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FB0DA8E-4BD1-9754-B16D-1B06D70BA43E}"/>
              </a:ext>
            </a:extLst>
          </p:cNvPr>
          <p:cNvGraphicFramePr>
            <a:graphicFrameLocks/>
          </p:cNvGraphicFramePr>
          <p:nvPr/>
        </p:nvGraphicFramePr>
        <p:xfrm>
          <a:off x="400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2" name="文字方塊 4">
            <a:extLst>
              <a:ext uri="{FF2B5EF4-FFF2-40B4-BE49-F238E27FC236}">
                <a16:creationId xmlns:a16="http://schemas.microsoft.com/office/drawing/2014/main" id="{DEDDDB94-037B-687D-816A-719673F4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FB12D1-054B-59FF-4D74-CC752F237895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6134954-3461-F252-605B-67F188A8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2365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344AB1-6444-2657-5A37-3BB675FF8B55}"/>
              </a:ext>
            </a:extLst>
          </p:cNvPr>
          <p:cNvSpPr/>
          <p:nvPr/>
        </p:nvSpPr>
        <p:spPr>
          <a:xfrm>
            <a:off x="400050" y="184943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9" name="圖片 31">
            <a:extLst>
              <a:ext uri="{FF2B5EF4-FFF2-40B4-BE49-F238E27FC236}">
                <a16:creationId xmlns:a16="http://schemas.microsoft.com/office/drawing/2014/main" id="{6605AD38-63FD-7116-DDF6-F85679C84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196975"/>
            <a:ext cx="2239963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33">
            <a:extLst>
              <a:ext uri="{FF2B5EF4-FFF2-40B4-BE49-F238E27FC236}">
                <a16:creationId xmlns:a16="http://schemas.microsoft.com/office/drawing/2014/main" id="{4799DA73-96E5-E435-84CA-64C06457D197}"/>
              </a:ext>
            </a:extLst>
          </p:cNvPr>
          <p:cNvCxnSpPr/>
          <p:nvPr/>
        </p:nvCxnSpPr>
        <p:spPr>
          <a:xfrm>
            <a:off x="2022475" y="838200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>
            <a:extLst>
              <a:ext uri="{FF2B5EF4-FFF2-40B4-BE49-F238E27FC236}">
                <a16:creationId xmlns:a16="http://schemas.microsoft.com/office/drawing/2014/main" id="{7ECB4269-157E-E564-654E-5CBEAF88F0C3}"/>
              </a:ext>
            </a:extLst>
          </p:cNvPr>
          <p:cNvCxnSpPr/>
          <p:nvPr/>
        </p:nvCxnSpPr>
        <p:spPr>
          <a:xfrm flipV="1">
            <a:off x="1839913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>
            <a:extLst>
              <a:ext uri="{FF2B5EF4-FFF2-40B4-BE49-F238E27FC236}">
                <a16:creationId xmlns:a16="http://schemas.microsoft.com/office/drawing/2014/main" id="{A2104D77-F6C5-23FD-7696-4998C3AE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3" name="文字方塊 38">
            <a:extLst>
              <a:ext uri="{FF2B5EF4-FFF2-40B4-BE49-F238E27FC236}">
                <a16:creationId xmlns:a16="http://schemas.microsoft.com/office/drawing/2014/main" id="{E031351F-3F3A-83D1-D19E-828DB51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4" name="文字方塊 39">
            <a:extLst>
              <a:ext uri="{FF2B5EF4-FFF2-40B4-BE49-F238E27FC236}">
                <a16:creationId xmlns:a16="http://schemas.microsoft.com/office/drawing/2014/main" id="{AC18DFE9-D32C-9D80-3491-507707F0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5" name="文字方塊 40">
            <a:extLst>
              <a:ext uri="{FF2B5EF4-FFF2-40B4-BE49-F238E27FC236}">
                <a16:creationId xmlns:a16="http://schemas.microsoft.com/office/drawing/2014/main" id="{EDD29E8F-58BE-E42E-C7B1-A5C958332E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17" name="文字方塊 42">
            <a:extLst>
              <a:ext uri="{FF2B5EF4-FFF2-40B4-BE49-F238E27FC236}">
                <a16:creationId xmlns:a16="http://schemas.microsoft.com/office/drawing/2014/main" id="{53B93D9F-3BA1-59B2-B591-87FE93F5C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18" name="文字方塊 43">
            <a:extLst>
              <a:ext uri="{FF2B5EF4-FFF2-40B4-BE49-F238E27FC236}">
                <a16:creationId xmlns:a16="http://schemas.microsoft.com/office/drawing/2014/main" id="{DDB73505-D18C-B3CC-9EC9-D00DD043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19" name="文字方塊 44">
            <a:extLst>
              <a:ext uri="{FF2B5EF4-FFF2-40B4-BE49-F238E27FC236}">
                <a16:creationId xmlns:a16="http://schemas.microsoft.com/office/drawing/2014/main" id="{ECD97470-F22D-F334-41B2-E6555D998C2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" name="文字方塊 45">
            <a:extLst>
              <a:ext uri="{FF2B5EF4-FFF2-40B4-BE49-F238E27FC236}">
                <a16:creationId xmlns:a16="http://schemas.microsoft.com/office/drawing/2014/main" id="{0C55FC3C-4A89-1613-2633-F42B5E0B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</a:t>
            </a:r>
            <a:endParaRPr lang="zh-TW" altLang="en-US"/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46984546-074C-3CF9-D329-13DE859A7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</a:t>
            </a:r>
            <a:endParaRPr lang="zh-TW" altLang="en-US"/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8EE5E7ED-DF1D-0DB7-F1F8-C530DA89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3" name="文字方塊 48">
            <a:extLst>
              <a:ext uri="{FF2B5EF4-FFF2-40B4-BE49-F238E27FC236}">
                <a16:creationId xmlns:a16="http://schemas.microsoft.com/office/drawing/2014/main" id="{8E053BB9-FA1D-B9A1-1C82-F7DC91D2E42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4" name="文字方塊 49">
            <a:extLst>
              <a:ext uri="{FF2B5EF4-FFF2-40B4-BE49-F238E27FC236}">
                <a16:creationId xmlns:a16="http://schemas.microsoft.com/office/drawing/2014/main" id="{9F9A41D8-F125-FFEC-40BB-74938B27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5303838"/>
            <a:ext cx="2370138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C11917F1-7E28-55D5-3C62-CCFA11BA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" name="文字方塊 51">
            <a:extLst>
              <a:ext uri="{FF2B5EF4-FFF2-40B4-BE49-F238E27FC236}">
                <a16:creationId xmlns:a16="http://schemas.microsoft.com/office/drawing/2014/main" id="{5F4D289F-65B8-DA54-BFEB-25911E42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7" name="文字方塊 52">
            <a:extLst>
              <a:ext uri="{FF2B5EF4-FFF2-40B4-BE49-F238E27FC236}">
                <a16:creationId xmlns:a16="http://schemas.microsoft.com/office/drawing/2014/main" id="{6A63F722-56C7-7252-8F5D-E5EB9F81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9528D0F5-65D5-7689-9A59-D0453E26AAB0}"/>
              </a:ext>
            </a:extLst>
          </p:cNvPr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3488FCFD-3884-9EFA-52E3-2EA6AAE762AD}"/>
              </a:ext>
            </a:extLst>
          </p:cNvPr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9F4C038D-4D58-D590-0F0D-BA38DC13D342}"/>
              </a:ext>
            </a:extLst>
          </p:cNvPr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>
            <a:extLst>
              <a:ext uri="{FF2B5EF4-FFF2-40B4-BE49-F238E27FC236}">
                <a16:creationId xmlns:a16="http://schemas.microsoft.com/office/drawing/2014/main" id="{03541606-B395-4560-9DC1-D28D5B060B04}"/>
              </a:ext>
            </a:extLst>
          </p:cNvPr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>
            <a:extLst>
              <a:ext uri="{FF2B5EF4-FFF2-40B4-BE49-F238E27FC236}">
                <a16:creationId xmlns:a16="http://schemas.microsoft.com/office/drawing/2014/main" id="{0C95F243-CE61-8425-9C92-8ACE94A13F06}"/>
              </a:ext>
            </a:extLst>
          </p:cNvPr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>
            <a:extLst>
              <a:ext uri="{FF2B5EF4-FFF2-40B4-BE49-F238E27FC236}">
                <a16:creationId xmlns:a16="http://schemas.microsoft.com/office/drawing/2014/main" id="{45EF42F7-BE04-91F0-7E0A-3E2D120C4C81}"/>
              </a:ext>
            </a:extLst>
          </p:cNvPr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712067A4-F487-1A40-BA1F-7C902A75E922}"/>
              </a:ext>
            </a:extLst>
          </p:cNvPr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1DAE7B53-D08A-7FC8-7947-45FC11BEF3A6}"/>
              </a:ext>
            </a:extLst>
          </p:cNvPr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>
            <a:extLst>
              <a:ext uri="{FF2B5EF4-FFF2-40B4-BE49-F238E27FC236}">
                <a16:creationId xmlns:a16="http://schemas.microsoft.com/office/drawing/2014/main" id="{2FAD2CF8-0597-5FD3-4F15-15C73BC2C16F}"/>
              </a:ext>
            </a:extLst>
          </p:cNvPr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>
            <a:extLst>
              <a:ext uri="{FF2B5EF4-FFF2-40B4-BE49-F238E27FC236}">
                <a16:creationId xmlns:a16="http://schemas.microsoft.com/office/drawing/2014/main" id="{3A299C99-C9B3-4B03-9ED8-5DF0CAFE403A}"/>
              </a:ext>
            </a:extLst>
          </p:cNvPr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>
            <a:extLst>
              <a:ext uri="{FF2B5EF4-FFF2-40B4-BE49-F238E27FC236}">
                <a16:creationId xmlns:a16="http://schemas.microsoft.com/office/drawing/2014/main" id="{8BE95D31-59E1-9E66-2A0F-BFA395572DFA}"/>
              </a:ext>
            </a:extLst>
          </p:cNvPr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>
            <a:extLst>
              <a:ext uri="{FF2B5EF4-FFF2-40B4-BE49-F238E27FC236}">
                <a16:creationId xmlns:a16="http://schemas.microsoft.com/office/drawing/2014/main" id="{0BEFB1DD-7DBB-AE19-2DC2-EBAE8CD387B0}"/>
              </a:ext>
            </a:extLst>
          </p:cNvPr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>
            <a:extLst>
              <a:ext uri="{FF2B5EF4-FFF2-40B4-BE49-F238E27FC236}">
                <a16:creationId xmlns:a16="http://schemas.microsoft.com/office/drawing/2014/main" id="{5DE4E9B8-305E-6982-4633-605D4323A878}"/>
              </a:ext>
            </a:extLst>
          </p:cNvPr>
          <p:cNvCxnSpPr>
            <a:stCxn id="28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>
            <a:extLst>
              <a:ext uri="{FF2B5EF4-FFF2-40B4-BE49-F238E27FC236}">
                <a16:creationId xmlns:a16="http://schemas.microsoft.com/office/drawing/2014/main" id="{FD229454-77EE-E8C6-505E-18B992A344EE}"/>
              </a:ext>
            </a:extLst>
          </p:cNvPr>
          <p:cNvCxnSpPr>
            <a:stCxn id="29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>
            <a:extLst>
              <a:ext uri="{FF2B5EF4-FFF2-40B4-BE49-F238E27FC236}">
                <a16:creationId xmlns:a16="http://schemas.microsoft.com/office/drawing/2014/main" id="{324ABE9F-A39B-3481-329A-DC19E94E6FBB}"/>
              </a:ext>
            </a:extLst>
          </p:cNvPr>
          <p:cNvCxnSpPr>
            <a:stCxn id="30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>
            <a:extLst>
              <a:ext uri="{FF2B5EF4-FFF2-40B4-BE49-F238E27FC236}">
                <a16:creationId xmlns:a16="http://schemas.microsoft.com/office/drawing/2014/main" id="{E2EBCA8C-8CA5-97D9-6C93-F3FC30B301F3}"/>
              </a:ext>
            </a:extLst>
          </p:cNvPr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>
            <a:extLst>
              <a:ext uri="{FF2B5EF4-FFF2-40B4-BE49-F238E27FC236}">
                <a16:creationId xmlns:a16="http://schemas.microsoft.com/office/drawing/2014/main" id="{159ED573-1C37-A6E8-B510-140670C40BC2}"/>
              </a:ext>
            </a:extLst>
          </p:cNvPr>
          <p:cNvCxnSpPr>
            <a:endCxn id="49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>
            <a:extLst>
              <a:ext uri="{FF2B5EF4-FFF2-40B4-BE49-F238E27FC236}">
                <a16:creationId xmlns:a16="http://schemas.microsoft.com/office/drawing/2014/main" id="{546D9509-35D2-A210-0A24-6DB4BA84A840}"/>
              </a:ext>
            </a:extLst>
          </p:cNvPr>
          <p:cNvCxnSpPr>
            <a:endCxn id="49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>
            <a:extLst>
              <a:ext uri="{FF2B5EF4-FFF2-40B4-BE49-F238E27FC236}">
                <a16:creationId xmlns:a16="http://schemas.microsoft.com/office/drawing/2014/main" id="{06414CDB-89F2-7E26-DBF1-BBD53A8B7498}"/>
              </a:ext>
            </a:extLst>
          </p:cNvPr>
          <p:cNvCxnSpPr>
            <a:stCxn id="36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>
            <a:extLst>
              <a:ext uri="{FF2B5EF4-FFF2-40B4-BE49-F238E27FC236}">
                <a16:creationId xmlns:a16="http://schemas.microsoft.com/office/drawing/2014/main" id="{0F076CAC-C62D-ACF8-F54C-39DA0398036F}"/>
              </a:ext>
            </a:extLst>
          </p:cNvPr>
          <p:cNvCxnSpPr>
            <a:endCxn id="49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>
            <a:extLst>
              <a:ext uri="{FF2B5EF4-FFF2-40B4-BE49-F238E27FC236}">
                <a16:creationId xmlns:a16="http://schemas.microsoft.com/office/drawing/2014/main" id="{80631183-A7F7-4AA7-9974-FE121BF32CB4}"/>
              </a:ext>
            </a:extLst>
          </p:cNvPr>
          <p:cNvCxnSpPr>
            <a:endCxn id="49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>
            <a:extLst>
              <a:ext uri="{FF2B5EF4-FFF2-40B4-BE49-F238E27FC236}">
                <a16:creationId xmlns:a16="http://schemas.microsoft.com/office/drawing/2014/main" id="{633CC16D-61F4-4D24-544A-ADF40561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0" name="橢圓 116">
            <a:extLst>
              <a:ext uri="{FF2B5EF4-FFF2-40B4-BE49-F238E27FC236}">
                <a16:creationId xmlns:a16="http://schemas.microsoft.com/office/drawing/2014/main" id="{2724C614-A3DC-373A-1441-2C904DFD17AE}"/>
              </a:ext>
            </a:extLst>
          </p:cNvPr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17">
            <a:extLst>
              <a:ext uri="{FF2B5EF4-FFF2-40B4-BE49-F238E27FC236}">
                <a16:creationId xmlns:a16="http://schemas.microsoft.com/office/drawing/2014/main" id="{0582223C-7F65-A851-608C-F017081B46F9}"/>
              </a:ext>
            </a:extLst>
          </p:cNvPr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18">
            <a:extLst>
              <a:ext uri="{FF2B5EF4-FFF2-40B4-BE49-F238E27FC236}">
                <a16:creationId xmlns:a16="http://schemas.microsoft.com/office/drawing/2014/main" id="{EF53FE88-5EA7-222E-E21A-304F856CB2AD}"/>
              </a:ext>
            </a:extLst>
          </p:cNvPr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19">
            <a:extLst>
              <a:ext uri="{FF2B5EF4-FFF2-40B4-BE49-F238E27FC236}">
                <a16:creationId xmlns:a16="http://schemas.microsoft.com/office/drawing/2014/main" id="{3DCA8AC3-4101-4347-65B0-F5B10DC62175}"/>
              </a:ext>
            </a:extLst>
          </p:cNvPr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0">
            <a:extLst>
              <a:ext uri="{FF2B5EF4-FFF2-40B4-BE49-F238E27FC236}">
                <a16:creationId xmlns:a16="http://schemas.microsoft.com/office/drawing/2014/main" id="{B5109750-24C2-0CA2-6612-11CBBBDD5AEF}"/>
              </a:ext>
            </a:extLst>
          </p:cNvPr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橢圓 121">
            <a:extLst>
              <a:ext uri="{FF2B5EF4-FFF2-40B4-BE49-F238E27FC236}">
                <a16:creationId xmlns:a16="http://schemas.microsoft.com/office/drawing/2014/main" id="{76FDC24A-7CB8-E154-9782-26CDD3AE0E3C}"/>
              </a:ext>
            </a:extLst>
          </p:cNvPr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122">
            <a:extLst>
              <a:ext uri="{FF2B5EF4-FFF2-40B4-BE49-F238E27FC236}">
                <a16:creationId xmlns:a16="http://schemas.microsoft.com/office/drawing/2014/main" id="{2E4B331C-6853-C108-39B4-9759745BE1A7}"/>
              </a:ext>
            </a:extLst>
          </p:cNvPr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123">
            <a:extLst>
              <a:ext uri="{FF2B5EF4-FFF2-40B4-BE49-F238E27FC236}">
                <a16:creationId xmlns:a16="http://schemas.microsoft.com/office/drawing/2014/main" id="{8161D718-5B97-2776-5910-0EB54B2428EF}"/>
              </a:ext>
            </a:extLst>
          </p:cNvPr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124">
            <a:extLst>
              <a:ext uri="{FF2B5EF4-FFF2-40B4-BE49-F238E27FC236}">
                <a16:creationId xmlns:a16="http://schemas.microsoft.com/office/drawing/2014/main" id="{0D1A1A34-DC97-30B7-5DDA-3C2507A08380}"/>
              </a:ext>
            </a:extLst>
          </p:cNvPr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66">
            <a:extLst>
              <a:ext uri="{FF2B5EF4-FFF2-40B4-BE49-F238E27FC236}">
                <a16:creationId xmlns:a16="http://schemas.microsoft.com/office/drawing/2014/main" id="{B939B48C-6F0C-7975-1B3A-312CE442723F}"/>
              </a:ext>
            </a:extLst>
          </p:cNvPr>
          <p:cNvSpPr txBox="1"/>
          <p:nvPr/>
        </p:nvSpPr>
        <p:spPr>
          <a:xfrm>
            <a:off x="381000" y="5258561"/>
            <a:ext cx="3276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0D3F41-5779-B9EC-CA28-92FE35D1676B}"/>
              </a:ext>
            </a:extLst>
          </p:cNvPr>
          <p:cNvGraphicFramePr>
            <a:graphicFrameLocks/>
          </p:cNvGraphicFramePr>
          <p:nvPr/>
        </p:nvGraphicFramePr>
        <p:xfrm>
          <a:off x="400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FE2BF65-44D9-D2F3-5B9F-5D697F619CC9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4" name="文字方塊 6">
            <a:extLst>
              <a:ext uri="{FF2B5EF4-FFF2-40B4-BE49-F238E27FC236}">
                <a16:creationId xmlns:a16="http://schemas.microsoft.com/office/drawing/2014/main" id="{6B4FFCAF-7182-620B-68D9-31F95DEE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60642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5590D219-BE0C-B52E-E64F-3ED4C090E33E}"/>
              </a:ext>
            </a:extLst>
          </p:cNvPr>
          <p:cNvSpPr/>
          <p:nvPr/>
        </p:nvSpPr>
        <p:spPr>
          <a:xfrm>
            <a:off x="911225" y="1835150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96" name="文字方塊 37">
            <a:extLst>
              <a:ext uri="{FF2B5EF4-FFF2-40B4-BE49-F238E27FC236}">
                <a16:creationId xmlns:a16="http://schemas.microsoft.com/office/drawing/2014/main" id="{F66D9EFB-6726-B8B8-EA40-8349EA729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26697" name="文字方塊 38">
            <a:extLst>
              <a:ext uri="{FF2B5EF4-FFF2-40B4-BE49-F238E27FC236}">
                <a16:creationId xmlns:a16="http://schemas.microsoft.com/office/drawing/2014/main" id="{DD8E532B-BF40-C3DE-4A57-039145A1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26698" name="文字方塊 39">
            <a:extLst>
              <a:ext uri="{FF2B5EF4-FFF2-40B4-BE49-F238E27FC236}">
                <a16:creationId xmlns:a16="http://schemas.microsoft.com/office/drawing/2014/main" id="{3C1BD879-DFD9-2FFD-7E8D-F56204DE9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26699" name="文字方塊 40">
            <a:extLst>
              <a:ext uri="{FF2B5EF4-FFF2-40B4-BE49-F238E27FC236}">
                <a16:creationId xmlns:a16="http://schemas.microsoft.com/office/drawing/2014/main" id="{7BF95D82-2C2D-27AA-A7AD-75AFD53D3B4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0" name="文字方塊 41">
            <a:extLst>
              <a:ext uri="{FF2B5EF4-FFF2-40B4-BE49-F238E27FC236}">
                <a16:creationId xmlns:a16="http://schemas.microsoft.com/office/drawing/2014/main" id="{7B8081C3-DB33-3AF6-7D17-2D8E7E7A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23996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26701" name="文字方塊 42">
            <a:extLst>
              <a:ext uri="{FF2B5EF4-FFF2-40B4-BE49-F238E27FC236}">
                <a16:creationId xmlns:a16="http://schemas.microsoft.com/office/drawing/2014/main" id="{78EB8593-471E-8FF9-ABC5-960B9A77C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26702" name="文字方塊 43">
            <a:extLst>
              <a:ext uri="{FF2B5EF4-FFF2-40B4-BE49-F238E27FC236}">
                <a16:creationId xmlns:a16="http://schemas.microsoft.com/office/drawing/2014/main" id="{D9DFBBC5-07A4-613A-CC76-01EF6267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26703" name="文字方塊 44">
            <a:extLst>
              <a:ext uri="{FF2B5EF4-FFF2-40B4-BE49-F238E27FC236}">
                <a16:creationId xmlns:a16="http://schemas.microsoft.com/office/drawing/2014/main" id="{05C89A27-59F4-9C4E-7EB1-AEEFF244F4B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4" name="文字方塊 45">
            <a:extLst>
              <a:ext uri="{FF2B5EF4-FFF2-40B4-BE49-F238E27FC236}">
                <a16:creationId xmlns:a16="http://schemas.microsoft.com/office/drawing/2014/main" id="{D883D83B-CB58-E19D-349A-D90AD6FD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13:</a:t>
            </a:r>
            <a:endParaRPr lang="zh-TW" altLang="en-US"/>
          </a:p>
        </p:txBody>
      </p:sp>
      <p:sp>
        <p:nvSpPr>
          <p:cNvPr id="26705" name="文字方塊 46">
            <a:extLst>
              <a:ext uri="{FF2B5EF4-FFF2-40B4-BE49-F238E27FC236}">
                <a16:creationId xmlns:a16="http://schemas.microsoft.com/office/drawing/2014/main" id="{1645089E-1571-3C75-5749-FF4BED201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26706" name="文字方塊 47">
            <a:extLst>
              <a:ext uri="{FF2B5EF4-FFF2-40B4-BE49-F238E27FC236}">
                <a16:creationId xmlns:a16="http://schemas.microsoft.com/office/drawing/2014/main" id="{AC869A52-2B5A-35ED-7C2A-24E176AA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26707" name="文字方塊 48">
            <a:extLst>
              <a:ext uri="{FF2B5EF4-FFF2-40B4-BE49-F238E27FC236}">
                <a16:creationId xmlns:a16="http://schemas.microsoft.com/office/drawing/2014/main" id="{8447D828-0DF0-9DF7-206F-68B940C79B5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8" name="文字方塊 50">
            <a:extLst>
              <a:ext uri="{FF2B5EF4-FFF2-40B4-BE49-F238E27FC236}">
                <a16:creationId xmlns:a16="http://schemas.microsoft.com/office/drawing/2014/main" id="{303F3F50-ECE4-16C5-892E-AEE7ECBE5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709" name="文字方塊 51">
            <a:extLst>
              <a:ext uri="{FF2B5EF4-FFF2-40B4-BE49-F238E27FC236}">
                <a16:creationId xmlns:a16="http://schemas.microsoft.com/office/drawing/2014/main" id="{31A235B5-BE47-5E3F-978E-79B1D7812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6710" name="文字方塊 52">
            <a:extLst>
              <a:ext uri="{FF2B5EF4-FFF2-40B4-BE49-F238E27FC236}">
                <a16:creationId xmlns:a16="http://schemas.microsoft.com/office/drawing/2014/main" id="{FF9CBEFE-21C9-2E34-09FD-FE120E0AD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23" name="矩形 54">
            <a:extLst>
              <a:ext uri="{FF2B5EF4-FFF2-40B4-BE49-F238E27FC236}">
                <a16:creationId xmlns:a16="http://schemas.microsoft.com/office/drawing/2014/main" id="{1965CC62-EC76-2658-39AF-71D1B688778E}"/>
              </a:ext>
            </a:extLst>
          </p:cNvPr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>
            <a:extLst>
              <a:ext uri="{FF2B5EF4-FFF2-40B4-BE49-F238E27FC236}">
                <a16:creationId xmlns:a16="http://schemas.microsoft.com/office/drawing/2014/main" id="{B2897FD1-6E9D-F909-C02A-4EF93981C95E}"/>
              </a:ext>
            </a:extLst>
          </p:cNvPr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>
            <a:extLst>
              <a:ext uri="{FF2B5EF4-FFF2-40B4-BE49-F238E27FC236}">
                <a16:creationId xmlns:a16="http://schemas.microsoft.com/office/drawing/2014/main" id="{40473B6C-B5AF-1B38-F3A7-3CCC9D345F32}"/>
              </a:ext>
            </a:extLst>
          </p:cNvPr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14124FFE-0DC6-1D41-D126-D1BF8D6B7FC7}"/>
              </a:ext>
            </a:extLst>
          </p:cNvPr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>
            <a:extLst>
              <a:ext uri="{FF2B5EF4-FFF2-40B4-BE49-F238E27FC236}">
                <a16:creationId xmlns:a16="http://schemas.microsoft.com/office/drawing/2014/main" id="{0C460E9A-7CA5-E61A-9A72-8F384F9CCAB2}"/>
              </a:ext>
            </a:extLst>
          </p:cNvPr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>
            <a:extLst>
              <a:ext uri="{FF2B5EF4-FFF2-40B4-BE49-F238E27FC236}">
                <a16:creationId xmlns:a16="http://schemas.microsoft.com/office/drawing/2014/main" id="{B745581F-5A1C-5855-CAD3-2C79B4FD73C7}"/>
              </a:ext>
            </a:extLst>
          </p:cNvPr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>
            <a:extLst>
              <a:ext uri="{FF2B5EF4-FFF2-40B4-BE49-F238E27FC236}">
                <a16:creationId xmlns:a16="http://schemas.microsoft.com/office/drawing/2014/main" id="{6E63D9E5-0207-B2E8-80FE-7B09D4F3AA5B}"/>
              </a:ext>
            </a:extLst>
          </p:cNvPr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>
            <a:extLst>
              <a:ext uri="{FF2B5EF4-FFF2-40B4-BE49-F238E27FC236}">
                <a16:creationId xmlns:a16="http://schemas.microsoft.com/office/drawing/2014/main" id="{1E47760E-EC0F-817D-AF1F-01FFD9D80E8F}"/>
              </a:ext>
            </a:extLst>
          </p:cNvPr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>
            <a:extLst>
              <a:ext uri="{FF2B5EF4-FFF2-40B4-BE49-F238E27FC236}">
                <a16:creationId xmlns:a16="http://schemas.microsoft.com/office/drawing/2014/main" id="{5DFA1743-C7BC-46D3-780A-55EDE99337DD}"/>
              </a:ext>
            </a:extLst>
          </p:cNvPr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>
            <a:extLst>
              <a:ext uri="{FF2B5EF4-FFF2-40B4-BE49-F238E27FC236}">
                <a16:creationId xmlns:a16="http://schemas.microsoft.com/office/drawing/2014/main" id="{7C5EAEEA-66FB-D14D-87B9-B786A0385D45}"/>
              </a:ext>
            </a:extLst>
          </p:cNvPr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>
            <a:extLst>
              <a:ext uri="{FF2B5EF4-FFF2-40B4-BE49-F238E27FC236}">
                <a16:creationId xmlns:a16="http://schemas.microsoft.com/office/drawing/2014/main" id="{6334A463-5C0E-48F8-1AC6-9B0D3633156F}"/>
              </a:ext>
            </a:extLst>
          </p:cNvPr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>
            <a:extLst>
              <a:ext uri="{FF2B5EF4-FFF2-40B4-BE49-F238E27FC236}">
                <a16:creationId xmlns:a16="http://schemas.microsoft.com/office/drawing/2014/main" id="{1B858B7F-C002-F357-BC08-11651313F0B2}"/>
              </a:ext>
            </a:extLst>
          </p:cNvPr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67443A1C-C578-2228-EEA9-44E0E17AF2B3}"/>
              </a:ext>
            </a:extLst>
          </p:cNvPr>
          <p:cNvCxnSpPr>
            <a:stCxn id="23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>
            <a:extLst>
              <a:ext uri="{FF2B5EF4-FFF2-40B4-BE49-F238E27FC236}">
                <a16:creationId xmlns:a16="http://schemas.microsoft.com/office/drawing/2014/main" id="{134738AE-5181-B617-60BD-B4D866AF44B6}"/>
              </a:ext>
            </a:extLst>
          </p:cNvPr>
          <p:cNvCxnSpPr>
            <a:stCxn id="24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>
            <a:extLst>
              <a:ext uri="{FF2B5EF4-FFF2-40B4-BE49-F238E27FC236}">
                <a16:creationId xmlns:a16="http://schemas.microsoft.com/office/drawing/2014/main" id="{8A177188-EA0E-8573-C1C0-AFCD82794870}"/>
              </a:ext>
            </a:extLst>
          </p:cNvPr>
          <p:cNvCxnSpPr>
            <a:stCxn id="25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>
            <a:extLst>
              <a:ext uri="{FF2B5EF4-FFF2-40B4-BE49-F238E27FC236}">
                <a16:creationId xmlns:a16="http://schemas.microsoft.com/office/drawing/2014/main" id="{A7D6297E-A18C-FBFE-9E05-8BC6BA94E1D1}"/>
              </a:ext>
            </a:extLst>
          </p:cNvPr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>
            <a:extLst>
              <a:ext uri="{FF2B5EF4-FFF2-40B4-BE49-F238E27FC236}">
                <a16:creationId xmlns:a16="http://schemas.microsoft.com/office/drawing/2014/main" id="{B0F98E55-44EB-D662-A0D4-C0E5320A0145}"/>
              </a:ext>
            </a:extLst>
          </p:cNvPr>
          <p:cNvCxnSpPr>
            <a:endCxn id="44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>
            <a:extLst>
              <a:ext uri="{FF2B5EF4-FFF2-40B4-BE49-F238E27FC236}">
                <a16:creationId xmlns:a16="http://schemas.microsoft.com/office/drawing/2014/main" id="{F3F2D8B0-D8DE-8434-0A66-76220611E9F3}"/>
              </a:ext>
            </a:extLst>
          </p:cNvPr>
          <p:cNvCxnSpPr>
            <a:endCxn id="44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>
            <a:extLst>
              <a:ext uri="{FF2B5EF4-FFF2-40B4-BE49-F238E27FC236}">
                <a16:creationId xmlns:a16="http://schemas.microsoft.com/office/drawing/2014/main" id="{C5583B3E-3EFF-7A07-86F7-1BCA8FBCF705}"/>
              </a:ext>
            </a:extLst>
          </p:cNvPr>
          <p:cNvCxnSpPr>
            <a:stCxn id="31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>
            <a:extLst>
              <a:ext uri="{FF2B5EF4-FFF2-40B4-BE49-F238E27FC236}">
                <a16:creationId xmlns:a16="http://schemas.microsoft.com/office/drawing/2014/main" id="{EE69B2A6-CAB6-85BC-9389-12D2AF2CB2D5}"/>
              </a:ext>
            </a:extLst>
          </p:cNvPr>
          <p:cNvCxnSpPr>
            <a:endCxn id="44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>
            <a:extLst>
              <a:ext uri="{FF2B5EF4-FFF2-40B4-BE49-F238E27FC236}">
                <a16:creationId xmlns:a16="http://schemas.microsoft.com/office/drawing/2014/main" id="{31DBBBF0-F3AE-90AE-C512-BEC95E32397F}"/>
              </a:ext>
            </a:extLst>
          </p:cNvPr>
          <p:cNvCxnSpPr>
            <a:endCxn id="44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>
            <a:extLst>
              <a:ext uri="{FF2B5EF4-FFF2-40B4-BE49-F238E27FC236}">
                <a16:creationId xmlns:a16="http://schemas.microsoft.com/office/drawing/2014/main" id="{0128C70B-41BE-8F7B-C2DC-D86B49FD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109">
            <a:extLst>
              <a:ext uri="{FF2B5EF4-FFF2-40B4-BE49-F238E27FC236}">
                <a16:creationId xmlns:a16="http://schemas.microsoft.com/office/drawing/2014/main" id="{62A625AA-BDAF-4B0D-CDB7-CE04CA23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29733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橢圓 116">
            <a:extLst>
              <a:ext uri="{FF2B5EF4-FFF2-40B4-BE49-F238E27FC236}">
                <a16:creationId xmlns:a16="http://schemas.microsoft.com/office/drawing/2014/main" id="{F2CEF82C-775E-32B8-1CF7-5A03483B3A69}"/>
              </a:ext>
            </a:extLst>
          </p:cNvPr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117">
            <a:extLst>
              <a:ext uri="{FF2B5EF4-FFF2-40B4-BE49-F238E27FC236}">
                <a16:creationId xmlns:a16="http://schemas.microsoft.com/office/drawing/2014/main" id="{29ED94E3-7390-B210-1AD7-FFDEE8864F51}"/>
              </a:ext>
            </a:extLst>
          </p:cNvPr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118">
            <a:extLst>
              <a:ext uri="{FF2B5EF4-FFF2-40B4-BE49-F238E27FC236}">
                <a16:creationId xmlns:a16="http://schemas.microsoft.com/office/drawing/2014/main" id="{6426A737-CF23-06B0-9418-ED36448168C9}"/>
              </a:ext>
            </a:extLst>
          </p:cNvPr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119">
            <a:extLst>
              <a:ext uri="{FF2B5EF4-FFF2-40B4-BE49-F238E27FC236}">
                <a16:creationId xmlns:a16="http://schemas.microsoft.com/office/drawing/2014/main" id="{D436F0EB-64DD-1C31-61CF-7767590B2E0F}"/>
              </a:ext>
            </a:extLst>
          </p:cNvPr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120">
            <a:extLst>
              <a:ext uri="{FF2B5EF4-FFF2-40B4-BE49-F238E27FC236}">
                <a16:creationId xmlns:a16="http://schemas.microsoft.com/office/drawing/2014/main" id="{2EE48638-AEDF-F064-135B-57ED90ADBF08}"/>
              </a:ext>
            </a:extLst>
          </p:cNvPr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21">
            <a:extLst>
              <a:ext uri="{FF2B5EF4-FFF2-40B4-BE49-F238E27FC236}">
                <a16:creationId xmlns:a16="http://schemas.microsoft.com/office/drawing/2014/main" id="{3B74333C-3888-8EFB-5E41-B137CD115B1C}"/>
              </a:ext>
            </a:extLst>
          </p:cNvPr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22">
            <a:extLst>
              <a:ext uri="{FF2B5EF4-FFF2-40B4-BE49-F238E27FC236}">
                <a16:creationId xmlns:a16="http://schemas.microsoft.com/office/drawing/2014/main" id="{4AD2696F-18B7-B8B7-C74A-38B174EDE2AC}"/>
              </a:ext>
            </a:extLst>
          </p:cNvPr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23">
            <a:extLst>
              <a:ext uri="{FF2B5EF4-FFF2-40B4-BE49-F238E27FC236}">
                <a16:creationId xmlns:a16="http://schemas.microsoft.com/office/drawing/2014/main" id="{DAD03EA3-2773-CF52-51E2-6E99FC55777E}"/>
              </a:ext>
            </a:extLst>
          </p:cNvPr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4">
            <a:extLst>
              <a:ext uri="{FF2B5EF4-FFF2-40B4-BE49-F238E27FC236}">
                <a16:creationId xmlns:a16="http://schemas.microsoft.com/office/drawing/2014/main" id="{85396193-F1E5-CEBD-1B60-F0DFDE06808C}"/>
              </a:ext>
            </a:extLst>
          </p:cNvPr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文字方塊 66">
            <a:extLst>
              <a:ext uri="{FF2B5EF4-FFF2-40B4-BE49-F238E27FC236}">
                <a16:creationId xmlns:a16="http://schemas.microsoft.com/office/drawing/2014/main" id="{4AA8C461-953C-4148-94F6-16E5D47E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761038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Shared weights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56" name="直線單箭頭接點 71">
            <a:extLst>
              <a:ext uri="{FF2B5EF4-FFF2-40B4-BE49-F238E27FC236}">
                <a16:creationId xmlns:a16="http://schemas.microsoft.com/office/drawing/2014/main" id="{91500D20-AD9B-7CEE-A2BE-588FFEA12DE0}"/>
              </a:ext>
            </a:extLst>
          </p:cNvPr>
          <p:cNvCxnSpPr>
            <a:stCxn id="24" idx="3"/>
            <a:endCxn id="45" idx="2"/>
          </p:cNvCxnSpPr>
          <p:nvPr/>
        </p:nvCxnSpPr>
        <p:spPr>
          <a:xfrm>
            <a:off x="6157913" y="749300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>
            <a:extLst>
              <a:ext uri="{FF2B5EF4-FFF2-40B4-BE49-F238E27FC236}">
                <a16:creationId xmlns:a16="http://schemas.microsoft.com/office/drawing/2014/main" id="{BAAC30CE-85C5-D138-4718-B09CDA9CFDE2}"/>
              </a:ext>
            </a:extLst>
          </p:cNvPr>
          <p:cNvCxnSpPr>
            <a:stCxn id="25" idx="3"/>
            <a:endCxn id="45" idx="2"/>
          </p:cNvCxnSpPr>
          <p:nvPr/>
        </p:nvCxnSpPr>
        <p:spPr>
          <a:xfrm>
            <a:off x="6157913" y="1192213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>
            <a:extLst>
              <a:ext uri="{FF2B5EF4-FFF2-40B4-BE49-F238E27FC236}">
                <a16:creationId xmlns:a16="http://schemas.microsoft.com/office/drawing/2014/main" id="{CD6C19CA-DBBB-0FC5-E98A-4BBE74131603}"/>
              </a:ext>
            </a:extLst>
          </p:cNvPr>
          <p:cNvCxnSpPr>
            <a:stCxn id="26" idx="3"/>
            <a:endCxn id="45" idx="2"/>
          </p:cNvCxnSpPr>
          <p:nvPr/>
        </p:nvCxnSpPr>
        <p:spPr>
          <a:xfrm>
            <a:off x="6157913" y="1654175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>
            <a:extLst>
              <a:ext uri="{FF2B5EF4-FFF2-40B4-BE49-F238E27FC236}">
                <a16:creationId xmlns:a16="http://schemas.microsoft.com/office/drawing/2014/main" id="{13977F15-541A-3D7F-DBDE-27B775E11E23}"/>
              </a:ext>
            </a:extLst>
          </p:cNvPr>
          <p:cNvCxnSpPr>
            <a:endCxn id="45" idx="2"/>
          </p:cNvCxnSpPr>
          <p:nvPr/>
        </p:nvCxnSpPr>
        <p:spPr>
          <a:xfrm>
            <a:off x="6186488" y="2981325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>
            <a:extLst>
              <a:ext uri="{FF2B5EF4-FFF2-40B4-BE49-F238E27FC236}">
                <a16:creationId xmlns:a16="http://schemas.microsoft.com/office/drawing/2014/main" id="{FB10BB05-B8F7-B241-BBBB-1F2096D2A4A8}"/>
              </a:ext>
            </a:extLst>
          </p:cNvPr>
          <p:cNvCxnSpPr>
            <a:endCxn id="45" idx="2"/>
          </p:cNvCxnSpPr>
          <p:nvPr/>
        </p:nvCxnSpPr>
        <p:spPr>
          <a:xfrm flipV="1">
            <a:off x="6173788" y="3333750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>
            <a:extLst>
              <a:ext uri="{FF2B5EF4-FFF2-40B4-BE49-F238E27FC236}">
                <a16:creationId xmlns:a16="http://schemas.microsoft.com/office/drawing/2014/main" id="{9C35DAD5-CB3F-FB56-1130-54AE2C4FFD64}"/>
              </a:ext>
            </a:extLst>
          </p:cNvPr>
          <p:cNvCxnSpPr>
            <a:endCxn id="45" idx="2"/>
          </p:cNvCxnSpPr>
          <p:nvPr/>
        </p:nvCxnSpPr>
        <p:spPr>
          <a:xfrm flipV="1">
            <a:off x="6173788" y="3333750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>
            <a:extLst>
              <a:ext uri="{FF2B5EF4-FFF2-40B4-BE49-F238E27FC236}">
                <a16:creationId xmlns:a16="http://schemas.microsoft.com/office/drawing/2014/main" id="{55067A72-A86D-52A4-2745-85DF3F2585B2}"/>
              </a:ext>
            </a:extLst>
          </p:cNvPr>
          <p:cNvCxnSpPr>
            <a:stCxn id="32" idx="3"/>
          </p:cNvCxnSpPr>
          <p:nvPr/>
        </p:nvCxnSpPr>
        <p:spPr>
          <a:xfrm flipV="1">
            <a:off x="6157913" y="3360738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>
            <a:extLst>
              <a:ext uri="{FF2B5EF4-FFF2-40B4-BE49-F238E27FC236}">
                <a16:creationId xmlns:a16="http://schemas.microsoft.com/office/drawing/2014/main" id="{7737F8FC-235E-EA7D-8AA2-68776D61B022}"/>
              </a:ext>
            </a:extLst>
          </p:cNvPr>
          <p:cNvCxnSpPr>
            <a:stCxn id="33" idx="3"/>
          </p:cNvCxnSpPr>
          <p:nvPr/>
        </p:nvCxnSpPr>
        <p:spPr>
          <a:xfrm flipV="1">
            <a:off x="6157913" y="3327400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>
            <a:extLst>
              <a:ext uri="{FF2B5EF4-FFF2-40B4-BE49-F238E27FC236}">
                <a16:creationId xmlns:a16="http://schemas.microsoft.com/office/drawing/2014/main" id="{1D193687-1E36-991C-6F1D-D9F02332887F}"/>
              </a:ext>
            </a:extLst>
          </p:cNvPr>
          <p:cNvCxnSpPr>
            <a:stCxn id="34" idx="3"/>
          </p:cNvCxnSpPr>
          <p:nvPr/>
        </p:nvCxnSpPr>
        <p:spPr>
          <a:xfrm flipV="1">
            <a:off x="6157913" y="3389313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53" name="文字方塊 87">
            <a:extLst>
              <a:ext uri="{FF2B5EF4-FFF2-40B4-BE49-F238E27FC236}">
                <a16:creationId xmlns:a16="http://schemas.microsoft.com/office/drawing/2014/main" id="{CBB3C892-9EE2-1FB8-666C-56E62D67A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66" name="圖片 86">
            <a:extLst>
              <a:ext uri="{FF2B5EF4-FFF2-40B4-BE49-F238E27FC236}">
                <a16:creationId xmlns:a16="http://schemas.microsoft.com/office/drawing/2014/main" id="{E289B011-806F-DBED-5727-7D4F89CC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216025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單箭頭接點 34">
            <a:extLst>
              <a:ext uri="{FF2B5EF4-FFF2-40B4-BE49-F238E27FC236}">
                <a16:creationId xmlns:a16="http://schemas.microsoft.com/office/drawing/2014/main" id="{1A59FD00-CFA7-FB12-0E92-E8BCF6FAF8EE}"/>
              </a:ext>
            </a:extLst>
          </p:cNvPr>
          <p:cNvCxnSpPr/>
          <p:nvPr/>
        </p:nvCxnSpPr>
        <p:spPr>
          <a:xfrm flipV="1">
            <a:off x="2328863" y="1557338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>
            <a:extLst>
              <a:ext uri="{FF2B5EF4-FFF2-40B4-BE49-F238E27FC236}">
                <a16:creationId xmlns:a16="http://schemas.microsoft.com/office/drawing/2014/main" id="{F67BE510-A560-B4CA-5C82-B022F898369E}"/>
              </a:ext>
            </a:extLst>
          </p:cNvPr>
          <p:cNvCxnSpPr/>
          <p:nvPr/>
        </p:nvCxnSpPr>
        <p:spPr>
          <a:xfrm>
            <a:off x="2022475" y="838200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>
            <a:extLst>
              <a:ext uri="{FF2B5EF4-FFF2-40B4-BE49-F238E27FC236}">
                <a16:creationId xmlns:a16="http://schemas.microsoft.com/office/drawing/2014/main" id="{5F02E66C-F801-D863-A7B2-95DF0ABBA847}"/>
              </a:ext>
            </a:extLst>
          </p:cNvPr>
          <p:cNvSpPr txBox="1"/>
          <p:nvPr/>
        </p:nvSpPr>
        <p:spPr>
          <a:xfrm>
            <a:off x="609600" y="5257800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>
            <a:extLst>
              <a:ext uri="{FF2B5EF4-FFF2-40B4-BE49-F238E27FC236}">
                <a16:creationId xmlns:a16="http://schemas.microsoft.com/office/drawing/2014/main" id="{83D674A3-E00D-2012-8A59-53DAA822FF7C}"/>
              </a:ext>
            </a:extLst>
          </p:cNvPr>
          <p:cNvSpPr txBox="1"/>
          <p:nvPr/>
        </p:nvSpPr>
        <p:spPr>
          <a:xfrm>
            <a:off x="629478" y="5937959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62340"/>
            <a:ext cx="9144000" cy="52864"/>
            <a:chOff x="0" y="940119"/>
            <a:chExt cx="12192000" cy="70485"/>
          </a:xfrm>
        </p:grpSpPr>
        <p:sp>
          <p:nvSpPr>
            <p:cNvPr id="3" name="object 3"/>
            <p:cNvSpPr/>
            <p:nvPr/>
          </p:nvSpPr>
          <p:spPr>
            <a:xfrm>
              <a:off x="0" y="944881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59">
                  <a:moveTo>
                    <a:pt x="0" y="60960"/>
                  </a:moveTo>
                  <a:lnTo>
                    <a:pt x="0" y="0"/>
                  </a:lnTo>
                  <a:lnTo>
                    <a:pt x="12192000" y="0"/>
                  </a:lnTo>
                  <a:lnTo>
                    <a:pt x="12192000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44881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59">
                  <a:moveTo>
                    <a:pt x="0" y="0"/>
                  </a:moveTo>
                  <a:lnTo>
                    <a:pt x="12192000" y="0"/>
                  </a:lnTo>
                </a:path>
                <a:path w="12192000" h="60959">
                  <a:moveTo>
                    <a:pt x="12192000" y="60960"/>
                  </a:moveTo>
                  <a:lnTo>
                    <a:pt x="0" y="60960"/>
                  </a:lnTo>
                </a:path>
              </a:pathLst>
            </a:custGeom>
            <a:ln w="952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7" y="2594609"/>
            <a:ext cx="1938528" cy="17030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5600" y="2617217"/>
            <a:ext cx="1860233" cy="972061"/>
          </a:xfrm>
          <a:prstGeom prst="rect">
            <a:avLst/>
          </a:prstGeom>
          <a:solidFill>
            <a:srgbClr val="FFFFFF"/>
          </a:solidFill>
          <a:ln w="25400">
            <a:solidFill>
              <a:srgbClr val="5B9BD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1099"/>
              </a:spcBef>
            </a:pPr>
            <a:endParaRPr>
              <a:latin typeface="Times New Roman"/>
              <a:cs typeface="Times New Roman"/>
            </a:endParaRPr>
          </a:p>
          <a:p>
            <a:pPr marL="222409"/>
            <a:r>
              <a:rPr spc="-15" dirty="0">
                <a:latin typeface="Verdana"/>
                <a:cs typeface="Verdana"/>
              </a:rPr>
              <a:t>Input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Image</a:t>
            </a:r>
            <a:endParaRPr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78074" y="1831085"/>
            <a:ext cx="3388043" cy="3166110"/>
            <a:chOff x="3837432" y="1298447"/>
            <a:chExt cx="4517390" cy="42214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7432" y="1298447"/>
              <a:ext cx="4517136" cy="42214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9954" y="1328392"/>
              <a:ext cx="4412615" cy="4115435"/>
            </a:xfrm>
            <a:custGeom>
              <a:avLst/>
              <a:gdLst/>
              <a:ahLst/>
              <a:cxnLst/>
              <a:rect l="l" t="t" r="r" b="b"/>
              <a:pathLst>
                <a:path w="4412615" h="4115435">
                  <a:moveTo>
                    <a:pt x="3794862" y="0"/>
                  </a:moveTo>
                  <a:lnTo>
                    <a:pt x="617228" y="0"/>
                  </a:lnTo>
                  <a:lnTo>
                    <a:pt x="568992" y="1857"/>
                  </a:lnTo>
                  <a:lnTo>
                    <a:pt x="521772" y="7336"/>
                  </a:lnTo>
                  <a:lnTo>
                    <a:pt x="475704" y="16301"/>
                  </a:lnTo>
                  <a:lnTo>
                    <a:pt x="430925" y="28614"/>
                  </a:lnTo>
                  <a:lnTo>
                    <a:pt x="387574" y="44138"/>
                  </a:lnTo>
                  <a:lnTo>
                    <a:pt x="345787" y="62735"/>
                  </a:lnTo>
                  <a:lnTo>
                    <a:pt x="305701" y="84269"/>
                  </a:lnTo>
                  <a:lnTo>
                    <a:pt x="267454" y="108603"/>
                  </a:lnTo>
                  <a:lnTo>
                    <a:pt x="231183" y="135598"/>
                  </a:lnTo>
                  <a:lnTo>
                    <a:pt x="197025" y="165118"/>
                  </a:lnTo>
                  <a:lnTo>
                    <a:pt x="165118" y="197026"/>
                  </a:lnTo>
                  <a:lnTo>
                    <a:pt x="135598" y="231184"/>
                  </a:lnTo>
                  <a:lnTo>
                    <a:pt x="108603" y="267455"/>
                  </a:lnTo>
                  <a:lnTo>
                    <a:pt x="84269" y="305702"/>
                  </a:lnTo>
                  <a:lnTo>
                    <a:pt x="62735" y="345787"/>
                  </a:lnTo>
                  <a:lnTo>
                    <a:pt x="44138" y="387575"/>
                  </a:lnTo>
                  <a:lnTo>
                    <a:pt x="28614" y="430926"/>
                  </a:lnTo>
                  <a:lnTo>
                    <a:pt x="16301" y="475704"/>
                  </a:lnTo>
                  <a:lnTo>
                    <a:pt x="7336" y="521773"/>
                  </a:lnTo>
                  <a:lnTo>
                    <a:pt x="1857" y="568993"/>
                  </a:lnTo>
                  <a:lnTo>
                    <a:pt x="0" y="617230"/>
                  </a:lnTo>
                  <a:lnTo>
                    <a:pt x="0" y="3497625"/>
                  </a:lnTo>
                  <a:lnTo>
                    <a:pt x="1857" y="3545861"/>
                  </a:lnTo>
                  <a:lnTo>
                    <a:pt x="7336" y="3593082"/>
                  </a:lnTo>
                  <a:lnTo>
                    <a:pt x="16301" y="3639151"/>
                  </a:lnTo>
                  <a:lnTo>
                    <a:pt x="28614" y="3683929"/>
                  </a:lnTo>
                  <a:lnTo>
                    <a:pt x="44138" y="3727280"/>
                  </a:lnTo>
                  <a:lnTo>
                    <a:pt x="62735" y="3769068"/>
                  </a:lnTo>
                  <a:lnTo>
                    <a:pt x="84269" y="3809153"/>
                  </a:lnTo>
                  <a:lnTo>
                    <a:pt x="108603" y="3847400"/>
                  </a:lnTo>
                  <a:lnTo>
                    <a:pt x="135598" y="3883671"/>
                  </a:lnTo>
                  <a:lnTo>
                    <a:pt x="165118" y="3917829"/>
                  </a:lnTo>
                  <a:lnTo>
                    <a:pt x="197025" y="3949737"/>
                  </a:lnTo>
                  <a:lnTo>
                    <a:pt x="231183" y="3979257"/>
                  </a:lnTo>
                  <a:lnTo>
                    <a:pt x="267454" y="4006252"/>
                  </a:lnTo>
                  <a:lnTo>
                    <a:pt x="305701" y="4030585"/>
                  </a:lnTo>
                  <a:lnTo>
                    <a:pt x="345787" y="4052119"/>
                  </a:lnTo>
                  <a:lnTo>
                    <a:pt x="387574" y="4070717"/>
                  </a:lnTo>
                  <a:lnTo>
                    <a:pt x="430925" y="4086241"/>
                  </a:lnTo>
                  <a:lnTo>
                    <a:pt x="475704" y="4098554"/>
                  </a:lnTo>
                  <a:lnTo>
                    <a:pt x="521772" y="4107519"/>
                  </a:lnTo>
                  <a:lnTo>
                    <a:pt x="568992" y="4112998"/>
                  </a:lnTo>
                  <a:lnTo>
                    <a:pt x="617228" y="4114855"/>
                  </a:lnTo>
                  <a:lnTo>
                    <a:pt x="3794862" y="4114855"/>
                  </a:lnTo>
                  <a:lnTo>
                    <a:pt x="3843099" y="4112998"/>
                  </a:lnTo>
                  <a:lnTo>
                    <a:pt x="3890319" y="4107519"/>
                  </a:lnTo>
                  <a:lnTo>
                    <a:pt x="3936388" y="4098554"/>
                  </a:lnTo>
                  <a:lnTo>
                    <a:pt x="3981166" y="4086241"/>
                  </a:lnTo>
                  <a:lnTo>
                    <a:pt x="4024518" y="4070717"/>
                  </a:lnTo>
                  <a:lnTo>
                    <a:pt x="4066305" y="4052119"/>
                  </a:lnTo>
                  <a:lnTo>
                    <a:pt x="4106390" y="4030585"/>
                  </a:lnTo>
                  <a:lnTo>
                    <a:pt x="4144637" y="4006252"/>
                  </a:lnTo>
                  <a:lnTo>
                    <a:pt x="4180908" y="3979257"/>
                  </a:lnTo>
                  <a:lnTo>
                    <a:pt x="4215066" y="3949737"/>
                  </a:lnTo>
                  <a:lnTo>
                    <a:pt x="4246974" y="3917829"/>
                  </a:lnTo>
                  <a:lnTo>
                    <a:pt x="4276494" y="3883671"/>
                  </a:lnTo>
                  <a:lnTo>
                    <a:pt x="4303489" y="3847400"/>
                  </a:lnTo>
                  <a:lnTo>
                    <a:pt x="4327823" y="3809153"/>
                  </a:lnTo>
                  <a:lnTo>
                    <a:pt x="4349357" y="3769068"/>
                  </a:lnTo>
                  <a:lnTo>
                    <a:pt x="4367954" y="3727280"/>
                  </a:lnTo>
                  <a:lnTo>
                    <a:pt x="4383478" y="3683929"/>
                  </a:lnTo>
                  <a:lnTo>
                    <a:pt x="4395791" y="3639151"/>
                  </a:lnTo>
                  <a:lnTo>
                    <a:pt x="4404756" y="3593082"/>
                  </a:lnTo>
                  <a:lnTo>
                    <a:pt x="4410236" y="3545861"/>
                  </a:lnTo>
                  <a:lnTo>
                    <a:pt x="4412093" y="3497625"/>
                  </a:lnTo>
                  <a:lnTo>
                    <a:pt x="4412093" y="617230"/>
                  </a:lnTo>
                  <a:lnTo>
                    <a:pt x="4410236" y="568993"/>
                  </a:lnTo>
                  <a:lnTo>
                    <a:pt x="4404756" y="521773"/>
                  </a:lnTo>
                  <a:lnTo>
                    <a:pt x="4395791" y="475704"/>
                  </a:lnTo>
                  <a:lnTo>
                    <a:pt x="4383478" y="430926"/>
                  </a:lnTo>
                  <a:lnTo>
                    <a:pt x="4367954" y="387575"/>
                  </a:lnTo>
                  <a:lnTo>
                    <a:pt x="4349357" y="345787"/>
                  </a:lnTo>
                  <a:lnTo>
                    <a:pt x="4327823" y="305702"/>
                  </a:lnTo>
                  <a:lnTo>
                    <a:pt x="4303489" y="267455"/>
                  </a:lnTo>
                  <a:lnTo>
                    <a:pt x="4276494" y="231184"/>
                  </a:lnTo>
                  <a:lnTo>
                    <a:pt x="4246974" y="197026"/>
                  </a:lnTo>
                  <a:lnTo>
                    <a:pt x="4215066" y="165118"/>
                  </a:lnTo>
                  <a:lnTo>
                    <a:pt x="4180908" y="135598"/>
                  </a:lnTo>
                  <a:lnTo>
                    <a:pt x="4144637" y="108603"/>
                  </a:lnTo>
                  <a:lnTo>
                    <a:pt x="4106390" y="84269"/>
                  </a:lnTo>
                  <a:lnTo>
                    <a:pt x="4066305" y="62735"/>
                  </a:lnTo>
                  <a:lnTo>
                    <a:pt x="4024518" y="44138"/>
                  </a:lnTo>
                  <a:lnTo>
                    <a:pt x="3981166" y="28614"/>
                  </a:lnTo>
                  <a:lnTo>
                    <a:pt x="3936388" y="16301"/>
                  </a:lnTo>
                  <a:lnTo>
                    <a:pt x="3890319" y="7336"/>
                  </a:lnTo>
                  <a:lnTo>
                    <a:pt x="3843099" y="1857"/>
                  </a:lnTo>
                  <a:lnTo>
                    <a:pt x="3794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9954" y="1328392"/>
              <a:ext cx="4412615" cy="4115435"/>
            </a:xfrm>
            <a:custGeom>
              <a:avLst/>
              <a:gdLst/>
              <a:ahLst/>
              <a:cxnLst/>
              <a:rect l="l" t="t" r="r" b="b"/>
              <a:pathLst>
                <a:path w="4412615" h="4115435">
                  <a:moveTo>
                    <a:pt x="0" y="617229"/>
                  </a:moveTo>
                  <a:lnTo>
                    <a:pt x="1857" y="568993"/>
                  </a:lnTo>
                  <a:lnTo>
                    <a:pt x="7336" y="521772"/>
                  </a:lnTo>
                  <a:lnTo>
                    <a:pt x="16301" y="475704"/>
                  </a:lnTo>
                  <a:lnTo>
                    <a:pt x="28614" y="430926"/>
                  </a:lnTo>
                  <a:lnTo>
                    <a:pt x="44138" y="387574"/>
                  </a:lnTo>
                  <a:lnTo>
                    <a:pt x="62735" y="345787"/>
                  </a:lnTo>
                  <a:lnTo>
                    <a:pt x="84269" y="305702"/>
                  </a:lnTo>
                  <a:lnTo>
                    <a:pt x="108603" y="267455"/>
                  </a:lnTo>
                  <a:lnTo>
                    <a:pt x="135598" y="231184"/>
                  </a:lnTo>
                  <a:lnTo>
                    <a:pt x="165118" y="197026"/>
                  </a:lnTo>
                  <a:lnTo>
                    <a:pt x="197026" y="165118"/>
                  </a:lnTo>
                  <a:lnTo>
                    <a:pt x="231184" y="135598"/>
                  </a:lnTo>
                  <a:lnTo>
                    <a:pt x="267455" y="108603"/>
                  </a:lnTo>
                  <a:lnTo>
                    <a:pt x="305702" y="84269"/>
                  </a:lnTo>
                  <a:lnTo>
                    <a:pt x="345787" y="62735"/>
                  </a:lnTo>
                  <a:lnTo>
                    <a:pt x="387574" y="44138"/>
                  </a:lnTo>
                  <a:lnTo>
                    <a:pt x="430926" y="28614"/>
                  </a:lnTo>
                  <a:lnTo>
                    <a:pt x="475704" y="16301"/>
                  </a:lnTo>
                  <a:lnTo>
                    <a:pt x="521772" y="7336"/>
                  </a:lnTo>
                  <a:lnTo>
                    <a:pt x="568993" y="1857"/>
                  </a:lnTo>
                  <a:lnTo>
                    <a:pt x="617229" y="0"/>
                  </a:lnTo>
                  <a:lnTo>
                    <a:pt x="3794863" y="0"/>
                  </a:lnTo>
                  <a:lnTo>
                    <a:pt x="3843099" y="1857"/>
                  </a:lnTo>
                  <a:lnTo>
                    <a:pt x="3890320" y="7336"/>
                  </a:lnTo>
                  <a:lnTo>
                    <a:pt x="3936388" y="16301"/>
                  </a:lnTo>
                  <a:lnTo>
                    <a:pt x="3981166" y="28614"/>
                  </a:lnTo>
                  <a:lnTo>
                    <a:pt x="4024518" y="44138"/>
                  </a:lnTo>
                  <a:lnTo>
                    <a:pt x="4066305" y="62735"/>
                  </a:lnTo>
                  <a:lnTo>
                    <a:pt x="4106390" y="84269"/>
                  </a:lnTo>
                  <a:lnTo>
                    <a:pt x="4144637" y="108603"/>
                  </a:lnTo>
                  <a:lnTo>
                    <a:pt x="4180909" y="135598"/>
                  </a:lnTo>
                  <a:lnTo>
                    <a:pt x="4215067" y="165118"/>
                  </a:lnTo>
                  <a:lnTo>
                    <a:pt x="4246974" y="197026"/>
                  </a:lnTo>
                  <a:lnTo>
                    <a:pt x="4276494" y="231184"/>
                  </a:lnTo>
                  <a:lnTo>
                    <a:pt x="4303489" y="267455"/>
                  </a:lnTo>
                  <a:lnTo>
                    <a:pt x="4327823" y="305702"/>
                  </a:lnTo>
                  <a:lnTo>
                    <a:pt x="4349357" y="345787"/>
                  </a:lnTo>
                  <a:lnTo>
                    <a:pt x="4367954" y="387574"/>
                  </a:lnTo>
                  <a:lnTo>
                    <a:pt x="4383478" y="430926"/>
                  </a:lnTo>
                  <a:lnTo>
                    <a:pt x="4395791" y="475704"/>
                  </a:lnTo>
                  <a:lnTo>
                    <a:pt x="4404756" y="521772"/>
                  </a:lnTo>
                  <a:lnTo>
                    <a:pt x="4410236" y="568993"/>
                  </a:lnTo>
                  <a:lnTo>
                    <a:pt x="4412093" y="617229"/>
                  </a:lnTo>
                  <a:lnTo>
                    <a:pt x="4412093" y="3497626"/>
                  </a:lnTo>
                  <a:lnTo>
                    <a:pt x="4410236" y="3545862"/>
                  </a:lnTo>
                  <a:lnTo>
                    <a:pt x="4404756" y="3593083"/>
                  </a:lnTo>
                  <a:lnTo>
                    <a:pt x="4395791" y="3639151"/>
                  </a:lnTo>
                  <a:lnTo>
                    <a:pt x="4383478" y="3683929"/>
                  </a:lnTo>
                  <a:lnTo>
                    <a:pt x="4367954" y="3727281"/>
                  </a:lnTo>
                  <a:lnTo>
                    <a:pt x="4349357" y="3769068"/>
                  </a:lnTo>
                  <a:lnTo>
                    <a:pt x="4327823" y="3809153"/>
                  </a:lnTo>
                  <a:lnTo>
                    <a:pt x="4303489" y="3847400"/>
                  </a:lnTo>
                  <a:lnTo>
                    <a:pt x="4276494" y="3883672"/>
                  </a:lnTo>
                  <a:lnTo>
                    <a:pt x="4246974" y="3917830"/>
                  </a:lnTo>
                  <a:lnTo>
                    <a:pt x="4215067" y="3949737"/>
                  </a:lnTo>
                  <a:lnTo>
                    <a:pt x="4180909" y="3979257"/>
                  </a:lnTo>
                  <a:lnTo>
                    <a:pt x="4144637" y="4006252"/>
                  </a:lnTo>
                  <a:lnTo>
                    <a:pt x="4106390" y="4030586"/>
                  </a:lnTo>
                  <a:lnTo>
                    <a:pt x="4066305" y="4052120"/>
                  </a:lnTo>
                  <a:lnTo>
                    <a:pt x="4024518" y="4070717"/>
                  </a:lnTo>
                  <a:lnTo>
                    <a:pt x="3981166" y="4086241"/>
                  </a:lnTo>
                  <a:lnTo>
                    <a:pt x="3936388" y="4098554"/>
                  </a:lnTo>
                  <a:lnTo>
                    <a:pt x="3890320" y="4107519"/>
                  </a:lnTo>
                  <a:lnTo>
                    <a:pt x="3843099" y="4112999"/>
                  </a:lnTo>
                  <a:lnTo>
                    <a:pt x="3794863" y="4114856"/>
                  </a:lnTo>
                  <a:lnTo>
                    <a:pt x="617229" y="4114856"/>
                  </a:lnTo>
                  <a:lnTo>
                    <a:pt x="568993" y="4112999"/>
                  </a:lnTo>
                  <a:lnTo>
                    <a:pt x="521772" y="4107519"/>
                  </a:lnTo>
                  <a:lnTo>
                    <a:pt x="475704" y="4098554"/>
                  </a:lnTo>
                  <a:lnTo>
                    <a:pt x="430926" y="4086241"/>
                  </a:lnTo>
                  <a:lnTo>
                    <a:pt x="387574" y="4070717"/>
                  </a:lnTo>
                  <a:lnTo>
                    <a:pt x="345787" y="4052120"/>
                  </a:lnTo>
                  <a:lnTo>
                    <a:pt x="305702" y="4030586"/>
                  </a:lnTo>
                  <a:lnTo>
                    <a:pt x="267455" y="4006252"/>
                  </a:lnTo>
                  <a:lnTo>
                    <a:pt x="231184" y="3979257"/>
                  </a:lnTo>
                  <a:lnTo>
                    <a:pt x="197026" y="3949737"/>
                  </a:lnTo>
                  <a:lnTo>
                    <a:pt x="165118" y="3917830"/>
                  </a:lnTo>
                  <a:lnTo>
                    <a:pt x="135598" y="3883672"/>
                  </a:lnTo>
                  <a:lnTo>
                    <a:pt x="108603" y="3847400"/>
                  </a:lnTo>
                  <a:lnTo>
                    <a:pt x="84269" y="3809153"/>
                  </a:lnTo>
                  <a:lnTo>
                    <a:pt x="62735" y="3769068"/>
                  </a:lnTo>
                  <a:lnTo>
                    <a:pt x="44138" y="3727281"/>
                  </a:lnTo>
                  <a:lnTo>
                    <a:pt x="28614" y="3683929"/>
                  </a:lnTo>
                  <a:lnTo>
                    <a:pt x="16301" y="3639151"/>
                  </a:lnTo>
                  <a:lnTo>
                    <a:pt x="7336" y="3593083"/>
                  </a:lnTo>
                  <a:lnTo>
                    <a:pt x="1857" y="3545862"/>
                  </a:lnTo>
                  <a:lnTo>
                    <a:pt x="0" y="3497626"/>
                  </a:lnTo>
                  <a:lnTo>
                    <a:pt x="0" y="617229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95180" y="3241167"/>
            <a:ext cx="5543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56" dirty="0">
                <a:latin typeface="Verdana"/>
                <a:cs typeface="Verdana"/>
              </a:rPr>
              <a:t>CNN</a:t>
            </a:r>
            <a:endParaRPr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0004" y="2409444"/>
            <a:ext cx="1991201" cy="2073593"/>
            <a:chOff x="9186671" y="2069592"/>
            <a:chExt cx="2654935" cy="276479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6671" y="2069592"/>
              <a:ext cx="2654807" cy="27645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237794" y="2100318"/>
              <a:ext cx="2552065" cy="2657475"/>
            </a:xfrm>
            <a:custGeom>
              <a:avLst/>
              <a:gdLst/>
              <a:ahLst/>
              <a:cxnLst/>
              <a:rect l="l" t="t" r="r" b="b"/>
              <a:pathLst>
                <a:path w="2552065" h="2657475">
                  <a:moveTo>
                    <a:pt x="1275887" y="0"/>
                  </a:moveTo>
                  <a:lnTo>
                    <a:pt x="1229113" y="876"/>
                  </a:lnTo>
                  <a:lnTo>
                    <a:pt x="1182763" y="3485"/>
                  </a:lnTo>
                  <a:lnTo>
                    <a:pt x="1136865" y="7796"/>
                  </a:lnTo>
                  <a:lnTo>
                    <a:pt x="1091450" y="13780"/>
                  </a:lnTo>
                  <a:lnTo>
                    <a:pt x="1046545" y="21406"/>
                  </a:lnTo>
                  <a:lnTo>
                    <a:pt x="1002179" y="30645"/>
                  </a:lnTo>
                  <a:lnTo>
                    <a:pt x="958382" y="41467"/>
                  </a:lnTo>
                  <a:lnTo>
                    <a:pt x="915182" y="53840"/>
                  </a:lnTo>
                  <a:lnTo>
                    <a:pt x="872608" y="67737"/>
                  </a:lnTo>
                  <a:lnTo>
                    <a:pt x="830689" y="83125"/>
                  </a:lnTo>
                  <a:lnTo>
                    <a:pt x="789453" y="99976"/>
                  </a:lnTo>
                  <a:lnTo>
                    <a:pt x="748930" y="118259"/>
                  </a:lnTo>
                  <a:lnTo>
                    <a:pt x="709148" y="137945"/>
                  </a:lnTo>
                  <a:lnTo>
                    <a:pt x="670135" y="159003"/>
                  </a:lnTo>
                  <a:lnTo>
                    <a:pt x="631922" y="181403"/>
                  </a:lnTo>
                  <a:lnTo>
                    <a:pt x="594537" y="205116"/>
                  </a:lnTo>
                  <a:lnTo>
                    <a:pt x="558008" y="230111"/>
                  </a:lnTo>
                  <a:lnTo>
                    <a:pt x="522365" y="256358"/>
                  </a:lnTo>
                  <a:lnTo>
                    <a:pt x="487635" y="283827"/>
                  </a:lnTo>
                  <a:lnTo>
                    <a:pt x="453849" y="312489"/>
                  </a:lnTo>
                  <a:lnTo>
                    <a:pt x="421035" y="342312"/>
                  </a:lnTo>
                  <a:lnTo>
                    <a:pt x="389221" y="373268"/>
                  </a:lnTo>
                  <a:lnTo>
                    <a:pt x="358437" y="405326"/>
                  </a:lnTo>
                  <a:lnTo>
                    <a:pt x="328711" y="438456"/>
                  </a:lnTo>
                  <a:lnTo>
                    <a:pt x="300072" y="472628"/>
                  </a:lnTo>
                  <a:lnTo>
                    <a:pt x="272550" y="507813"/>
                  </a:lnTo>
                  <a:lnTo>
                    <a:pt x="246172" y="543979"/>
                  </a:lnTo>
                  <a:lnTo>
                    <a:pt x="220968" y="581097"/>
                  </a:lnTo>
                  <a:lnTo>
                    <a:pt x="196966" y="619137"/>
                  </a:lnTo>
                  <a:lnTo>
                    <a:pt x="174196" y="658070"/>
                  </a:lnTo>
                  <a:lnTo>
                    <a:pt x="152685" y="697864"/>
                  </a:lnTo>
                  <a:lnTo>
                    <a:pt x="132464" y="738490"/>
                  </a:lnTo>
                  <a:lnTo>
                    <a:pt x="113561" y="779919"/>
                  </a:lnTo>
                  <a:lnTo>
                    <a:pt x="96004" y="822119"/>
                  </a:lnTo>
                  <a:lnTo>
                    <a:pt x="79822" y="865061"/>
                  </a:lnTo>
                  <a:lnTo>
                    <a:pt x="65045" y="908715"/>
                  </a:lnTo>
                  <a:lnTo>
                    <a:pt x="51701" y="953051"/>
                  </a:lnTo>
                  <a:lnTo>
                    <a:pt x="39819" y="998038"/>
                  </a:lnTo>
                  <a:lnTo>
                    <a:pt x="29428" y="1043648"/>
                  </a:lnTo>
                  <a:lnTo>
                    <a:pt x="20556" y="1089849"/>
                  </a:lnTo>
                  <a:lnTo>
                    <a:pt x="13232" y="1136612"/>
                  </a:lnTo>
                  <a:lnTo>
                    <a:pt x="7486" y="1183907"/>
                  </a:lnTo>
                  <a:lnTo>
                    <a:pt x="3346" y="1231703"/>
                  </a:lnTo>
                  <a:lnTo>
                    <a:pt x="841" y="1279971"/>
                  </a:lnTo>
                  <a:lnTo>
                    <a:pt x="0" y="1328681"/>
                  </a:lnTo>
                  <a:lnTo>
                    <a:pt x="841" y="1377391"/>
                  </a:lnTo>
                  <a:lnTo>
                    <a:pt x="3346" y="1425659"/>
                  </a:lnTo>
                  <a:lnTo>
                    <a:pt x="7486" y="1473456"/>
                  </a:lnTo>
                  <a:lnTo>
                    <a:pt x="13232" y="1520750"/>
                  </a:lnTo>
                  <a:lnTo>
                    <a:pt x="20556" y="1567513"/>
                  </a:lnTo>
                  <a:lnTo>
                    <a:pt x="29428" y="1613715"/>
                  </a:lnTo>
                  <a:lnTo>
                    <a:pt x="39819" y="1659324"/>
                  </a:lnTo>
                  <a:lnTo>
                    <a:pt x="51701" y="1704312"/>
                  </a:lnTo>
                  <a:lnTo>
                    <a:pt x="65045" y="1748648"/>
                  </a:lnTo>
                  <a:lnTo>
                    <a:pt x="79822" y="1792302"/>
                  </a:lnTo>
                  <a:lnTo>
                    <a:pt x="96004" y="1835244"/>
                  </a:lnTo>
                  <a:lnTo>
                    <a:pt x="113561" y="1877444"/>
                  </a:lnTo>
                  <a:lnTo>
                    <a:pt x="132464" y="1918872"/>
                  </a:lnTo>
                  <a:lnTo>
                    <a:pt x="152685" y="1959498"/>
                  </a:lnTo>
                  <a:lnTo>
                    <a:pt x="174196" y="1999293"/>
                  </a:lnTo>
                  <a:lnTo>
                    <a:pt x="196966" y="2038225"/>
                  </a:lnTo>
                  <a:lnTo>
                    <a:pt x="220968" y="2076266"/>
                  </a:lnTo>
                  <a:lnTo>
                    <a:pt x="246172" y="2113384"/>
                  </a:lnTo>
                  <a:lnTo>
                    <a:pt x="272550" y="2149550"/>
                  </a:lnTo>
                  <a:lnTo>
                    <a:pt x="300072" y="2184735"/>
                  </a:lnTo>
                  <a:lnTo>
                    <a:pt x="328711" y="2218907"/>
                  </a:lnTo>
                  <a:lnTo>
                    <a:pt x="358437" y="2252037"/>
                  </a:lnTo>
                  <a:lnTo>
                    <a:pt x="389221" y="2284095"/>
                  </a:lnTo>
                  <a:lnTo>
                    <a:pt x="421035" y="2315051"/>
                  </a:lnTo>
                  <a:lnTo>
                    <a:pt x="453849" y="2344874"/>
                  </a:lnTo>
                  <a:lnTo>
                    <a:pt x="487635" y="2373536"/>
                  </a:lnTo>
                  <a:lnTo>
                    <a:pt x="522365" y="2401005"/>
                  </a:lnTo>
                  <a:lnTo>
                    <a:pt x="558008" y="2427252"/>
                  </a:lnTo>
                  <a:lnTo>
                    <a:pt x="594537" y="2452247"/>
                  </a:lnTo>
                  <a:lnTo>
                    <a:pt x="631922" y="2475960"/>
                  </a:lnTo>
                  <a:lnTo>
                    <a:pt x="670135" y="2498360"/>
                  </a:lnTo>
                  <a:lnTo>
                    <a:pt x="709148" y="2519418"/>
                  </a:lnTo>
                  <a:lnTo>
                    <a:pt x="748930" y="2539104"/>
                  </a:lnTo>
                  <a:lnTo>
                    <a:pt x="789453" y="2557387"/>
                  </a:lnTo>
                  <a:lnTo>
                    <a:pt x="830689" y="2574238"/>
                  </a:lnTo>
                  <a:lnTo>
                    <a:pt x="872608" y="2589627"/>
                  </a:lnTo>
                  <a:lnTo>
                    <a:pt x="915182" y="2603523"/>
                  </a:lnTo>
                  <a:lnTo>
                    <a:pt x="958382" y="2615897"/>
                  </a:lnTo>
                  <a:lnTo>
                    <a:pt x="1002179" y="2626718"/>
                  </a:lnTo>
                  <a:lnTo>
                    <a:pt x="1046545" y="2635957"/>
                  </a:lnTo>
                  <a:lnTo>
                    <a:pt x="1091450" y="2643584"/>
                  </a:lnTo>
                  <a:lnTo>
                    <a:pt x="1136865" y="2649567"/>
                  </a:lnTo>
                  <a:lnTo>
                    <a:pt x="1182763" y="2653879"/>
                  </a:lnTo>
                  <a:lnTo>
                    <a:pt x="1229113" y="2656488"/>
                  </a:lnTo>
                  <a:lnTo>
                    <a:pt x="1275887" y="2657364"/>
                  </a:lnTo>
                  <a:lnTo>
                    <a:pt x="1322662" y="2656488"/>
                  </a:lnTo>
                  <a:lnTo>
                    <a:pt x="1369012" y="2653879"/>
                  </a:lnTo>
                  <a:lnTo>
                    <a:pt x="1414909" y="2649567"/>
                  </a:lnTo>
                  <a:lnTo>
                    <a:pt x="1460325" y="2643584"/>
                  </a:lnTo>
                  <a:lnTo>
                    <a:pt x="1505230" y="2635957"/>
                  </a:lnTo>
                  <a:lnTo>
                    <a:pt x="1549595" y="2626718"/>
                  </a:lnTo>
                  <a:lnTo>
                    <a:pt x="1593392" y="2615897"/>
                  </a:lnTo>
                  <a:lnTo>
                    <a:pt x="1636592" y="2603523"/>
                  </a:lnTo>
                  <a:lnTo>
                    <a:pt x="1679166" y="2589627"/>
                  </a:lnTo>
                  <a:lnTo>
                    <a:pt x="1721086" y="2574238"/>
                  </a:lnTo>
                  <a:lnTo>
                    <a:pt x="1762321" y="2557387"/>
                  </a:lnTo>
                  <a:lnTo>
                    <a:pt x="1802845" y="2539104"/>
                  </a:lnTo>
                  <a:lnTo>
                    <a:pt x="1842627" y="2519418"/>
                  </a:lnTo>
                  <a:lnTo>
                    <a:pt x="1881639" y="2498360"/>
                  </a:lnTo>
                  <a:lnTo>
                    <a:pt x="1919852" y="2475960"/>
                  </a:lnTo>
                  <a:lnTo>
                    <a:pt x="1957238" y="2452247"/>
                  </a:lnTo>
                  <a:lnTo>
                    <a:pt x="1993766" y="2427252"/>
                  </a:lnTo>
                  <a:lnTo>
                    <a:pt x="2029410" y="2401005"/>
                  </a:lnTo>
                  <a:lnTo>
                    <a:pt x="2064139" y="2373536"/>
                  </a:lnTo>
                  <a:lnTo>
                    <a:pt x="2097925" y="2344874"/>
                  </a:lnTo>
                  <a:lnTo>
                    <a:pt x="2130740" y="2315051"/>
                  </a:lnTo>
                  <a:lnTo>
                    <a:pt x="2162553" y="2284095"/>
                  </a:lnTo>
                  <a:lnTo>
                    <a:pt x="2193338" y="2252037"/>
                  </a:lnTo>
                  <a:lnTo>
                    <a:pt x="2223063" y="2218907"/>
                  </a:lnTo>
                  <a:lnTo>
                    <a:pt x="2251702" y="2184735"/>
                  </a:lnTo>
                  <a:lnTo>
                    <a:pt x="2279225" y="2149550"/>
                  </a:lnTo>
                  <a:lnTo>
                    <a:pt x="2305603" y="2113384"/>
                  </a:lnTo>
                  <a:lnTo>
                    <a:pt x="2330807" y="2076266"/>
                  </a:lnTo>
                  <a:lnTo>
                    <a:pt x="2354808" y="2038225"/>
                  </a:lnTo>
                  <a:lnTo>
                    <a:pt x="2377579" y="1999293"/>
                  </a:lnTo>
                  <a:lnTo>
                    <a:pt x="2399089" y="1959498"/>
                  </a:lnTo>
                  <a:lnTo>
                    <a:pt x="2419310" y="1918872"/>
                  </a:lnTo>
                  <a:lnTo>
                    <a:pt x="2438214" y="1877444"/>
                  </a:lnTo>
                  <a:lnTo>
                    <a:pt x="2455771" y="1835244"/>
                  </a:lnTo>
                  <a:lnTo>
                    <a:pt x="2471952" y="1792302"/>
                  </a:lnTo>
                  <a:lnTo>
                    <a:pt x="2486729" y="1748648"/>
                  </a:lnTo>
                  <a:lnTo>
                    <a:pt x="2500073" y="1704312"/>
                  </a:lnTo>
                  <a:lnTo>
                    <a:pt x="2511956" y="1659324"/>
                  </a:lnTo>
                  <a:lnTo>
                    <a:pt x="2522347" y="1613715"/>
                  </a:lnTo>
                  <a:lnTo>
                    <a:pt x="2531219" y="1567513"/>
                  </a:lnTo>
                  <a:lnTo>
                    <a:pt x="2538542" y="1520750"/>
                  </a:lnTo>
                  <a:lnTo>
                    <a:pt x="2544288" y="1473456"/>
                  </a:lnTo>
                  <a:lnTo>
                    <a:pt x="2548428" y="1425659"/>
                  </a:lnTo>
                  <a:lnTo>
                    <a:pt x="2550933" y="1377391"/>
                  </a:lnTo>
                  <a:lnTo>
                    <a:pt x="2551775" y="1328681"/>
                  </a:lnTo>
                  <a:lnTo>
                    <a:pt x="2550933" y="1279971"/>
                  </a:lnTo>
                  <a:lnTo>
                    <a:pt x="2548428" y="1231703"/>
                  </a:lnTo>
                  <a:lnTo>
                    <a:pt x="2544288" y="1183907"/>
                  </a:lnTo>
                  <a:lnTo>
                    <a:pt x="2538542" y="1136612"/>
                  </a:lnTo>
                  <a:lnTo>
                    <a:pt x="2531219" y="1089849"/>
                  </a:lnTo>
                  <a:lnTo>
                    <a:pt x="2522347" y="1043648"/>
                  </a:lnTo>
                  <a:lnTo>
                    <a:pt x="2511956" y="998038"/>
                  </a:lnTo>
                  <a:lnTo>
                    <a:pt x="2500073" y="953051"/>
                  </a:lnTo>
                  <a:lnTo>
                    <a:pt x="2486729" y="908715"/>
                  </a:lnTo>
                  <a:lnTo>
                    <a:pt x="2471952" y="865061"/>
                  </a:lnTo>
                  <a:lnTo>
                    <a:pt x="2455771" y="822119"/>
                  </a:lnTo>
                  <a:lnTo>
                    <a:pt x="2438214" y="779919"/>
                  </a:lnTo>
                  <a:lnTo>
                    <a:pt x="2419310" y="738490"/>
                  </a:lnTo>
                  <a:lnTo>
                    <a:pt x="2399089" y="697864"/>
                  </a:lnTo>
                  <a:lnTo>
                    <a:pt x="2377579" y="658070"/>
                  </a:lnTo>
                  <a:lnTo>
                    <a:pt x="2354808" y="619137"/>
                  </a:lnTo>
                  <a:lnTo>
                    <a:pt x="2330807" y="581097"/>
                  </a:lnTo>
                  <a:lnTo>
                    <a:pt x="2305603" y="543979"/>
                  </a:lnTo>
                  <a:lnTo>
                    <a:pt x="2279225" y="507813"/>
                  </a:lnTo>
                  <a:lnTo>
                    <a:pt x="2251702" y="472628"/>
                  </a:lnTo>
                  <a:lnTo>
                    <a:pt x="2223063" y="438456"/>
                  </a:lnTo>
                  <a:lnTo>
                    <a:pt x="2193338" y="405326"/>
                  </a:lnTo>
                  <a:lnTo>
                    <a:pt x="2162553" y="373268"/>
                  </a:lnTo>
                  <a:lnTo>
                    <a:pt x="2130740" y="342312"/>
                  </a:lnTo>
                  <a:lnTo>
                    <a:pt x="2097925" y="312489"/>
                  </a:lnTo>
                  <a:lnTo>
                    <a:pt x="2064139" y="283827"/>
                  </a:lnTo>
                  <a:lnTo>
                    <a:pt x="2029410" y="256358"/>
                  </a:lnTo>
                  <a:lnTo>
                    <a:pt x="1993766" y="230111"/>
                  </a:lnTo>
                  <a:lnTo>
                    <a:pt x="1957238" y="205116"/>
                  </a:lnTo>
                  <a:lnTo>
                    <a:pt x="1919852" y="181403"/>
                  </a:lnTo>
                  <a:lnTo>
                    <a:pt x="1881639" y="159003"/>
                  </a:lnTo>
                  <a:lnTo>
                    <a:pt x="1842627" y="137945"/>
                  </a:lnTo>
                  <a:lnTo>
                    <a:pt x="1802845" y="118259"/>
                  </a:lnTo>
                  <a:lnTo>
                    <a:pt x="1762321" y="99976"/>
                  </a:lnTo>
                  <a:lnTo>
                    <a:pt x="1721086" y="83125"/>
                  </a:lnTo>
                  <a:lnTo>
                    <a:pt x="1679166" y="67737"/>
                  </a:lnTo>
                  <a:lnTo>
                    <a:pt x="1636592" y="53840"/>
                  </a:lnTo>
                  <a:lnTo>
                    <a:pt x="1593392" y="41467"/>
                  </a:lnTo>
                  <a:lnTo>
                    <a:pt x="1549595" y="30645"/>
                  </a:lnTo>
                  <a:lnTo>
                    <a:pt x="1505230" y="21406"/>
                  </a:lnTo>
                  <a:lnTo>
                    <a:pt x="1460325" y="13780"/>
                  </a:lnTo>
                  <a:lnTo>
                    <a:pt x="1414909" y="7796"/>
                  </a:lnTo>
                  <a:lnTo>
                    <a:pt x="1369012" y="3485"/>
                  </a:lnTo>
                  <a:lnTo>
                    <a:pt x="1322662" y="876"/>
                  </a:lnTo>
                  <a:lnTo>
                    <a:pt x="1275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237794" y="2100318"/>
              <a:ext cx="2552065" cy="2657475"/>
            </a:xfrm>
            <a:custGeom>
              <a:avLst/>
              <a:gdLst/>
              <a:ahLst/>
              <a:cxnLst/>
              <a:rect l="l" t="t" r="r" b="b"/>
              <a:pathLst>
                <a:path w="2552065" h="2657475">
                  <a:moveTo>
                    <a:pt x="0" y="1328682"/>
                  </a:moveTo>
                  <a:lnTo>
                    <a:pt x="841" y="1279972"/>
                  </a:lnTo>
                  <a:lnTo>
                    <a:pt x="3346" y="1231703"/>
                  </a:lnTo>
                  <a:lnTo>
                    <a:pt x="7486" y="1183907"/>
                  </a:lnTo>
                  <a:lnTo>
                    <a:pt x="13232" y="1136612"/>
                  </a:lnTo>
                  <a:lnTo>
                    <a:pt x="20556" y="1089849"/>
                  </a:lnTo>
                  <a:lnTo>
                    <a:pt x="29428" y="1043648"/>
                  </a:lnTo>
                  <a:lnTo>
                    <a:pt x="39819" y="998039"/>
                  </a:lnTo>
                  <a:lnTo>
                    <a:pt x="51701" y="953051"/>
                  </a:lnTo>
                  <a:lnTo>
                    <a:pt x="65045" y="908715"/>
                  </a:lnTo>
                  <a:lnTo>
                    <a:pt x="79822" y="865061"/>
                  </a:lnTo>
                  <a:lnTo>
                    <a:pt x="96004" y="822119"/>
                  </a:lnTo>
                  <a:lnTo>
                    <a:pt x="113561" y="779919"/>
                  </a:lnTo>
                  <a:lnTo>
                    <a:pt x="132464" y="738491"/>
                  </a:lnTo>
                  <a:lnTo>
                    <a:pt x="152685" y="697865"/>
                  </a:lnTo>
                  <a:lnTo>
                    <a:pt x="174196" y="658070"/>
                  </a:lnTo>
                  <a:lnTo>
                    <a:pt x="196966" y="619138"/>
                  </a:lnTo>
                  <a:lnTo>
                    <a:pt x="220968" y="581098"/>
                  </a:lnTo>
                  <a:lnTo>
                    <a:pt x="246172" y="543979"/>
                  </a:lnTo>
                  <a:lnTo>
                    <a:pt x="272550" y="507813"/>
                  </a:lnTo>
                  <a:lnTo>
                    <a:pt x="300072" y="472629"/>
                  </a:lnTo>
                  <a:lnTo>
                    <a:pt x="328711" y="438456"/>
                  </a:lnTo>
                  <a:lnTo>
                    <a:pt x="358437" y="405326"/>
                  </a:lnTo>
                  <a:lnTo>
                    <a:pt x="389221" y="373268"/>
                  </a:lnTo>
                  <a:lnTo>
                    <a:pt x="421035" y="342313"/>
                  </a:lnTo>
                  <a:lnTo>
                    <a:pt x="453849" y="312489"/>
                  </a:lnTo>
                  <a:lnTo>
                    <a:pt x="487635" y="283827"/>
                  </a:lnTo>
                  <a:lnTo>
                    <a:pt x="522365" y="256358"/>
                  </a:lnTo>
                  <a:lnTo>
                    <a:pt x="558008" y="230111"/>
                  </a:lnTo>
                  <a:lnTo>
                    <a:pt x="594537" y="205116"/>
                  </a:lnTo>
                  <a:lnTo>
                    <a:pt x="631922" y="181404"/>
                  </a:lnTo>
                  <a:lnTo>
                    <a:pt x="670135" y="159003"/>
                  </a:lnTo>
                  <a:lnTo>
                    <a:pt x="709148" y="137945"/>
                  </a:lnTo>
                  <a:lnTo>
                    <a:pt x="748930" y="118260"/>
                  </a:lnTo>
                  <a:lnTo>
                    <a:pt x="789453" y="99976"/>
                  </a:lnTo>
                  <a:lnTo>
                    <a:pt x="830689" y="83125"/>
                  </a:lnTo>
                  <a:lnTo>
                    <a:pt x="872608" y="67737"/>
                  </a:lnTo>
                  <a:lnTo>
                    <a:pt x="915182" y="53840"/>
                  </a:lnTo>
                  <a:lnTo>
                    <a:pt x="958382" y="41467"/>
                  </a:lnTo>
                  <a:lnTo>
                    <a:pt x="1002180" y="30645"/>
                  </a:lnTo>
                  <a:lnTo>
                    <a:pt x="1046545" y="21406"/>
                  </a:lnTo>
                  <a:lnTo>
                    <a:pt x="1091450" y="13780"/>
                  </a:lnTo>
                  <a:lnTo>
                    <a:pt x="1136865" y="7796"/>
                  </a:lnTo>
                  <a:lnTo>
                    <a:pt x="1182763" y="3485"/>
                  </a:lnTo>
                  <a:lnTo>
                    <a:pt x="1229113" y="876"/>
                  </a:lnTo>
                  <a:lnTo>
                    <a:pt x="1275888" y="0"/>
                  </a:lnTo>
                  <a:lnTo>
                    <a:pt x="1322662" y="876"/>
                  </a:lnTo>
                  <a:lnTo>
                    <a:pt x="1369012" y="3485"/>
                  </a:lnTo>
                  <a:lnTo>
                    <a:pt x="1414909" y="7796"/>
                  </a:lnTo>
                  <a:lnTo>
                    <a:pt x="1460325" y="13780"/>
                  </a:lnTo>
                  <a:lnTo>
                    <a:pt x="1505230" y="21406"/>
                  </a:lnTo>
                  <a:lnTo>
                    <a:pt x="1549595" y="30645"/>
                  </a:lnTo>
                  <a:lnTo>
                    <a:pt x="1593392" y="41467"/>
                  </a:lnTo>
                  <a:lnTo>
                    <a:pt x="1636592" y="53840"/>
                  </a:lnTo>
                  <a:lnTo>
                    <a:pt x="1679167" y="67737"/>
                  </a:lnTo>
                  <a:lnTo>
                    <a:pt x="1721086" y="83125"/>
                  </a:lnTo>
                  <a:lnTo>
                    <a:pt x="1762322" y="99976"/>
                  </a:lnTo>
                  <a:lnTo>
                    <a:pt x="1802845" y="118260"/>
                  </a:lnTo>
                  <a:lnTo>
                    <a:pt x="1842627" y="137945"/>
                  </a:lnTo>
                  <a:lnTo>
                    <a:pt x="1881639" y="159003"/>
                  </a:lnTo>
                  <a:lnTo>
                    <a:pt x="1919852" y="181404"/>
                  </a:lnTo>
                  <a:lnTo>
                    <a:pt x="1957238" y="205116"/>
                  </a:lnTo>
                  <a:lnTo>
                    <a:pt x="1993766" y="230111"/>
                  </a:lnTo>
                  <a:lnTo>
                    <a:pt x="2029410" y="256358"/>
                  </a:lnTo>
                  <a:lnTo>
                    <a:pt x="2064139" y="283827"/>
                  </a:lnTo>
                  <a:lnTo>
                    <a:pt x="2097925" y="312489"/>
                  </a:lnTo>
                  <a:lnTo>
                    <a:pt x="2130740" y="342313"/>
                  </a:lnTo>
                  <a:lnTo>
                    <a:pt x="2162553" y="373268"/>
                  </a:lnTo>
                  <a:lnTo>
                    <a:pt x="2193337" y="405326"/>
                  </a:lnTo>
                  <a:lnTo>
                    <a:pt x="2223063" y="438456"/>
                  </a:lnTo>
                  <a:lnTo>
                    <a:pt x="2251702" y="472629"/>
                  </a:lnTo>
                  <a:lnTo>
                    <a:pt x="2279225" y="507813"/>
                  </a:lnTo>
                  <a:lnTo>
                    <a:pt x="2305602" y="543979"/>
                  </a:lnTo>
                  <a:lnTo>
                    <a:pt x="2330807" y="581098"/>
                  </a:lnTo>
                  <a:lnTo>
                    <a:pt x="2354808" y="619138"/>
                  </a:lnTo>
                  <a:lnTo>
                    <a:pt x="2377579" y="658070"/>
                  </a:lnTo>
                  <a:lnTo>
                    <a:pt x="2399089" y="697865"/>
                  </a:lnTo>
                  <a:lnTo>
                    <a:pt x="2419310" y="738491"/>
                  </a:lnTo>
                  <a:lnTo>
                    <a:pt x="2438214" y="779919"/>
                  </a:lnTo>
                  <a:lnTo>
                    <a:pt x="2455770" y="822119"/>
                  </a:lnTo>
                  <a:lnTo>
                    <a:pt x="2471952" y="865061"/>
                  </a:lnTo>
                  <a:lnTo>
                    <a:pt x="2486729" y="908715"/>
                  </a:lnTo>
                  <a:lnTo>
                    <a:pt x="2500073" y="953051"/>
                  </a:lnTo>
                  <a:lnTo>
                    <a:pt x="2511955" y="998039"/>
                  </a:lnTo>
                  <a:lnTo>
                    <a:pt x="2522347" y="1043648"/>
                  </a:lnTo>
                  <a:lnTo>
                    <a:pt x="2531218" y="1089849"/>
                  </a:lnTo>
                  <a:lnTo>
                    <a:pt x="2538542" y="1136612"/>
                  </a:lnTo>
                  <a:lnTo>
                    <a:pt x="2544288" y="1183907"/>
                  </a:lnTo>
                  <a:lnTo>
                    <a:pt x="2548428" y="1231703"/>
                  </a:lnTo>
                  <a:lnTo>
                    <a:pt x="2550933" y="1279972"/>
                  </a:lnTo>
                  <a:lnTo>
                    <a:pt x="2551775" y="1328682"/>
                  </a:lnTo>
                  <a:lnTo>
                    <a:pt x="2550933" y="1377391"/>
                  </a:lnTo>
                  <a:lnTo>
                    <a:pt x="2548428" y="1425660"/>
                  </a:lnTo>
                  <a:lnTo>
                    <a:pt x="2544288" y="1473456"/>
                  </a:lnTo>
                  <a:lnTo>
                    <a:pt x="2538542" y="1520751"/>
                  </a:lnTo>
                  <a:lnTo>
                    <a:pt x="2531218" y="1567514"/>
                  </a:lnTo>
                  <a:lnTo>
                    <a:pt x="2522347" y="1613715"/>
                  </a:lnTo>
                  <a:lnTo>
                    <a:pt x="2511955" y="1659325"/>
                  </a:lnTo>
                  <a:lnTo>
                    <a:pt x="2500073" y="1704312"/>
                  </a:lnTo>
                  <a:lnTo>
                    <a:pt x="2486729" y="1748648"/>
                  </a:lnTo>
                  <a:lnTo>
                    <a:pt x="2471952" y="1792302"/>
                  </a:lnTo>
                  <a:lnTo>
                    <a:pt x="2455770" y="1835244"/>
                  </a:lnTo>
                  <a:lnTo>
                    <a:pt x="2438214" y="1877444"/>
                  </a:lnTo>
                  <a:lnTo>
                    <a:pt x="2419310" y="1918872"/>
                  </a:lnTo>
                  <a:lnTo>
                    <a:pt x="2399089" y="1959499"/>
                  </a:lnTo>
                  <a:lnTo>
                    <a:pt x="2377579" y="1999293"/>
                  </a:lnTo>
                  <a:lnTo>
                    <a:pt x="2354808" y="2038226"/>
                  </a:lnTo>
                  <a:lnTo>
                    <a:pt x="2330807" y="2076266"/>
                  </a:lnTo>
                  <a:lnTo>
                    <a:pt x="2305602" y="2113384"/>
                  </a:lnTo>
                  <a:lnTo>
                    <a:pt x="2279225" y="2149551"/>
                  </a:lnTo>
                  <a:lnTo>
                    <a:pt x="2251702" y="2184735"/>
                  </a:lnTo>
                  <a:lnTo>
                    <a:pt x="2223063" y="2218907"/>
                  </a:lnTo>
                  <a:lnTo>
                    <a:pt x="2193337" y="2252037"/>
                  </a:lnTo>
                  <a:lnTo>
                    <a:pt x="2162553" y="2284095"/>
                  </a:lnTo>
                  <a:lnTo>
                    <a:pt x="2130740" y="2315051"/>
                  </a:lnTo>
                  <a:lnTo>
                    <a:pt x="2097925" y="2344875"/>
                  </a:lnTo>
                  <a:lnTo>
                    <a:pt x="2064139" y="2373536"/>
                  </a:lnTo>
                  <a:lnTo>
                    <a:pt x="2029410" y="2401006"/>
                  </a:lnTo>
                  <a:lnTo>
                    <a:pt x="1993766" y="2427253"/>
                  </a:lnTo>
                  <a:lnTo>
                    <a:pt x="1957238" y="2452248"/>
                  </a:lnTo>
                  <a:lnTo>
                    <a:pt x="1919852" y="2475960"/>
                  </a:lnTo>
                  <a:lnTo>
                    <a:pt x="1881639" y="2498361"/>
                  </a:lnTo>
                  <a:lnTo>
                    <a:pt x="1842627" y="2519419"/>
                  </a:lnTo>
                  <a:lnTo>
                    <a:pt x="1802845" y="2539104"/>
                  </a:lnTo>
                  <a:lnTo>
                    <a:pt x="1762322" y="2557388"/>
                  </a:lnTo>
                  <a:lnTo>
                    <a:pt x="1721086" y="2574239"/>
                  </a:lnTo>
                  <a:lnTo>
                    <a:pt x="1679167" y="2589627"/>
                  </a:lnTo>
                  <a:lnTo>
                    <a:pt x="1636592" y="2603524"/>
                  </a:lnTo>
                  <a:lnTo>
                    <a:pt x="1593392" y="2615897"/>
                  </a:lnTo>
                  <a:lnTo>
                    <a:pt x="1549595" y="2626719"/>
                  </a:lnTo>
                  <a:lnTo>
                    <a:pt x="1505230" y="2635958"/>
                  </a:lnTo>
                  <a:lnTo>
                    <a:pt x="1460325" y="2643584"/>
                  </a:lnTo>
                  <a:lnTo>
                    <a:pt x="1414909" y="2649568"/>
                  </a:lnTo>
                  <a:lnTo>
                    <a:pt x="1369012" y="2653879"/>
                  </a:lnTo>
                  <a:lnTo>
                    <a:pt x="1322662" y="2656488"/>
                  </a:lnTo>
                  <a:lnTo>
                    <a:pt x="1275888" y="2657365"/>
                  </a:lnTo>
                  <a:lnTo>
                    <a:pt x="1229113" y="2656488"/>
                  </a:lnTo>
                  <a:lnTo>
                    <a:pt x="1182763" y="2653879"/>
                  </a:lnTo>
                  <a:lnTo>
                    <a:pt x="1136865" y="2649568"/>
                  </a:lnTo>
                  <a:lnTo>
                    <a:pt x="1091450" y="2643584"/>
                  </a:lnTo>
                  <a:lnTo>
                    <a:pt x="1046545" y="2635958"/>
                  </a:lnTo>
                  <a:lnTo>
                    <a:pt x="1002180" y="2626719"/>
                  </a:lnTo>
                  <a:lnTo>
                    <a:pt x="958382" y="2615897"/>
                  </a:lnTo>
                  <a:lnTo>
                    <a:pt x="915182" y="2603524"/>
                  </a:lnTo>
                  <a:lnTo>
                    <a:pt x="872608" y="2589627"/>
                  </a:lnTo>
                  <a:lnTo>
                    <a:pt x="830689" y="2574239"/>
                  </a:lnTo>
                  <a:lnTo>
                    <a:pt x="789453" y="2557388"/>
                  </a:lnTo>
                  <a:lnTo>
                    <a:pt x="748930" y="2539104"/>
                  </a:lnTo>
                  <a:lnTo>
                    <a:pt x="709148" y="2519419"/>
                  </a:lnTo>
                  <a:lnTo>
                    <a:pt x="670135" y="2498361"/>
                  </a:lnTo>
                  <a:lnTo>
                    <a:pt x="631922" y="2475960"/>
                  </a:lnTo>
                  <a:lnTo>
                    <a:pt x="594537" y="2452248"/>
                  </a:lnTo>
                  <a:lnTo>
                    <a:pt x="558008" y="2427253"/>
                  </a:lnTo>
                  <a:lnTo>
                    <a:pt x="522365" y="2401006"/>
                  </a:lnTo>
                  <a:lnTo>
                    <a:pt x="487635" y="2373536"/>
                  </a:lnTo>
                  <a:lnTo>
                    <a:pt x="453849" y="2344875"/>
                  </a:lnTo>
                  <a:lnTo>
                    <a:pt x="421035" y="2315051"/>
                  </a:lnTo>
                  <a:lnTo>
                    <a:pt x="389221" y="2284095"/>
                  </a:lnTo>
                  <a:lnTo>
                    <a:pt x="358437" y="2252037"/>
                  </a:lnTo>
                  <a:lnTo>
                    <a:pt x="328711" y="2218907"/>
                  </a:lnTo>
                  <a:lnTo>
                    <a:pt x="300072" y="2184735"/>
                  </a:lnTo>
                  <a:lnTo>
                    <a:pt x="272550" y="2149551"/>
                  </a:lnTo>
                  <a:lnTo>
                    <a:pt x="246172" y="2113384"/>
                  </a:lnTo>
                  <a:lnTo>
                    <a:pt x="220968" y="2076266"/>
                  </a:lnTo>
                  <a:lnTo>
                    <a:pt x="196966" y="2038226"/>
                  </a:lnTo>
                  <a:lnTo>
                    <a:pt x="174196" y="1999293"/>
                  </a:lnTo>
                  <a:lnTo>
                    <a:pt x="152685" y="1959499"/>
                  </a:lnTo>
                  <a:lnTo>
                    <a:pt x="132464" y="1918872"/>
                  </a:lnTo>
                  <a:lnTo>
                    <a:pt x="113561" y="1877444"/>
                  </a:lnTo>
                  <a:lnTo>
                    <a:pt x="96004" y="1835244"/>
                  </a:lnTo>
                  <a:lnTo>
                    <a:pt x="79822" y="1792302"/>
                  </a:lnTo>
                  <a:lnTo>
                    <a:pt x="65045" y="1748648"/>
                  </a:lnTo>
                  <a:lnTo>
                    <a:pt x="51701" y="1704312"/>
                  </a:lnTo>
                  <a:lnTo>
                    <a:pt x="39819" y="1659325"/>
                  </a:lnTo>
                  <a:lnTo>
                    <a:pt x="29428" y="1613715"/>
                  </a:lnTo>
                  <a:lnTo>
                    <a:pt x="20556" y="1567514"/>
                  </a:lnTo>
                  <a:lnTo>
                    <a:pt x="13232" y="1520751"/>
                  </a:lnTo>
                  <a:lnTo>
                    <a:pt x="7486" y="1473456"/>
                  </a:lnTo>
                  <a:lnTo>
                    <a:pt x="3346" y="1425660"/>
                  </a:lnTo>
                  <a:lnTo>
                    <a:pt x="841" y="1377391"/>
                  </a:lnTo>
                  <a:lnTo>
                    <a:pt x="0" y="1328682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59614" y="2863700"/>
            <a:ext cx="852011" cy="1108027"/>
          </a:xfrm>
          <a:prstGeom prst="rect">
            <a:avLst/>
          </a:prstGeom>
        </p:spPr>
        <p:txBody>
          <a:bodyPr vert="horz" wrap="square" lIns="0" tIns="10953" rIns="0" bIns="0" rtlCol="0" anchor="ctr">
            <a:spAutoFit/>
          </a:bodyPr>
          <a:lstStyle/>
          <a:p>
            <a:pPr marL="9525" marR="3810" algn="ctr">
              <a:lnSpc>
                <a:spcPct val="99400"/>
              </a:lnSpc>
              <a:spcBef>
                <a:spcPts val="86"/>
              </a:spcBef>
            </a:pPr>
            <a:r>
              <a:rPr sz="1800" spc="34" dirty="0">
                <a:solidFill>
                  <a:srgbClr val="000000"/>
                </a:solidFill>
                <a:latin typeface="Verdana"/>
                <a:cs typeface="Verdana"/>
              </a:rPr>
              <a:t>Output </a:t>
            </a:r>
            <a:r>
              <a:rPr sz="1800" spc="-8" dirty="0">
                <a:solidFill>
                  <a:srgbClr val="000000"/>
                </a:solidFill>
                <a:latin typeface="Verdana"/>
                <a:cs typeface="Verdana"/>
              </a:rPr>
              <a:t>Label </a:t>
            </a:r>
            <a:r>
              <a:rPr sz="1800" spc="-19" dirty="0">
                <a:solidFill>
                  <a:srgbClr val="000000"/>
                </a:solidFill>
                <a:latin typeface="Verdana"/>
                <a:cs typeface="Verdana"/>
              </a:rPr>
              <a:t>(Image </a:t>
            </a:r>
            <a:r>
              <a:rPr sz="1800" spc="-8" dirty="0">
                <a:solidFill>
                  <a:srgbClr val="000000"/>
                </a:solidFill>
                <a:latin typeface="Verdana"/>
                <a:cs typeface="Verdana"/>
              </a:rPr>
              <a:t>class)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08276" y="3419856"/>
            <a:ext cx="4784884" cy="176213"/>
            <a:chOff x="2944367" y="3416808"/>
            <a:chExt cx="6379845" cy="23495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4367" y="3416808"/>
              <a:ext cx="1033271" cy="2346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84102" y="3475998"/>
              <a:ext cx="876300" cy="76200"/>
            </a:xfrm>
            <a:custGeom>
              <a:avLst/>
              <a:gdLst/>
              <a:ahLst/>
              <a:cxnLst/>
              <a:rect l="l" t="t" r="r" b="b"/>
              <a:pathLst>
                <a:path w="876300" h="76200">
                  <a:moveTo>
                    <a:pt x="799755" y="50799"/>
                  </a:moveTo>
                  <a:lnTo>
                    <a:pt x="799755" y="76200"/>
                  </a:lnTo>
                  <a:lnTo>
                    <a:pt x="850555" y="50800"/>
                  </a:lnTo>
                  <a:lnTo>
                    <a:pt x="799755" y="50799"/>
                  </a:lnTo>
                  <a:close/>
                </a:path>
                <a:path w="876300" h="76200">
                  <a:moveTo>
                    <a:pt x="799755" y="25399"/>
                  </a:moveTo>
                  <a:lnTo>
                    <a:pt x="799755" y="50799"/>
                  </a:lnTo>
                  <a:lnTo>
                    <a:pt x="812455" y="50800"/>
                  </a:lnTo>
                  <a:lnTo>
                    <a:pt x="812455" y="25400"/>
                  </a:lnTo>
                  <a:lnTo>
                    <a:pt x="799755" y="25399"/>
                  </a:lnTo>
                  <a:close/>
                </a:path>
                <a:path w="876300" h="76200">
                  <a:moveTo>
                    <a:pt x="799755" y="0"/>
                  </a:moveTo>
                  <a:lnTo>
                    <a:pt x="799755" y="25399"/>
                  </a:lnTo>
                  <a:lnTo>
                    <a:pt x="812455" y="25400"/>
                  </a:lnTo>
                  <a:lnTo>
                    <a:pt x="812455" y="50800"/>
                  </a:lnTo>
                  <a:lnTo>
                    <a:pt x="850558" y="50798"/>
                  </a:lnTo>
                  <a:lnTo>
                    <a:pt x="875955" y="38100"/>
                  </a:lnTo>
                  <a:lnTo>
                    <a:pt x="799755" y="0"/>
                  </a:lnTo>
                  <a:close/>
                </a:path>
                <a:path w="876300" h="76200">
                  <a:moveTo>
                    <a:pt x="0" y="25398"/>
                  </a:moveTo>
                  <a:lnTo>
                    <a:pt x="0" y="50798"/>
                  </a:lnTo>
                  <a:lnTo>
                    <a:pt x="799755" y="50799"/>
                  </a:lnTo>
                  <a:lnTo>
                    <a:pt x="79975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3608" y="3416808"/>
              <a:ext cx="1030224" cy="2346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31942" y="3475998"/>
              <a:ext cx="876300" cy="76200"/>
            </a:xfrm>
            <a:custGeom>
              <a:avLst/>
              <a:gdLst/>
              <a:ahLst/>
              <a:cxnLst/>
              <a:rect l="l" t="t" r="r" b="b"/>
              <a:pathLst>
                <a:path w="876300" h="76200">
                  <a:moveTo>
                    <a:pt x="799754" y="50799"/>
                  </a:moveTo>
                  <a:lnTo>
                    <a:pt x="799754" y="76200"/>
                  </a:lnTo>
                  <a:lnTo>
                    <a:pt x="850554" y="50800"/>
                  </a:lnTo>
                  <a:lnTo>
                    <a:pt x="799754" y="50799"/>
                  </a:lnTo>
                  <a:close/>
                </a:path>
                <a:path w="876300" h="76200">
                  <a:moveTo>
                    <a:pt x="799754" y="25399"/>
                  </a:moveTo>
                  <a:lnTo>
                    <a:pt x="799754" y="50799"/>
                  </a:lnTo>
                  <a:lnTo>
                    <a:pt x="812454" y="50800"/>
                  </a:lnTo>
                  <a:lnTo>
                    <a:pt x="812454" y="25400"/>
                  </a:lnTo>
                  <a:lnTo>
                    <a:pt x="799754" y="25399"/>
                  </a:lnTo>
                  <a:close/>
                </a:path>
                <a:path w="876300" h="76200">
                  <a:moveTo>
                    <a:pt x="799754" y="0"/>
                  </a:moveTo>
                  <a:lnTo>
                    <a:pt x="799754" y="25399"/>
                  </a:lnTo>
                  <a:lnTo>
                    <a:pt x="812454" y="25400"/>
                  </a:lnTo>
                  <a:lnTo>
                    <a:pt x="812454" y="50800"/>
                  </a:lnTo>
                  <a:lnTo>
                    <a:pt x="850557" y="50798"/>
                  </a:lnTo>
                  <a:lnTo>
                    <a:pt x="875954" y="38100"/>
                  </a:lnTo>
                  <a:lnTo>
                    <a:pt x="799754" y="0"/>
                  </a:lnTo>
                  <a:close/>
                </a:path>
                <a:path w="876300" h="76200">
                  <a:moveTo>
                    <a:pt x="0" y="25398"/>
                  </a:moveTo>
                  <a:lnTo>
                    <a:pt x="0" y="50798"/>
                  </a:lnTo>
                  <a:lnTo>
                    <a:pt x="799754" y="50799"/>
                  </a:lnTo>
                  <a:lnTo>
                    <a:pt x="799754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4612" y="930401"/>
            <a:ext cx="5719763" cy="370523"/>
            <a:chOff x="432816" y="97535"/>
            <a:chExt cx="7626350" cy="49403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97535"/>
              <a:ext cx="7626096" cy="4937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447" y="119736"/>
              <a:ext cx="7565643" cy="432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C7097B81-D0EC-14C2-B540-580F2DB9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46193A73-62C5-A29C-EA02-C155B28C4FF7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0C08880B-3E72-B339-7B61-93ACEA34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429DC573-8581-879F-3363-6D9ABB884A13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69FD1236-508B-3197-B8D7-120325E0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A4DE81DD-1B82-1564-1DEE-7DB6CFD2A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8CCE0AE9-AFF4-9A69-1D10-7F5C8CEA80CC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ECAB2352-7C26-A5C5-22D3-1726ACF77BA3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5B77A4C0-D666-C961-E740-4FD6695DDC39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E28B0DBF-C8D3-266D-072A-17D74D50961A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98A88ACB-670F-AF95-51FD-67B58EB75B53}"/>
              </a:ext>
            </a:extLst>
          </p:cNvPr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B108DE6D-0433-8CE7-D2D5-D8934F8ADB04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9101AF50-F415-471A-A613-FEB29044684A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E9FB17E4-3364-482C-8270-4F9DDC245F53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A5F22526-4322-E0EB-358B-A0FF38A71A0A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572C541B-141A-905F-F7D5-57427CF47E16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EF3A26C8-66A1-DEA7-75B9-73B268984714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F3FDE666-CDB0-E953-94FF-73499810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77C8F199-0AE8-114D-9730-6944AB3A7150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0DC5CE40-EB15-36A8-9AF9-34B3E5659B40}"/>
              </a:ext>
            </a:extLst>
          </p:cNvPr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0E09567E-18B5-A875-200C-EADF627A83D9}"/>
              </a:ext>
            </a:extLst>
          </p:cNvPr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>
            <a:extLst>
              <a:ext uri="{FF2B5EF4-FFF2-40B4-BE49-F238E27FC236}">
                <a16:creationId xmlns:a16="http://schemas.microsoft.com/office/drawing/2014/main" id="{33F1A00E-B3CB-818F-707B-9DA86701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Max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4578946A-DC5C-8600-E8CF-B482DF7B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9D86B186-4086-36B3-86D4-B17E0F1E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A8BADE22-39CB-5F3F-7056-3CCA93B3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84CB763F-7070-1CAD-9ED3-5E66FC49E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93053E82-59A3-942C-6AA4-7EABD4BD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9081C9FD-EA82-319A-F450-762B8AE0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E15FCDAD-B8BA-63B8-5EE6-2C148E3E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52114341-99DA-7293-06CE-462D0007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BA43D2E6-64F8-32F2-3536-6505B0600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36F86363-2B83-5836-7B60-EA3AB1688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09052BDC-A657-D87E-D544-CDE7FA69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80A0BC92-D911-4621-5783-30ED4926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4F3F788F-5650-CF1B-212B-8CD7B81B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BFD4473D-B06B-B7FA-92D7-B0DAF759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6E00F577-7C96-487D-3B8E-D559FBFA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05A42844-1F38-7EE7-AF0F-20594BB47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B8F3C61A-B315-7E90-B48B-CDE57ADB81B8}"/>
              </a:ext>
            </a:extLst>
          </p:cNvPr>
          <p:cNvGraphicFramePr>
            <a:graphicFrameLocks noGrp="1"/>
          </p:cNvGraphicFramePr>
          <p:nvPr/>
        </p:nvGraphicFramePr>
        <p:xfrm>
          <a:off x="5711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>
            <a:extLst>
              <a:ext uri="{FF2B5EF4-FFF2-40B4-BE49-F238E27FC236}">
                <a16:creationId xmlns:a16="http://schemas.microsoft.com/office/drawing/2014/main" id="{FEEED278-40A3-19E8-66C1-5DFE82A3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0FA1D5F7-4C6D-D54E-939A-CC0DA88D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AED9A299-737C-C1B1-2A78-CB07B8EE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8FA2C804-FFBE-C5E0-5132-83C2E926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2F5A567E-DF85-AE22-2C71-E095BAE0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73757B02-40AF-08D1-9FFD-FE6EBF1D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0B4AF58D-A86C-31C1-96DB-5C4D7694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048D639D-D461-2B7A-733B-6C9767FF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02F254DF-4C08-5556-E215-6603E113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C6880526-A905-BC3A-9A6D-824A5F37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8EBD4446-CA3F-A1C6-5373-13418320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27038AC1-0B08-C5C0-634E-997A3F6E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DB141674-1D68-EE3F-2C76-8A224592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543A1268-78F3-24EC-7582-B9F22D8F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09D57B81-3E39-6432-C248-9E5C739B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1268ACAC-CEDD-F440-D795-8AD4411F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30C8DA20-BD14-6459-72F3-AB511722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F4926358-F77A-0811-C35C-7C0C878D23F6}"/>
              </a:ext>
            </a:extLst>
          </p:cNvPr>
          <p:cNvGraphicFramePr>
            <a:graphicFrameLocks noGrp="1"/>
          </p:cNvGraphicFramePr>
          <p:nvPr/>
        </p:nvGraphicFramePr>
        <p:xfrm>
          <a:off x="1706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>
            <a:extLst>
              <a:ext uri="{FF2B5EF4-FFF2-40B4-BE49-F238E27FC236}">
                <a16:creationId xmlns:a16="http://schemas.microsoft.com/office/drawing/2014/main" id="{B26E89A9-5570-568A-86CD-77E022AEC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3CF0470F-C125-0519-1D6B-E13FBD7F0966}"/>
              </a:ext>
            </a:extLst>
          </p:cNvPr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C8517B76-7DCF-577A-E57C-42B3A14F41B2}"/>
              </a:ext>
            </a:extLst>
          </p:cNvPr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91052646-589D-7E06-8C19-3D65212F2FEF}"/>
              </a:ext>
            </a:extLst>
          </p:cNvPr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F56A3A11-08A8-E9F7-1334-54C0DCDC5D53}"/>
              </a:ext>
            </a:extLst>
          </p:cNvPr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C308E5FC-947E-507B-8F06-EDD00F85758C}"/>
              </a:ext>
            </a:extLst>
          </p:cNvPr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790A0C67-80EE-D9CA-93C2-8334D6081585}"/>
              </a:ext>
            </a:extLst>
          </p:cNvPr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F20554B3-3E0A-2BBB-1733-02678B2DE5E1}"/>
              </a:ext>
            </a:extLst>
          </p:cNvPr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F9FBD5C6-4539-74A1-26B1-D3BE9F154B9C}"/>
              </a:ext>
            </a:extLst>
          </p:cNvPr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4BE490A0-FA0A-5BD2-57A6-6824E2C1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Why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99CD0927-F15F-1A32-FDB8-F2BC874D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z="2800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 sz="2800">
              <a:ea typeface="ＭＳ Ｐゴシック" panose="020B0600070205080204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59E1F5BB-6604-49B5-6713-777DF0A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F0E9449B-7610-A7C7-9833-2E7D2DC9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BED8081C-1E4D-421B-74F4-11C324F31A2B}"/>
              </a:ext>
            </a:extLst>
          </p:cNvPr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96B79BB-D155-E78F-0FB9-1FE75008B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707B2322-2312-6686-7462-43C682CFE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CC5A1132-D36F-1A0A-612D-B0BA5A40E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8D70B608-DDB4-003A-6681-96953115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67B52-BFBB-6B8A-3DCF-AAD0A03D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638ED23D-4CDD-5C42-6EB2-7936E96484DF}"/>
              </a:ext>
            </a:extLst>
          </p:cNvPr>
          <p:cNvSpPr/>
          <p:nvPr/>
        </p:nvSpPr>
        <p:spPr>
          <a:xfrm>
            <a:off x="955675" y="6021388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F9709467-62E9-FF64-FCFE-A48CD595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CNN compresses a fully connected network in two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AED3-36B8-B828-E457-0AF1D8B7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302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Reducing number of connections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weights on the edges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Max pooling further reduces the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>
            <a:extLst>
              <a:ext uri="{FF2B5EF4-FFF2-40B4-BE49-F238E27FC236}">
                <a16:creationId xmlns:a16="http://schemas.microsoft.com/office/drawing/2014/main" id="{2C40FDAE-0203-2DF3-2F36-F01EB305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Max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46D1379-290B-EF4A-EF4A-8B8B3D181EE2}"/>
              </a:ext>
            </a:extLst>
          </p:cNvPr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>
            <a:extLst>
              <a:ext uri="{FF2B5EF4-FFF2-40B4-BE49-F238E27FC236}">
                <a16:creationId xmlns:a16="http://schemas.microsoft.com/office/drawing/2014/main" id="{0A8C75C9-E5C5-2AB2-4BA8-624BD0FA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C5B0C425-4150-6FB7-11E7-517043AB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0A6EC2B5-A1CE-6D3E-38BF-EC86B6A3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>
            <a:extLst>
              <a:ext uri="{FF2B5EF4-FFF2-40B4-BE49-F238E27FC236}">
                <a16:creationId xmlns:a16="http://schemas.microsoft.com/office/drawing/2014/main" id="{28816C9A-C3E7-8837-781E-0564681D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>
            <a:extLst>
              <a:ext uri="{FF2B5EF4-FFF2-40B4-BE49-F238E27FC236}">
                <a16:creationId xmlns:a16="http://schemas.microsoft.com/office/drawing/2014/main" id="{8C65EAA5-C07F-E9E3-0146-1AEA74EF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>
            <a:extLst>
              <a:ext uri="{FF2B5EF4-FFF2-40B4-BE49-F238E27FC236}">
                <a16:creationId xmlns:a16="http://schemas.microsoft.com/office/drawing/2014/main" id="{17739D2F-DF49-6397-3D3B-43AC9320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>
            <a:extLst>
              <a:ext uri="{FF2B5EF4-FFF2-40B4-BE49-F238E27FC236}">
                <a16:creationId xmlns:a16="http://schemas.microsoft.com/office/drawing/2014/main" id="{A6F3DB57-9697-44B0-EFE7-807DF825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>
            <a:extLst>
              <a:ext uri="{FF2B5EF4-FFF2-40B4-BE49-F238E27FC236}">
                <a16:creationId xmlns:a16="http://schemas.microsoft.com/office/drawing/2014/main" id="{11A6BA68-97ED-832E-06A4-B92B360E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>
            <a:extLst>
              <a:ext uri="{FF2B5EF4-FFF2-40B4-BE49-F238E27FC236}">
                <a16:creationId xmlns:a16="http://schemas.microsoft.com/office/drawing/2014/main" id="{C5E63370-8BE8-1961-0CF2-C2C3C11E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>
            <a:extLst>
              <a:ext uri="{FF2B5EF4-FFF2-40B4-BE49-F238E27FC236}">
                <a16:creationId xmlns:a16="http://schemas.microsoft.com/office/drawing/2014/main" id="{CEF0A6AF-98DE-BB88-163C-0B25438A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ADD3F6C1-9C8E-2FD3-DA9E-0080A3CE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>
            <a:extLst>
              <a:ext uri="{FF2B5EF4-FFF2-40B4-BE49-F238E27FC236}">
                <a16:creationId xmlns:a16="http://schemas.microsoft.com/office/drawing/2014/main" id="{2FB1BA43-1C25-D2A0-348B-F78470CB0A4F}"/>
              </a:ext>
            </a:extLst>
          </p:cNvPr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A03E1E-2D0D-B805-18C8-921CC1CF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E5F11C-A767-6209-6F0A-169A3A68F504}"/>
              </a:ext>
            </a:extLst>
          </p:cNvPr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7AB346-721F-CD7B-9B03-D289580B16D9}"/>
              </a:ext>
            </a:extLst>
          </p:cNvPr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701E1D6-71FD-9D2A-4C83-220223F023CD}"/>
              </a:ext>
            </a:extLst>
          </p:cNvPr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7D587ACC-3726-07B4-5848-F14DC2666E14}"/>
              </a:ext>
            </a:extLst>
          </p:cNvPr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>
            <a:extLst>
              <a:ext uri="{FF2B5EF4-FFF2-40B4-BE49-F238E27FC236}">
                <a16:creationId xmlns:a16="http://schemas.microsoft.com/office/drawing/2014/main" id="{A3FC48D1-02A2-56D5-2200-66E593C5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32770" name="Picture 2" descr="http://s.hswstatic.com/gif/whiskers-sam.jpg">
            <a:extLst>
              <a:ext uri="{FF2B5EF4-FFF2-40B4-BE49-F238E27FC236}">
                <a16:creationId xmlns:a16="http://schemas.microsoft.com/office/drawing/2014/main" id="{8D68B848-5BE3-4941-2C50-011E90778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F3FE3911-7CA3-0088-7E61-D3F7B8FBC247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7BA5D077-B80C-1942-7CE7-98BE053158D4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9EC6DC0A-1E81-93EA-F158-1CE00D30E6C8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8B6FA739-2CB3-C3A4-160A-B4949A43EDCB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FA3E3910-058F-7197-1DB1-93EE4D602584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A623232D-2AE7-70BF-15DA-A196178B1D8E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60937CD9-CD9D-E824-A825-AE78F8D2892F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CC4F0DD7-CE69-9AC8-9EEC-679B55AAC855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787" name="文字方塊 20">
            <a:extLst>
              <a:ext uri="{FF2B5EF4-FFF2-40B4-BE49-F238E27FC236}">
                <a16:creationId xmlns:a16="http://schemas.microsoft.com/office/drawing/2014/main" id="{9C81429B-EBA0-E438-E1D1-D2FF5F687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A5503FD5-B20F-6684-FF2C-80BE9721AC08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2C790E73-045E-F981-DED9-5AEF999D1A80}"/>
              </a:ext>
            </a:extLst>
          </p:cNvPr>
          <p:cNvSpPr/>
          <p:nvPr/>
        </p:nvSpPr>
        <p:spPr>
          <a:xfrm>
            <a:off x="5189538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0A18E097-F7F1-A688-5126-C4A82E668AAD}"/>
              </a:ext>
            </a:extLst>
          </p:cNvPr>
          <p:cNvSpPr txBox="1"/>
          <p:nvPr/>
        </p:nvSpPr>
        <p:spPr>
          <a:xfrm>
            <a:off x="1381456" y="3568646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>
            <a:extLst>
              <a:ext uri="{FF2B5EF4-FFF2-40B4-BE49-F238E27FC236}">
                <a16:creationId xmlns:a16="http://schemas.microsoft.com/office/drawing/2014/main" id="{CE5D7A18-FA74-A66C-BC66-97D17F7C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210175"/>
            <a:ext cx="4289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>
            <a:extLst>
              <a:ext uri="{FF2B5EF4-FFF2-40B4-BE49-F238E27FC236}">
                <a16:creationId xmlns:a16="http://schemas.microsoft.com/office/drawing/2014/main" id="{CAD29616-9DA4-D3C5-E353-9F85CEC5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251325"/>
            <a:ext cx="4249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CBC76DF8-E89D-51A6-08E2-F945CC03FF7C}"/>
              </a:ext>
            </a:extLst>
          </p:cNvPr>
          <p:cNvCxnSpPr/>
          <p:nvPr/>
        </p:nvCxnSpPr>
        <p:spPr>
          <a:xfrm flipH="1">
            <a:off x="3535363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B2054744-D574-885F-D24E-9D045131A905}"/>
              </a:ext>
            </a:extLst>
          </p:cNvPr>
          <p:cNvSpPr/>
          <p:nvPr/>
        </p:nvSpPr>
        <p:spPr>
          <a:xfrm>
            <a:off x="5189538" y="4002088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2" name="群組 7">
            <a:extLst>
              <a:ext uri="{FF2B5EF4-FFF2-40B4-BE49-F238E27FC236}">
                <a16:creationId xmlns:a16="http://schemas.microsoft.com/office/drawing/2014/main" id="{8AE735B9-1C6F-FBC5-0B91-10EC0646BF1F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394A4FC1-AA64-339B-8C9F-1E67F60EE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5078F16B-0A14-084B-7F0B-E7E4A1FB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52B81C1C-BACC-2F57-3278-FCE4C1170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A6A0916C-A8BF-4C99-9C24-C261C2FCC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8F615524-CCB3-93C7-350A-52E336B8A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664E7A0C-C059-57AA-DE44-6F36D8668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A6200590-E8F3-4288-4C33-47D404DE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174F9A73-C218-A650-2BD4-3CA10150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>
            <a:extLst>
              <a:ext uri="{FF2B5EF4-FFF2-40B4-BE49-F238E27FC236}">
                <a16:creationId xmlns:a16="http://schemas.microsoft.com/office/drawing/2014/main" id="{167BC7C7-6858-3542-5939-099DDE31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33794" name="群組 3">
            <a:extLst>
              <a:ext uri="{FF2B5EF4-FFF2-40B4-BE49-F238E27FC236}">
                <a16:creationId xmlns:a16="http://schemas.microsoft.com/office/drawing/2014/main" id="{22FDE276-E793-8EC4-A60F-FF029927EF92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33825" name="圖片 4">
              <a:extLst>
                <a:ext uri="{FF2B5EF4-FFF2-40B4-BE49-F238E27FC236}">
                  <a16:creationId xmlns:a16="http://schemas.microsoft.com/office/drawing/2014/main" id="{A3BE4AC3-355C-C4B1-6B84-3B64069C6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112D1D9-2579-6AFB-4849-52F93AE2D50A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>
            <a:extLst>
              <a:ext uri="{FF2B5EF4-FFF2-40B4-BE49-F238E27FC236}">
                <a16:creationId xmlns:a16="http://schemas.microsoft.com/office/drawing/2014/main" id="{3325D6ED-D11D-47BB-D3EC-1BBE81BE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>
            <a:extLst>
              <a:ext uri="{FF2B5EF4-FFF2-40B4-BE49-F238E27FC236}">
                <a16:creationId xmlns:a16="http://schemas.microsoft.com/office/drawing/2014/main" id="{EF1CBA89-E8B0-ED14-9BC5-0A940DA8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C591A6AA-7EFE-8951-0889-87DE364C01EF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B45322DD-4706-1996-C41B-D6D634B659B9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C99DF65F-EFEA-CC7D-38F4-9505F107E44C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D43AD438-789E-B439-7026-3723AB00E527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0D10BDBC-C100-2B7C-DD33-01C0737F4AD8}"/>
              </a:ext>
            </a:extLst>
          </p:cNvPr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60E17218-1292-C421-EEC4-0634477CFCF8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FD3EF39F-5915-2754-3EB8-467DF097DF51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E9259AEF-08BC-AA52-3BFA-23D11B739D59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07431EFA-05B5-3D9B-5DE3-B54CDC8D61A6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A4A4FE67-336B-940B-ACB2-194BA252B9FF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56D4D6E9-B5D7-6BF5-911D-830B729A48F6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26BAD7B9-2DFF-D9D2-537A-D2774AF73C5A}"/>
              </a:ext>
            </a:extLst>
          </p:cNvPr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65543C72-3AFD-606F-3A5E-E6E3BB1AF921}"/>
              </a:ext>
            </a:extLst>
          </p:cNvPr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9E6A0464-7071-8171-531C-23D67DD28BDB}"/>
              </a:ext>
            </a:extLst>
          </p:cNvPr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>
            <a:extLst>
              <a:ext uri="{FF2B5EF4-FFF2-40B4-BE49-F238E27FC236}">
                <a16:creationId xmlns:a16="http://schemas.microsoft.com/office/drawing/2014/main" id="{A18D0739-12B0-C820-AA23-112C731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Flattening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34818" name="群組 13">
            <a:extLst>
              <a:ext uri="{FF2B5EF4-FFF2-40B4-BE49-F238E27FC236}">
                <a16:creationId xmlns:a16="http://schemas.microsoft.com/office/drawing/2014/main" id="{8CE3EB93-7A3E-90EB-6265-0360A6E96FD6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2473325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866FCE5-D9FD-290D-86DF-EE19806D2C6D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7613BD9-08BB-EF1E-EF0D-0F4F8BFC54EF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092BA62-6D48-F297-087D-9C20FFF9856C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F414FA3-1B9A-3799-71FF-FC833F45C677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F0A9CB6-C037-88EF-97D0-FC6FFB6F0C0B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F71EAB9-A224-3F07-9546-17A87C38BFC1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8F41151-E354-76A3-EA6F-536AF5B62A85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DF282D19-7D15-6CD0-9CBB-5A77FE5AEC11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DF8590F5-569E-585F-EC38-3E13C15C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77163D55-BC3F-3813-1B56-B1F4E89366D8}"/>
              </a:ext>
            </a:extLst>
          </p:cNvPr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05673BC0-5450-1787-8D36-64E7D41B0B5A}"/>
              </a:ext>
            </a:extLst>
          </p:cNvPr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50AAED16-F534-A676-9843-95464EEC3C27}"/>
              </a:ext>
            </a:extLst>
          </p:cNvPr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E731EE65-D2D7-1ADA-53C1-FB1B0E369DFF}"/>
              </a:ext>
            </a:extLst>
          </p:cNvPr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AA7BE25B-63C0-138C-AE22-EF6605445A1E}"/>
              </a:ext>
            </a:extLst>
          </p:cNvPr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A992F4B4-F611-71F3-3E43-276CC91BC250}"/>
              </a:ext>
            </a:extLst>
          </p:cNvPr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2F466675-BD94-09BC-BD7F-3C3BB5C911BE}"/>
              </a:ext>
            </a:extLst>
          </p:cNvPr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4E9CA6BB-D4BF-2496-2B64-856E4E1B59AA}"/>
              </a:ext>
            </a:extLst>
          </p:cNvPr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D80DE460-074F-359D-B8F3-33956937EA75}"/>
              </a:ext>
            </a:extLst>
          </p:cNvPr>
          <p:cNvSpPr/>
          <p:nvPr/>
        </p:nvSpPr>
        <p:spPr>
          <a:xfrm>
            <a:off x="4987925" y="31908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80AB54F3-4998-81BF-984F-919A8AFDC757}"/>
              </a:ext>
            </a:extLst>
          </p:cNvPr>
          <p:cNvSpPr/>
          <p:nvPr/>
        </p:nvSpPr>
        <p:spPr>
          <a:xfrm>
            <a:off x="7473950" y="34194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397D92DA-034C-5E0F-DC4D-81B14D9B676D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724150"/>
            <a:ext cx="3200400" cy="2506663"/>
            <a:chOff x="-2630921" y="4440114"/>
            <a:chExt cx="3201477" cy="2506507"/>
          </a:xfrm>
        </p:grpSpPr>
        <p:pic>
          <p:nvPicPr>
            <p:cNvPr id="34848" name="圖片 29">
              <a:extLst>
                <a:ext uri="{FF2B5EF4-FFF2-40B4-BE49-F238E27FC236}">
                  <a16:creationId xmlns:a16="http://schemas.microsoft.com/office/drawing/2014/main" id="{BDC3C267-5807-444D-5A16-7261F6F3C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E3C56CAA-05A0-7B92-1054-EB0D756211C6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84159991-6DEA-0255-44BD-1997121CA3E3}"/>
              </a:ext>
            </a:extLst>
          </p:cNvPr>
          <p:cNvSpPr/>
          <p:nvPr/>
        </p:nvSpPr>
        <p:spPr>
          <a:xfrm>
            <a:off x="2325688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9751179E-5E5C-100F-27E3-F0DE7B880FC2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5844" name="矩形 9">
            <a:extLst>
              <a:ext uri="{FF2B5EF4-FFF2-40B4-BE49-F238E27FC236}">
                <a16:creationId xmlns:a16="http://schemas.microsoft.com/office/drawing/2014/main" id="{F2AF799B-C61A-5505-FD75-C64CFE37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FBE26110-5C54-D620-3B88-B79B5E2F1156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A2D3C7E9-DC5A-8355-3794-17E90E72741D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D61C9A19-90AD-6BEB-2C44-4EE78BCC9DC8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F47696D1-8363-6F53-0107-12B9C8BC5F11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2EF3A88B-2C92-3F0F-B545-D7B6F2AD02A2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D67F7C20-AA5D-9729-2260-910F14650F58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186DCBBA-FC3C-F0C1-AEDA-E54897C1BA07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6AFDC413-7DCF-58F5-C960-52336772C515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861" name="文字方塊 41">
            <a:extLst>
              <a:ext uri="{FF2B5EF4-FFF2-40B4-BE49-F238E27FC236}">
                <a16:creationId xmlns:a16="http://schemas.microsoft.com/office/drawing/2014/main" id="{CB56612F-8986-9A65-F439-FBB34928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49FF7E4D-C21D-F48D-5897-180E1F55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6A5BAD68-67F7-D48E-E1BE-1A1BC2CF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388ED388-D9B1-1F09-536F-8C18389767CF}"/>
              </a:ext>
            </a:extLst>
          </p:cNvPr>
          <p:cNvCxnSpPr/>
          <p:nvPr/>
        </p:nvCxnSpPr>
        <p:spPr>
          <a:xfrm>
            <a:off x="2201863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C092F6D8-7C77-C430-D19F-8E002D4745C0}"/>
              </a:ext>
            </a:extLst>
          </p:cNvPr>
          <p:cNvCxnSpPr/>
          <p:nvPr/>
        </p:nvCxnSpPr>
        <p:spPr>
          <a:xfrm>
            <a:off x="4129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BB44BC31-CBA7-0C6B-D0C8-F25A3E5FD3A1}"/>
              </a:ext>
            </a:extLst>
          </p:cNvPr>
          <p:cNvCxnSpPr/>
          <p:nvPr/>
        </p:nvCxnSpPr>
        <p:spPr>
          <a:xfrm>
            <a:off x="4559300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958CDE6A-45D4-C58B-5BCC-ECE165479ECA}"/>
              </a:ext>
            </a:extLst>
          </p:cNvPr>
          <p:cNvCxnSpPr/>
          <p:nvPr/>
        </p:nvCxnSpPr>
        <p:spPr>
          <a:xfrm>
            <a:off x="4816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4898BBBE-B199-7EC6-AD75-A9A40718CC6D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2203450"/>
          <a:ext cx="1382712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0619C7B1-1890-80EA-9520-642A1906B825}"/>
              </a:ext>
            </a:extLst>
          </p:cNvPr>
          <p:cNvGraphicFramePr>
            <a:graphicFrameLocks noGrp="1"/>
          </p:cNvGraphicFramePr>
          <p:nvPr/>
        </p:nvGraphicFramePr>
        <p:xfrm>
          <a:off x="1492250" y="2368550"/>
          <a:ext cx="1398588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>
            <a:extLst>
              <a:ext uri="{FF2B5EF4-FFF2-40B4-BE49-F238E27FC236}">
                <a16:creationId xmlns:a16="http://schemas.microsoft.com/office/drawing/2014/main" id="{91A5425F-9F80-F2BD-7AFE-3BA301C9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452688"/>
            <a:ext cx="1801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FF0000"/>
                </a:solidFill>
              </a:rPr>
              <a:t>25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3x3</a:t>
            </a:r>
            <a:r>
              <a:rPr lang="en-US" altLang="zh-TW"/>
              <a:t> filters.</a:t>
            </a:r>
            <a:endParaRPr lang="zh-TW" altLang="en-US"/>
          </a:p>
        </p:txBody>
      </p:sp>
      <p:sp>
        <p:nvSpPr>
          <p:cNvPr id="24" name="文字方塊 57">
            <a:extLst>
              <a:ext uri="{FF2B5EF4-FFF2-40B4-BE49-F238E27FC236}">
                <a16:creationId xmlns:a16="http://schemas.microsoft.com/office/drawing/2014/main" id="{D1F592AF-9A5C-29C2-54F4-4D8B53C4E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522538"/>
            <a:ext cx="69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>
            <a:extLst>
              <a:ext uri="{FF2B5EF4-FFF2-40B4-BE49-F238E27FC236}">
                <a16:creationId xmlns:a16="http://schemas.microsoft.com/office/drawing/2014/main" id="{B1E1E85C-A44F-576E-849C-B23C6368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>
            <a:extLst>
              <a:ext uri="{FF2B5EF4-FFF2-40B4-BE49-F238E27FC236}">
                <a16:creationId xmlns:a16="http://schemas.microsoft.com/office/drawing/2014/main" id="{2A5FBBD7-F218-709C-E85C-1625F677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>
            <a:extLst>
              <a:ext uri="{FF2B5EF4-FFF2-40B4-BE49-F238E27FC236}">
                <a16:creationId xmlns:a16="http://schemas.microsoft.com/office/drawing/2014/main" id="{59944175-75DB-0DAD-2FE2-B8D793211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DCCB23E9-AFFE-0BE5-D788-A580AC49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0D2103BC-EB4A-276D-7F67-4B5D4FE9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48F8DF0D-741A-F207-A0AD-72EAA475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61288B14-9EF9-58B6-5224-67B04CF7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08E4E0FC-EDE2-AFC3-314B-53D89690227A}"/>
              </a:ext>
            </a:extLst>
          </p:cNvPr>
          <p:cNvSpPr/>
          <p:nvPr/>
        </p:nvSpPr>
        <p:spPr>
          <a:xfrm>
            <a:off x="1652588" y="5092700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61708CD2-0928-5D01-B2FC-32240E980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26FDB230-8829-F7AE-F58A-1821867BE608}"/>
              </a:ext>
            </a:extLst>
          </p:cNvPr>
          <p:cNvSpPr/>
          <p:nvPr/>
        </p:nvSpPr>
        <p:spPr>
          <a:xfrm>
            <a:off x="3940175" y="5105400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B7C81C18-9CBD-ED4D-F0E2-6862581BE2FF}"/>
              </a:ext>
            </a:extLst>
          </p:cNvPr>
          <p:cNvSpPr/>
          <p:nvPr/>
        </p:nvSpPr>
        <p:spPr>
          <a:xfrm>
            <a:off x="3082925" y="5583238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468C3BC6-CE9F-14B3-98A6-145831C730F1}"/>
              </a:ext>
            </a:extLst>
          </p:cNvPr>
          <p:cNvSpPr/>
          <p:nvPr/>
        </p:nvSpPr>
        <p:spPr>
          <a:xfrm>
            <a:off x="374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1D831A65-98C8-1D70-F0C5-8D7197DBC19E}"/>
              </a:ext>
            </a:extLst>
          </p:cNvPr>
          <p:cNvSpPr/>
          <p:nvPr/>
        </p:nvSpPr>
        <p:spPr>
          <a:xfrm>
            <a:off x="1222375" y="4598988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1B25FE6D-19DF-C2E0-0248-35B8EEA04A75}"/>
              </a:ext>
            </a:extLst>
          </p:cNvPr>
          <p:cNvCxnSpPr/>
          <p:nvPr/>
        </p:nvCxnSpPr>
        <p:spPr>
          <a:xfrm flipH="1">
            <a:off x="5748338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0F618C79-F6A5-73AA-7762-58B070257509}"/>
              </a:ext>
            </a:extLst>
          </p:cNvPr>
          <p:cNvCxnSpPr>
            <a:endCxn id="37" idx="3"/>
          </p:cNvCxnSpPr>
          <p:nvPr/>
        </p:nvCxnSpPr>
        <p:spPr>
          <a:xfrm flipH="1">
            <a:off x="5748338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A318EFDD-16A3-4D85-17E3-1BB9A3757066}"/>
              </a:ext>
            </a:extLst>
          </p:cNvPr>
          <p:cNvCxnSpPr/>
          <p:nvPr/>
        </p:nvCxnSpPr>
        <p:spPr>
          <a:xfrm>
            <a:off x="4114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759F7780-BF94-9440-DD60-7E2D87E8EC67}"/>
              </a:ext>
            </a:extLst>
          </p:cNvPr>
          <p:cNvCxnSpPr/>
          <p:nvPr/>
        </p:nvCxnSpPr>
        <p:spPr>
          <a:xfrm>
            <a:off x="3124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02E0D523-320D-C51A-8A60-1797548E780F}"/>
              </a:ext>
            </a:extLst>
          </p:cNvPr>
          <p:cNvCxnSpPr>
            <a:cxnSpLocks/>
          </p:cNvCxnSpPr>
          <p:nvPr/>
        </p:nvCxnSpPr>
        <p:spPr>
          <a:xfrm flipH="1">
            <a:off x="3962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B8D8E19C-6309-DB57-F72F-E10CBCF5D6C8}"/>
              </a:ext>
            </a:extLst>
          </p:cNvPr>
          <p:cNvCxnSpPr>
            <a:cxnSpLocks/>
          </p:cNvCxnSpPr>
          <p:nvPr/>
        </p:nvCxnSpPr>
        <p:spPr>
          <a:xfrm flipH="1">
            <a:off x="2286000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>
            <a:extLst>
              <a:ext uri="{FF2B5EF4-FFF2-40B4-BE49-F238E27FC236}">
                <a16:creationId xmlns:a16="http://schemas.microsoft.com/office/drawing/2014/main" id="{4BA50ADC-AA96-7B6E-DC83-B2FEA446D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43455A5A-3D5E-65B7-AFE9-1969AFDE72E6}"/>
              </a:ext>
            </a:extLst>
          </p:cNvPr>
          <p:cNvCxnSpPr/>
          <p:nvPr/>
        </p:nvCxnSpPr>
        <p:spPr>
          <a:xfrm>
            <a:off x="2046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0D1DABE7-740C-0B2F-ACDB-EB2921765221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6868" name="矩形 9">
            <a:extLst>
              <a:ext uri="{FF2B5EF4-FFF2-40B4-BE49-F238E27FC236}">
                <a16:creationId xmlns:a16="http://schemas.microsoft.com/office/drawing/2014/main" id="{167A14FD-B1A4-9874-AB9D-7146D89F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D4E0AFE2-048D-DE3C-851C-B7A27A213000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802A9BA7-EFDF-99BD-8306-170831844924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0D4DFDAF-4B8D-12CC-4C4C-93910FF789AB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A18EC700-05C0-C17D-3F57-EE584BBE5F09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6718B225-2FA6-1224-B482-39924FC68985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25D3608E-269C-DE72-DCD5-FD0625FA4FDA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240D63F5-8D21-CC9A-07F8-96ACF66FE344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8EF28CA0-090B-8FF2-8D7F-0E1236C1AAF4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85" name="文字方塊 41">
            <a:extLst>
              <a:ext uri="{FF2B5EF4-FFF2-40B4-BE49-F238E27FC236}">
                <a16:creationId xmlns:a16="http://schemas.microsoft.com/office/drawing/2014/main" id="{CF10F415-457D-2B10-DF43-F26CCA05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4C3C2C9A-CFB0-E6DF-D063-7F9175FF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83A109C3-05BA-95CF-A420-E2DBD5E4F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>
            <a:extLst>
              <a:ext uri="{FF2B5EF4-FFF2-40B4-BE49-F238E27FC236}">
                <a16:creationId xmlns:a16="http://schemas.microsoft.com/office/drawing/2014/main" id="{11DA9B33-676B-D332-DEEF-9CFAD8090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>
            <a:extLst>
              <a:ext uri="{FF2B5EF4-FFF2-40B4-BE49-F238E27FC236}">
                <a16:creationId xmlns:a16="http://schemas.microsoft.com/office/drawing/2014/main" id="{AEFC53EE-2F7D-07DF-4593-DFCE078C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5238750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781B90A0-895E-52E6-0BEB-B27C1958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9C1976DF-EC12-01A9-356D-D0CC6D70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6406C4D7-1DE7-D007-1BC5-F0045AAD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A0958BC5-B268-3588-67EB-FAE511B8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3E7A2A6D-89A0-C6F7-360F-581793D3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D573A8B1-9AA5-80CC-4556-54FC73D62FF6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572125" y="2151063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EC2886AC-8B0C-04FB-2211-4F949A6AEA4A}"/>
              </a:ext>
            </a:extLst>
          </p:cNvPr>
          <p:cNvCxnSpPr/>
          <p:nvPr/>
        </p:nvCxnSpPr>
        <p:spPr>
          <a:xfrm flipH="1" flipV="1">
            <a:off x="5572125" y="3249613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D6BCDEFD-0CB9-1089-511C-6FD7EA8E1655}"/>
              </a:ext>
            </a:extLst>
          </p:cNvPr>
          <p:cNvCxnSpPr/>
          <p:nvPr/>
        </p:nvCxnSpPr>
        <p:spPr>
          <a:xfrm flipH="1" flipV="1">
            <a:off x="5572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5C2AB566-EA5C-BA00-5AC5-87E54771873E}"/>
              </a:ext>
            </a:extLst>
          </p:cNvPr>
          <p:cNvCxnSpPr/>
          <p:nvPr/>
        </p:nvCxnSpPr>
        <p:spPr>
          <a:xfrm flipH="1" flipV="1">
            <a:off x="5580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>
            <a:extLst>
              <a:ext uri="{FF2B5EF4-FFF2-40B4-BE49-F238E27FC236}">
                <a16:creationId xmlns:a16="http://schemas.microsoft.com/office/drawing/2014/main" id="{F3B24CF0-37E2-0135-5464-74BE3FF3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309813"/>
            <a:ext cx="315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 for each filter?</a:t>
            </a:r>
            <a:endParaRPr lang="zh-TW" altLang="en-US" sz="2000"/>
          </a:p>
        </p:txBody>
      </p:sp>
      <p:sp>
        <p:nvSpPr>
          <p:cNvPr id="29" name="文字方塊 27">
            <a:extLst>
              <a:ext uri="{FF2B5EF4-FFF2-40B4-BE49-F238E27FC236}">
                <a16:creationId xmlns:a16="http://schemas.microsoft.com/office/drawing/2014/main" id="{BF87E60C-2B35-EBFD-ACFA-5DC85B4E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4406900"/>
            <a:ext cx="315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</a:t>
            </a:r>
          </a:p>
          <a:p>
            <a:pPr eaLnBrk="1" hangingPunct="1"/>
            <a:r>
              <a:rPr lang="en-US" altLang="zh-TW" sz="2000"/>
              <a:t>for each filter?</a:t>
            </a:r>
            <a:endParaRPr lang="zh-TW" altLang="en-US"/>
          </a:p>
        </p:txBody>
      </p:sp>
      <p:sp>
        <p:nvSpPr>
          <p:cNvPr id="30" name="文字方塊 3">
            <a:extLst>
              <a:ext uri="{FF2B5EF4-FFF2-40B4-BE49-F238E27FC236}">
                <a16:creationId xmlns:a16="http://schemas.microsoft.com/office/drawing/2014/main" id="{15814314-4F34-7437-FFE7-623B1F7D047C}"/>
              </a:ext>
            </a:extLst>
          </p:cNvPr>
          <p:cNvSpPr txBox="1"/>
          <p:nvPr/>
        </p:nvSpPr>
        <p:spPr>
          <a:xfrm>
            <a:off x="3173529" y="2507093"/>
            <a:ext cx="48781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A2946901-363F-6C06-6A51-F4878DE824C2}"/>
              </a:ext>
            </a:extLst>
          </p:cNvPr>
          <p:cNvSpPr txBox="1"/>
          <p:nvPr/>
        </p:nvSpPr>
        <p:spPr>
          <a:xfrm>
            <a:off x="2819400" y="4495800"/>
            <a:ext cx="951851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>
            <a:extLst>
              <a:ext uri="{FF2B5EF4-FFF2-40B4-BE49-F238E27FC236}">
                <a16:creationId xmlns:a16="http://schemas.microsoft.com/office/drawing/2014/main" id="{F8F90BAD-53C3-BDBD-039B-3F62A75BC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62340"/>
            <a:ext cx="9144000" cy="52864"/>
            <a:chOff x="0" y="940119"/>
            <a:chExt cx="12192000" cy="70485"/>
          </a:xfrm>
        </p:grpSpPr>
        <p:sp>
          <p:nvSpPr>
            <p:cNvPr id="3" name="object 3"/>
            <p:cNvSpPr/>
            <p:nvPr/>
          </p:nvSpPr>
          <p:spPr>
            <a:xfrm>
              <a:off x="0" y="944881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59">
                  <a:moveTo>
                    <a:pt x="0" y="60960"/>
                  </a:moveTo>
                  <a:lnTo>
                    <a:pt x="0" y="0"/>
                  </a:lnTo>
                  <a:lnTo>
                    <a:pt x="12192000" y="0"/>
                  </a:lnTo>
                  <a:lnTo>
                    <a:pt x="12192000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44881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59">
                  <a:moveTo>
                    <a:pt x="0" y="0"/>
                  </a:moveTo>
                  <a:lnTo>
                    <a:pt x="12192000" y="0"/>
                  </a:lnTo>
                </a:path>
                <a:path w="12192000" h="60959">
                  <a:moveTo>
                    <a:pt x="12192000" y="60960"/>
                  </a:moveTo>
                  <a:lnTo>
                    <a:pt x="0" y="60960"/>
                  </a:lnTo>
                </a:path>
              </a:pathLst>
            </a:custGeom>
            <a:ln w="952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07541" y="1680210"/>
            <a:ext cx="5139213" cy="1975485"/>
            <a:chOff x="1210055" y="1097280"/>
            <a:chExt cx="6852284" cy="26339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5" y="1277112"/>
              <a:ext cx="2584704" cy="22707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61103" y="1307561"/>
              <a:ext cx="2480310" cy="2165350"/>
            </a:xfrm>
            <a:custGeom>
              <a:avLst/>
              <a:gdLst/>
              <a:ahLst/>
              <a:cxnLst/>
              <a:rect l="l" t="t" r="r" b="b"/>
              <a:pathLst>
                <a:path w="2480310" h="2165350">
                  <a:moveTo>
                    <a:pt x="2480073" y="0"/>
                  </a:moveTo>
                  <a:lnTo>
                    <a:pt x="0" y="0"/>
                  </a:lnTo>
                  <a:lnTo>
                    <a:pt x="0" y="2164755"/>
                  </a:lnTo>
                  <a:lnTo>
                    <a:pt x="2480073" y="2164755"/>
                  </a:lnTo>
                  <a:lnTo>
                    <a:pt x="2480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1261103" y="1307561"/>
              <a:ext cx="2480310" cy="2165350"/>
            </a:xfrm>
            <a:custGeom>
              <a:avLst/>
              <a:gdLst/>
              <a:ahLst/>
              <a:cxnLst/>
              <a:rect l="l" t="t" r="r" b="b"/>
              <a:pathLst>
                <a:path w="2480310" h="2165350">
                  <a:moveTo>
                    <a:pt x="0" y="0"/>
                  </a:moveTo>
                  <a:lnTo>
                    <a:pt x="2480073" y="0"/>
                  </a:lnTo>
                  <a:lnTo>
                    <a:pt x="2480073" y="2164756"/>
                  </a:lnTo>
                  <a:lnTo>
                    <a:pt x="0" y="21647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2455" y="1097280"/>
              <a:ext cx="2889504" cy="26334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23668" y="1125334"/>
              <a:ext cx="2785110" cy="2529205"/>
            </a:xfrm>
            <a:custGeom>
              <a:avLst/>
              <a:gdLst/>
              <a:ahLst/>
              <a:cxnLst/>
              <a:rect l="l" t="t" r="r" b="b"/>
              <a:pathLst>
                <a:path w="2785109" h="2529204">
                  <a:moveTo>
                    <a:pt x="2394992" y="0"/>
                  </a:moveTo>
                  <a:lnTo>
                    <a:pt x="389549" y="0"/>
                  </a:lnTo>
                  <a:lnTo>
                    <a:pt x="340685" y="3035"/>
                  </a:lnTo>
                  <a:lnTo>
                    <a:pt x="293632" y="11897"/>
                  </a:lnTo>
                  <a:lnTo>
                    <a:pt x="248755" y="26221"/>
                  </a:lnTo>
                  <a:lnTo>
                    <a:pt x="206420" y="45641"/>
                  </a:lnTo>
                  <a:lnTo>
                    <a:pt x="166991" y="69794"/>
                  </a:lnTo>
                  <a:lnTo>
                    <a:pt x="130834" y="98313"/>
                  </a:lnTo>
                  <a:lnTo>
                    <a:pt x="98313" y="130833"/>
                  </a:lnTo>
                  <a:lnTo>
                    <a:pt x="69794" y="166991"/>
                  </a:lnTo>
                  <a:lnTo>
                    <a:pt x="45641" y="206420"/>
                  </a:lnTo>
                  <a:lnTo>
                    <a:pt x="26221" y="248755"/>
                  </a:lnTo>
                  <a:lnTo>
                    <a:pt x="11897" y="293632"/>
                  </a:lnTo>
                  <a:lnTo>
                    <a:pt x="3035" y="340685"/>
                  </a:lnTo>
                  <a:lnTo>
                    <a:pt x="0" y="389549"/>
                  </a:lnTo>
                  <a:lnTo>
                    <a:pt x="0" y="2139659"/>
                  </a:lnTo>
                  <a:lnTo>
                    <a:pt x="3035" y="2188523"/>
                  </a:lnTo>
                  <a:lnTo>
                    <a:pt x="11897" y="2235576"/>
                  </a:lnTo>
                  <a:lnTo>
                    <a:pt x="26221" y="2280452"/>
                  </a:lnTo>
                  <a:lnTo>
                    <a:pt x="45641" y="2322788"/>
                  </a:lnTo>
                  <a:lnTo>
                    <a:pt x="69794" y="2362217"/>
                  </a:lnTo>
                  <a:lnTo>
                    <a:pt x="98313" y="2398374"/>
                  </a:lnTo>
                  <a:lnTo>
                    <a:pt x="130834" y="2430895"/>
                  </a:lnTo>
                  <a:lnTo>
                    <a:pt x="166991" y="2459414"/>
                  </a:lnTo>
                  <a:lnTo>
                    <a:pt x="206420" y="2483566"/>
                  </a:lnTo>
                  <a:lnTo>
                    <a:pt x="248755" y="2502987"/>
                  </a:lnTo>
                  <a:lnTo>
                    <a:pt x="293632" y="2517311"/>
                  </a:lnTo>
                  <a:lnTo>
                    <a:pt x="340685" y="2526173"/>
                  </a:lnTo>
                  <a:lnTo>
                    <a:pt x="389549" y="2529208"/>
                  </a:lnTo>
                  <a:lnTo>
                    <a:pt x="2394992" y="2529208"/>
                  </a:lnTo>
                  <a:lnTo>
                    <a:pt x="2443857" y="2526173"/>
                  </a:lnTo>
                  <a:lnTo>
                    <a:pt x="2490910" y="2517311"/>
                  </a:lnTo>
                  <a:lnTo>
                    <a:pt x="2535786" y="2502987"/>
                  </a:lnTo>
                  <a:lnTo>
                    <a:pt x="2578122" y="2483566"/>
                  </a:lnTo>
                  <a:lnTo>
                    <a:pt x="2617551" y="2459414"/>
                  </a:lnTo>
                  <a:lnTo>
                    <a:pt x="2653708" y="2430895"/>
                  </a:lnTo>
                  <a:lnTo>
                    <a:pt x="2686229" y="2398374"/>
                  </a:lnTo>
                  <a:lnTo>
                    <a:pt x="2714748" y="2362217"/>
                  </a:lnTo>
                  <a:lnTo>
                    <a:pt x="2738900" y="2322788"/>
                  </a:lnTo>
                  <a:lnTo>
                    <a:pt x="2758321" y="2280452"/>
                  </a:lnTo>
                  <a:lnTo>
                    <a:pt x="2772645" y="2235576"/>
                  </a:lnTo>
                  <a:lnTo>
                    <a:pt x="2781507" y="2188523"/>
                  </a:lnTo>
                  <a:lnTo>
                    <a:pt x="2784542" y="2139659"/>
                  </a:lnTo>
                  <a:lnTo>
                    <a:pt x="2784542" y="389549"/>
                  </a:lnTo>
                  <a:lnTo>
                    <a:pt x="2781507" y="340685"/>
                  </a:lnTo>
                  <a:lnTo>
                    <a:pt x="2772645" y="293632"/>
                  </a:lnTo>
                  <a:lnTo>
                    <a:pt x="2758321" y="248755"/>
                  </a:lnTo>
                  <a:lnTo>
                    <a:pt x="2738900" y="206420"/>
                  </a:lnTo>
                  <a:lnTo>
                    <a:pt x="2714748" y="166991"/>
                  </a:lnTo>
                  <a:lnTo>
                    <a:pt x="2686229" y="130833"/>
                  </a:lnTo>
                  <a:lnTo>
                    <a:pt x="2653708" y="98313"/>
                  </a:lnTo>
                  <a:lnTo>
                    <a:pt x="2617551" y="69794"/>
                  </a:lnTo>
                  <a:lnTo>
                    <a:pt x="2578122" y="45641"/>
                  </a:lnTo>
                  <a:lnTo>
                    <a:pt x="2535786" y="26221"/>
                  </a:lnTo>
                  <a:lnTo>
                    <a:pt x="2490910" y="11897"/>
                  </a:lnTo>
                  <a:lnTo>
                    <a:pt x="2443857" y="3035"/>
                  </a:lnTo>
                  <a:lnTo>
                    <a:pt x="2394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668" y="1125334"/>
              <a:ext cx="2785110" cy="2529205"/>
            </a:xfrm>
            <a:custGeom>
              <a:avLst/>
              <a:gdLst/>
              <a:ahLst/>
              <a:cxnLst/>
              <a:rect l="l" t="t" r="r" b="b"/>
              <a:pathLst>
                <a:path w="2785109" h="2529204">
                  <a:moveTo>
                    <a:pt x="0" y="389549"/>
                  </a:moveTo>
                  <a:lnTo>
                    <a:pt x="3035" y="340685"/>
                  </a:lnTo>
                  <a:lnTo>
                    <a:pt x="11897" y="293632"/>
                  </a:lnTo>
                  <a:lnTo>
                    <a:pt x="26221" y="248755"/>
                  </a:lnTo>
                  <a:lnTo>
                    <a:pt x="45641" y="206420"/>
                  </a:lnTo>
                  <a:lnTo>
                    <a:pt x="69794" y="166991"/>
                  </a:lnTo>
                  <a:lnTo>
                    <a:pt x="98313" y="130834"/>
                  </a:lnTo>
                  <a:lnTo>
                    <a:pt x="130834" y="98313"/>
                  </a:lnTo>
                  <a:lnTo>
                    <a:pt x="166991" y="69794"/>
                  </a:lnTo>
                  <a:lnTo>
                    <a:pt x="206420" y="45641"/>
                  </a:lnTo>
                  <a:lnTo>
                    <a:pt x="248755" y="26221"/>
                  </a:lnTo>
                  <a:lnTo>
                    <a:pt x="293632" y="11897"/>
                  </a:lnTo>
                  <a:lnTo>
                    <a:pt x="340685" y="3035"/>
                  </a:lnTo>
                  <a:lnTo>
                    <a:pt x="389549" y="0"/>
                  </a:lnTo>
                  <a:lnTo>
                    <a:pt x="2394993" y="0"/>
                  </a:lnTo>
                  <a:lnTo>
                    <a:pt x="2443857" y="3035"/>
                  </a:lnTo>
                  <a:lnTo>
                    <a:pt x="2490910" y="11897"/>
                  </a:lnTo>
                  <a:lnTo>
                    <a:pt x="2535787" y="26221"/>
                  </a:lnTo>
                  <a:lnTo>
                    <a:pt x="2578122" y="45641"/>
                  </a:lnTo>
                  <a:lnTo>
                    <a:pt x="2617551" y="69794"/>
                  </a:lnTo>
                  <a:lnTo>
                    <a:pt x="2653708" y="98313"/>
                  </a:lnTo>
                  <a:lnTo>
                    <a:pt x="2686229" y="130834"/>
                  </a:lnTo>
                  <a:lnTo>
                    <a:pt x="2714748" y="166991"/>
                  </a:lnTo>
                  <a:lnTo>
                    <a:pt x="2738901" y="206420"/>
                  </a:lnTo>
                  <a:lnTo>
                    <a:pt x="2758321" y="248755"/>
                  </a:lnTo>
                  <a:lnTo>
                    <a:pt x="2772645" y="293632"/>
                  </a:lnTo>
                  <a:lnTo>
                    <a:pt x="2781507" y="340685"/>
                  </a:lnTo>
                  <a:lnTo>
                    <a:pt x="2784543" y="389549"/>
                  </a:lnTo>
                  <a:lnTo>
                    <a:pt x="2784543" y="2139659"/>
                  </a:lnTo>
                  <a:lnTo>
                    <a:pt x="2781507" y="2188523"/>
                  </a:lnTo>
                  <a:lnTo>
                    <a:pt x="2772645" y="2235576"/>
                  </a:lnTo>
                  <a:lnTo>
                    <a:pt x="2758321" y="2280452"/>
                  </a:lnTo>
                  <a:lnTo>
                    <a:pt x="2738901" y="2322788"/>
                  </a:lnTo>
                  <a:lnTo>
                    <a:pt x="2714748" y="2362217"/>
                  </a:lnTo>
                  <a:lnTo>
                    <a:pt x="2686229" y="2398374"/>
                  </a:lnTo>
                  <a:lnTo>
                    <a:pt x="2653708" y="2430895"/>
                  </a:lnTo>
                  <a:lnTo>
                    <a:pt x="2617551" y="2459414"/>
                  </a:lnTo>
                  <a:lnTo>
                    <a:pt x="2578122" y="2483567"/>
                  </a:lnTo>
                  <a:lnTo>
                    <a:pt x="2535787" y="2502987"/>
                  </a:lnTo>
                  <a:lnTo>
                    <a:pt x="2490910" y="2517311"/>
                  </a:lnTo>
                  <a:lnTo>
                    <a:pt x="2443857" y="2526173"/>
                  </a:lnTo>
                  <a:lnTo>
                    <a:pt x="2394993" y="2529209"/>
                  </a:lnTo>
                  <a:lnTo>
                    <a:pt x="389549" y="2529209"/>
                  </a:lnTo>
                  <a:lnTo>
                    <a:pt x="340685" y="2526173"/>
                  </a:lnTo>
                  <a:lnTo>
                    <a:pt x="293632" y="2517311"/>
                  </a:lnTo>
                  <a:lnTo>
                    <a:pt x="248755" y="2502987"/>
                  </a:lnTo>
                  <a:lnTo>
                    <a:pt x="206420" y="2483567"/>
                  </a:lnTo>
                  <a:lnTo>
                    <a:pt x="166991" y="2459414"/>
                  </a:lnTo>
                  <a:lnTo>
                    <a:pt x="130834" y="2430895"/>
                  </a:lnTo>
                  <a:lnTo>
                    <a:pt x="98313" y="2398374"/>
                  </a:lnTo>
                  <a:lnTo>
                    <a:pt x="69794" y="2362217"/>
                  </a:lnTo>
                  <a:lnTo>
                    <a:pt x="45641" y="2322788"/>
                  </a:lnTo>
                  <a:lnTo>
                    <a:pt x="26221" y="2280452"/>
                  </a:lnTo>
                  <a:lnTo>
                    <a:pt x="11897" y="2235576"/>
                  </a:lnTo>
                  <a:lnTo>
                    <a:pt x="3035" y="2188523"/>
                  </a:lnTo>
                  <a:lnTo>
                    <a:pt x="0" y="2139659"/>
                  </a:lnTo>
                  <a:lnTo>
                    <a:pt x="0" y="389549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85135" y="2493645"/>
            <a:ext cx="5543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56" dirty="0">
                <a:latin typeface="Verdana"/>
                <a:cs typeface="Verdana"/>
              </a:rPr>
              <a:t>CNN</a:t>
            </a:r>
            <a:endParaRPr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79743" y="2119121"/>
            <a:ext cx="1156811" cy="1097280"/>
            <a:chOff x="9439656" y="1682495"/>
            <a:chExt cx="1542415" cy="146304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9656" y="1682495"/>
              <a:ext cx="1542288" cy="14630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8424" y="2097023"/>
              <a:ext cx="1444752" cy="725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90704" y="1710493"/>
              <a:ext cx="1440815" cy="1358900"/>
            </a:xfrm>
            <a:custGeom>
              <a:avLst/>
              <a:gdLst/>
              <a:ahLst/>
              <a:cxnLst/>
              <a:rect l="l" t="t" r="r" b="b"/>
              <a:pathLst>
                <a:path w="1440815" h="1358900">
                  <a:moveTo>
                    <a:pt x="720096" y="0"/>
                  </a:moveTo>
                  <a:lnTo>
                    <a:pt x="670794" y="1567"/>
                  </a:lnTo>
                  <a:lnTo>
                    <a:pt x="622383" y="6202"/>
                  </a:lnTo>
                  <a:lnTo>
                    <a:pt x="574971" y="13803"/>
                  </a:lnTo>
                  <a:lnTo>
                    <a:pt x="528666" y="24270"/>
                  </a:lnTo>
                  <a:lnTo>
                    <a:pt x="483574" y="37500"/>
                  </a:lnTo>
                  <a:lnTo>
                    <a:pt x="439802" y="53394"/>
                  </a:lnTo>
                  <a:lnTo>
                    <a:pt x="397458" y="71848"/>
                  </a:lnTo>
                  <a:lnTo>
                    <a:pt x="356650" y="92764"/>
                  </a:lnTo>
                  <a:lnTo>
                    <a:pt x="317483" y="116038"/>
                  </a:lnTo>
                  <a:lnTo>
                    <a:pt x="280067" y="141570"/>
                  </a:lnTo>
                  <a:lnTo>
                    <a:pt x="244507" y="169260"/>
                  </a:lnTo>
                  <a:lnTo>
                    <a:pt x="210911" y="199004"/>
                  </a:lnTo>
                  <a:lnTo>
                    <a:pt x="179387" y="230704"/>
                  </a:lnTo>
                  <a:lnTo>
                    <a:pt x="150041" y="264256"/>
                  </a:lnTo>
                  <a:lnTo>
                    <a:pt x="122981" y="299560"/>
                  </a:lnTo>
                  <a:lnTo>
                    <a:pt x="98314" y="336516"/>
                  </a:lnTo>
                  <a:lnTo>
                    <a:pt x="76147" y="375021"/>
                  </a:lnTo>
                  <a:lnTo>
                    <a:pt x="56588" y="414974"/>
                  </a:lnTo>
                  <a:lnTo>
                    <a:pt x="39744" y="456274"/>
                  </a:lnTo>
                  <a:lnTo>
                    <a:pt x="25722" y="498821"/>
                  </a:lnTo>
                  <a:lnTo>
                    <a:pt x="14629" y="542513"/>
                  </a:lnTo>
                  <a:lnTo>
                    <a:pt x="6573" y="587248"/>
                  </a:lnTo>
                  <a:lnTo>
                    <a:pt x="1661" y="632925"/>
                  </a:lnTo>
                  <a:lnTo>
                    <a:pt x="0" y="679444"/>
                  </a:lnTo>
                  <a:lnTo>
                    <a:pt x="1661" y="725964"/>
                  </a:lnTo>
                  <a:lnTo>
                    <a:pt x="6573" y="771641"/>
                  </a:lnTo>
                  <a:lnTo>
                    <a:pt x="14629" y="816377"/>
                  </a:lnTo>
                  <a:lnTo>
                    <a:pt x="25722" y="860068"/>
                  </a:lnTo>
                  <a:lnTo>
                    <a:pt x="39744" y="902615"/>
                  </a:lnTo>
                  <a:lnTo>
                    <a:pt x="56588" y="943916"/>
                  </a:lnTo>
                  <a:lnTo>
                    <a:pt x="76147" y="983869"/>
                  </a:lnTo>
                  <a:lnTo>
                    <a:pt x="98314" y="1022374"/>
                  </a:lnTo>
                  <a:lnTo>
                    <a:pt x="122981" y="1059329"/>
                  </a:lnTo>
                  <a:lnTo>
                    <a:pt x="150041" y="1094634"/>
                  </a:lnTo>
                  <a:lnTo>
                    <a:pt x="179387" y="1128186"/>
                  </a:lnTo>
                  <a:lnTo>
                    <a:pt x="210911" y="1159886"/>
                  </a:lnTo>
                  <a:lnTo>
                    <a:pt x="244507" y="1189630"/>
                  </a:lnTo>
                  <a:lnTo>
                    <a:pt x="280067" y="1217320"/>
                  </a:lnTo>
                  <a:lnTo>
                    <a:pt x="317483" y="1242852"/>
                  </a:lnTo>
                  <a:lnTo>
                    <a:pt x="356650" y="1266126"/>
                  </a:lnTo>
                  <a:lnTo>
                    <a:pt x="397458" y="1287042"/>
                  </a:lnTo>
                  <a:lnTo>
                    <a:pt x="439802" y="1305496"/>
                  </a:lnTo>
                  <a:lnTo>
                    <a:pt x="483574" y="1321390"/>
                  </a:lnTo>
                  <a:lnTo>
                    <a:pt x="528666" y="1334620"/>
                  </a:lnTo>
                  <a:lnTo>
                    <a:pt x="574971" y="1345087"/>
                  </a:lnTo>
                  <a:lnTo>
                    <a:pt x="622383" y="1352688"/>
                  </a:lnTo>
                  <a:lnTo>
                    <a:pt x="670794" y="1357323"/>
                  </a:lnTo>
                  <a:lnTo>
                    <a:pt x="720096" y="1358891"/>
                  </a:lnTo>
                  <a:lnTo>
                    <a:pt x="769398" y="1357323"/>
                  </a:lnTo>
                  <a:lnTo>
                    <a:pt x="817809" y="1352688"/>
                  </a:lnTo>
                  <a:lnTo>
                    <a:pt x="865221" y="1345087"/>
                  </a:lnTo>
                  <a:lnTo>
                    <a:pt x="911526" y="1334620"/>
                  </a:lnTo>
                  <a:lnTo>
                    <a:pt x="956619" y="1321390"/>
                  </a:lnTo>
                  <a:lnTo>
                    <a:pt x="1000390" y="1305496"/>
                  </a:lnTo>
                  <a:lnTo>
                    <a:pt x="1042734" y="1287042"/>
                  </a:lnTo>
                  <a:lnTo>
                    <a:pt x="1083543" y="1266126"/>
                  </a:lnTo>
                  <a:lnTo>
                    <a:pt x="1122709" y="1242852"/>
                  </a:lnTo>
                  <a:lnTo>
                    <a:pt x="1160126" y="1217320"/>
                  </a:lnTo>
                  <a:lnTo>
                    <a:pt x="1195686" y="1189630"/>
                  </a:lnTo>
                  <a:lnTo>
                    <a:pt x="1229282" y="1159886"/>
                  </a:lnTo>
                  <a:lnTo>
                    <a:pt x="1260806" y="1128186"/>
                  </a:lnTo>
                  <a:lnTo>
                    <a:pt x="1290152" y="1094634"/>
                  </a:lnTo>
                  <a:lnTo>
                    <a:pt x="1317212" y="1059329"/>
                  </a:lnTo>
                  <a:lnTo>
                    <a:pt x="1341879" y="1022374"/>
                  </a:lnTo>
                  <a:lnTo>
                    <a:pt x="1364046" y="983869"/>
                  </a:lnTo>
                  <a:lnTo>
                    <a:pt x="1383605" y="943916"/>
                  </a:lnTo>
                  <a:lnTo>
                    <a:pt x="1400449" y="902615"/>
                  </a:lnTo>
                  <a:lnTo>
                    <a:pt x="1414471" y="860068"/>
                  </a:lnTo>
                  <a:lnTo>
                    <a:pt x="1425564" y="816377"/>
                  </a:lnTo>
                  <a:lnTo>
                    <a:pt x="1433620" y="771641"/>
                  </a:lnTo>
                  <a:lnTo>
                    <a:pt x="1438532" y="725964"/>
                  </a:lnTo>
                  <a:lnTo>
                    <a:pt x="1440193" y="679444"/>
                  </a:lnTo>
                  <a:lnTo>
                    <a:pt x="1438532" y="632925"/>
                  </a:lnTo>
                  <a:lnTo>
                    <a:pt x="1433620" y="587248"/>
                  </a:lnTo>
                  <a:lnTo>
                    <a:pt x="1425564" y="542513"/>
                  </a:lnTo>
                  <a:lnTo>
                    <a:pt x="1414471" y="498821"/>
                  </a:lnTo>
                  <a:lnTo>
                    <a:pt x="1400449" y="456274"/>
                  </a:lnTo>
                  <a:lnTo>
                    <a:pt x="1383605" y="414974"/>
                  </a:lnTo>
                  <a:lnTo>
                    <a:pt x="1364046" y="375021"/>
                  </a:lnTo>
                  <a:lnTo>
                    <a:pt x="1341879" y="336516"/>
                  </a:lnTo>
                  <a:lnTo>
                    <a:pt x="1317212" y="299560"/>
                  </a:lnTo>
                  <a:lnTo>
                    <a:pt x="1290152" y="264256"/>
                  </a:lnTo>
                  <a:lnTo>
                    <a:pt x="1260806" y="230704"/>
                  </a:lnTo>
                  <a:lnTo>
                    <a:pt x="1229282" y="199004"/>
                  </a:lnTo>
                  <a:lnTo>
                    <a:pt x="1195686" y="169260"/>
                  </a:lnTo>
                  <a:lnTo>
                    <a:pt x="1160126" y="141570"/>
                  </a:lnTo>
                  <a:lnTo>
                    <a:pt x="1122709" y="116038"/>
                  </a:lnTo>
                  <a:lnTo>
                    <a:pt x="1083543" y="92764"/>
                  </a:lnTo>
                  <a:lnTo>
                    <a:pt x="1042734" y="71848"/>
                  </a:lnTo>
                  <a:lnTo>
                    <a:pt x="1000390" y="53394"/>
                  </a:lnTo>
                  <a:lnTo>
                    <a:pt x="956619" y="37500"/>
                  </a:lnTo>
                  <a:lnTo>
                    <a:pt x="911526" y="24270"/>
                  </a:lnTo>
                  <a:lnTo>
                    <a:pt x="865221" y="13803"/>
                  </a:lnTo>
                  <a:lnTo>
                    <a:pt x="817809" y="6202"/>
                  </a:lnTo>
                  <a:lnTo>
                    <a:pt x="769398" y="1567"/>
                  </a:lnTo>
                  <a:lnTo>
                    <a:pt x="720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90704" y="1710493"/>
              <a:ext cx="1440815" cy="1358900"/>
            </a:xfrm>
            <a:custGeom>
              <a:avLst/>
              <a:gdLst/>
              <a:ahLst/>
              <a:cxnLst/>
              <a:rect l="l" t="t" r="r" b="b"/>
              <a:pathLst>
                <a:path w="1440815" h="1358900">
                  <a:moveTo>
                    <a:pt x="0" y="679445"/>
                  </a:moveTo>
                  <a:lnTo>
                    <a:pt x="1661" y="632926"/>
                  </a:lnTo>
                  <a:lnTo>
                    <a:pt x="6573" y="587248"/>
                  </a:lnTo>
                  <a:lnTo>
                    <a:pt x="14629" y="542513"/>
                  </a:lnTo>
                  <a:lnTo>
                    <a:pt x="25722" y="498821"/>
                  </a:lnTo>
                  <a:lnTo>
                    <a:pt x="39744" y="456275"/>
                  </a:lnTo>
                  <a:lnTo>
                    <a:pt x="56588" y="414974"/>
                  </a:lnTo>
                  <a:lnTo>
                    <a:pt x="76147" y="375021"/>
                  </a:lnTo>
                  <a:lnTo>
                    <a:pt x="98314" y="336516"/>
                  </a:lnTo>
                  <a:lnTo>
                    <a:pt x="122981" y="299561"/>
                  </a:lnTo>
                  <a:lnTo>
                    <a:pt x="150041" y="264256"/>
                  </a:lnTo>
                  <a:lnTo>
                    <a:pt x="179387" y="230704"/>
                  </a:lnTo>
                  <a:lnTo>
                    <a:pt x="210911" y="199004"/>
                  </a:lnTo>
                  <a:lnTo>
                    <a:pt x="244507" y="169260"/>
                  </a:lnTo>
                  <a:lnTo>
                    <a:pt x="280067" y="141571"/>
                  </a:lnTo>
                  <a:lnTo>
                    <a:pt x="317484" y="116038"/>
                  </a:lnTo>
                  <a:lnTo>
                    <a:pt x="356650" y="92764"/>
                  </a:lnTo>
                  <a:lnTo>
                    <a:pt x="397459" y="71849"/>
                  </a:lnTo>
                  <a:lnTo>
                    <a:pt x="439803" y="53394"/>
                  </a:lnTo>
                  <a:lnTo>
                    <a:pt x="483574" y="37500"/>
                  </a:lnTo>
                  <a:lnTo>
                    <a:pt x="528667" y="24270"/>
                  </a:lnTo>
                  <a:lnTo>
                    <a:pt x="574972" y="13803"/>
                  </a:lnTo>
                  <a:lnTo>
                    <a:pt x="622384" y="6202"/>
                  </a:lnTo>
                  <a:lnTo>
                    <a:pt x="670795" y="1567"/>
                  </a:lnTo>
                  <a:lnTo>
                    <a:pt x="720097" y="0"/>
                  </a:lnTo>
                  <a:lnTo>
                    <a:pt x="769399" y="1567"/>
                  </a:lnTo>
                  <a:lnTo>
                    <a:pt x="817810" y="6202"/>
                  </a:lnTo>
                  <a:lnTo>
                    <a:pt x="865222" y="13803"/>
                  </a:lnTo>
                  <a:lnTo>
                    <a:pt x="911527" y="24270"/>
                  </a:lnTo>
                  <a:lnTo>
                    <a:pt x="956620" y="37500"/>
                  </a:lnTo>
                  <a:lnTo>
                    <a:pt x="1000391" y="53394"/>
                  </a:lnTo>
                  <a:lnTo>
                    <a:pt x="1042735" y="71849"/>
                  </a:lnTo>
                  <a:lnTo>
                    <a:pt x="1083544" y="92764"/>
                  </a:lnTo>
                  <a:lnTo>
                    <a:pt x="1122710" y="116038"/>
                  </a:lnTo>
                  <a:lnTo>
                    <a:pt x="1160127" y="141571"/>
                  </a:lnTo>
                  <a:lnTo>
                    <a:pt x="1195687" y="169260"/>
                  </a:lnTo>
                  <a:lnTo>
                    <a:pt x="1229283" y="199004"/>
                  </a:lnTo>
                  <a:lnTo>
                    <a:pt x="1260807" y="230704"/>
                  </a:lnTo>
                  <a:lnTo>
                    <a:pt x="1290153" y="264256"/>
                  </a:lnTo>
                  <a:lnTo>
                    <a:pt x="1317213" y="299561"/>
                  </a:lnTo>
                  <a:lnTo>
                    <a:pt x="1341880" y="336516"/>
                  </a:lnTo>
                  <a:lnTo>
                    <a:pt x="1364047" y="375021"/>
                  </a:lnTo>
                  <a:lnTo>
                    <a:pt x="1383606" y="414974"/>
                  </a:lnTo>
                  <a:lnTo>
                    <a:pt x="1400450" y="456275"/>
                  </a:lnTo>
                  <a:lnTo>
                    <a:pt x="1414472" y="498821"/>
                  </a:lnTo>
                  <a:lnTo>
                    <a:pt x="1425565" y="542513"/>
                  </a:lnTo>
                  <a:lnTo>
                    <a:pt x="1433621" y="587248"/>
                  </a:lnTo>
                  <a:lnTo>
                    <a:pt x="1438533" y="632926"/>
                  </a:lnTo>
                  <a:lnTo>
                    <a:pt x="1440195" y="679445"/>
                  </a:lnTo>
                  <a:lnTo>
                    <a:pt x="1438533" y="725964"/>
                  </a:lnTo>
                  <a:lnTo>
                    <a:pt x="1433621" y="771642"/>
                  </a:lnTo>
                  <a:lnTo>
                    <a:pt x="1425565" y="816377"/>
                  </a:lnTo>
                  <a:lnTo>
                    <a:pt x="1414472" y="860069"/>
                  </a:lnTo>
                  <a:lnTo>
                    <a:pt x="1400450" y="902615"/>
                  </a:lnTo>
                  <a:lnTo>
                    <a:pt x="1383606" y="943916"/>
                  </a:lnTo>
                  <a:lnTo>
                    <a:pt x="1364047" y="983869"/>
                  </a:lnTo>
                  <a:lnTo>
                    <a:pt x="1341880" y="1022374"/>
                  </a:lnTo>
                  <a:lnTo>
                    <a:pt x="1317213" y="1059330"/>
                  </a:lnTo>
                  <a:lnTo>
                    <a:pt x="1290153" y="1094634"/>
                  </a:lnTo>
                  <a:lnTo>
                    <a:pt x="1260807" y="1128186"/>
                  </a:lnTo>
                  <a:lnTo>
                    <a:pt x="1229283" y="1159886"/>
                  </a:lnTo>
                  <a:lnTo>
                    <a:pt x="1195687" y="1189630"/>
                  </a:lnTo>
                  <a:lnTo>
                    <a:pt x="1160127" y="1217320"/>
                  </a:lnTo>
                  <a:lnTo>
                    <a:pt x="1122710" y="1242852"/>
                  </a:lnTo>
                  <a:lnTo>
                    <a:pt x="1083544" y="1266126"/>
                  </a:lnTo>
                  <a:lnTo>
                    <a:pt x="1042735" y="1287042"/>
                  </a:lnTo>
                  <a:lnTo>
                    <a:pt x="1000391" y="1305496"/>
                  </a:lnTo>
                  <a:lnTo>
                    <a:pt x="956620" y="1321390"/>
                  </a:lnTo>
                  <a:lnTo>
                    <a:pt x="911527" y="1334620"/>
                  </a:lnTo>
                  <a:lnTo>
                    <a:pt x="865222" y="1345087"/>
                  </a:lnTo>
                  <a:lnTo>
                    <a:pt x="817810" y="1352688"/>
                  </a:lnTo>
                  <a:lnTo>
                    <a:pt x="769399" y="1357323"/>
                  </a:lnTo>
                  <a:lnTo>
                    <a:pt x="720097" y="1358891"/>
                  </a:lnTo>
                  <a:lnTo>
                    <a:pt x="670795" y="1357323"/>
                  </a:lnTo>
                  <a:lnTo>
                    <a:pt x="622384" y="1352688"/>
                  </a:lnTo>
                  <a:lnTo>
                    <a:pt x="574972" y="1345087"/>
                  </a:lnTo>
                  <a:lnTo>
                    <a:pt x="528667" y="1334620"/>
                  </a:lnTo>
                  <a:lnTo>
                    <a:pt x="483574" y="1321390"/>
                  </a:lnTo>
                  <a:lnTo>
                    <a:pt x="439803" y="1305496"/>
                  </a:lnTo>
                  <a:lnTo>
                    <a:pt x="397459" y="1287042"/>
                  </a:lnTo>
                  <a:lnTo>
                    <a:pt x="356650" y="1266126"/>
                  </a:lnTo>
                  <a:lnTo>
                    <a:pt x="317484" y="1242852"/>
                  </a:lnTo>
                  <a:lnTo>
                    <a:pt x="280067" y="1217320"/>
                  </a:lnTo>
                  <a:lnTo>
                    <a:pt x="244507" y="1189630"/>
                  </a:lnTo>
                  <a:lnTo>
                    <a:pt x="210911" y="1159886"/>
                  </a:lnTo>
                  <a:lnTo>
                    <a:pt x="179387" y="1128186"/>
                  </a:lnTo>
                  <a:lnTo>
                    <a:pt x="150041" y="1094634"/>
                  </a:lnTo>
                  <a:lnTo>
                    <a:pt x="122981" y="1059330"/>
                  </a:lnTo>
                  <a:lnTo>
                    <a:pt x="98314" y="1022374"/>
                  </a:lnTo>
                  <a:lnTo>
                    <a:pt x="76147" y="983869"/>
                  </a:lnTo>
                  <a:lnTo>
                    <a:pt x="56588" y="943916"/>
                  </a:lnTo>
                  <a:lnTo>
                    <a:pt x="39744" y="902615"/>
                  </a:lnTo>
                  <a:lnTo>
                    <a:pt x="25722" y="860069"/>
                  </a:lnTo>
                  <a:lnTo>
                    <a:pt x="14629" y="816377"/>
                  </a:lnTo>
                  <a:lnTo>
                    <a:pt x="6573" y="771642"/>
                  </a:lnTo>
                  <a:lnTo>
                    <a:pt x="1661" y="725964"/>
                  </a:lnTo>
                  <a:lnTo>
                    <a:pt x="0" y="679445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274123" y="2497021"/>
            <a:ext cx="768668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800" spc="-8" dirty="0">
                <a:solidFill>
                  <a:srgbClr val="000000"/>
                </a:solidFill>
                <a:latin typeface="Verdana"/>
                <a:cs typeface="Verdana"/>
              </a:rPr>
              <a:t>Happy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02435" y="1993391"/>
            <a:ext cx="6016943" cy="1348740"/>
            <a:chOff x="1603247" y="1514855"/>
            <a:chExt cx="8022590" cy="179832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247" y="1514855"/>
              <a:ext cx="1798319" cy="17983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54473" y="1543270"/>
              <a:ext cx="1693545" cy="1693545"/>
            </a:xfrm>
            <a:custGeom>
              <a:avLst/>
              <a:gdLst/>
              <a:ahLst/>
              <a:cxnLst/>
              <a:rect l="l" t="t" r="r" b="b"/>
              <a:pathLst>
                <a:path w="1693545" h="1693545">
                  <a:moveTo>
                    <a:pt x="846667" y="0"/>
                  </a:moveTo>
                  <a:lnTo>
                    <a:pt x="798622" y="1340"/>
                  </a:lnTo>
                  <a:lnTo>
                    <a:pt x="751280" y="5313"/>
                  </a:lnTo>
                  <a:lnTo>
                    <a:pt x="704713" y="11848"/>
                  </a:lnTo>
                  <a:lnTo>
                    <a:pt x="658992" y="20872"/>
                  </a:lnTo>
                  <a:lnTo>
                    <a:pt x="614188" y="32315"/>
                  </a:lnTo>
                  <a:lnTo>
                    <a:pt x="570374" y="46106"/>
                  </a:lnTo>
                  <a:lnTo>
                    <a:pt x="527620" y="62171"/>
                  </a:lnTo>
                  <a:lnTo>
                    <a:pt x="485998" y="80441"/>
                  </a:lnTo>
                  <a:lnTo>
                    <a:pt x="445579" y="100843"/>
                  </a:lnTo>
                  <a:lnTo>
                    <a:pt x="406436" y="123307"/>
                  </a:lnTo>
                  <a:lnTo>
                    <a:pt x="368638" y="147760"/>
                  </a:lnTo>
                  <a:lnTo>
                    <a:pt x="332259" y="174131"/>
                  </a:lnTo>
                  <a:lnTo>
                    <a:pt x="297369" y="202349"/>
                  </a:lnTo>
                  <a:lnTo>
                    <a:pt x="264040" y="232343"/>
                  </a:lnTo>
                  <a:lnTo>
                    <a:pt x="232343" y="264040"/>
                  </a:lnTo>
                  <a:lnTo>
                    <a:pt x="202349" y="297369"/>
                  </a:lnTo>
                  <a:lnTo>
                    <a:pt x="174131" y="332259"/>
                  </a:lnTo>
                  <a:lnTo>
                    <a:pt x="147760" y="368638"/>
                  </a:lnTo>
                  <a:lnTo>
                    <a:pt x="123307" y="406436"/>
                  </a:lnTo>
                  <a:lnTo>
                    <a:pt x="100843" y="445579"/>
                  </a:lnTo>
                  <a:lnTo>
                    <a:pt x="80441" y="485998"/>
                  </a:lnTo>
                  <a:lnTo>
                    <a:pt x="62171" y="527620"/>
                  </a:lnTo>
                  <a:lnTo>
                    <a:pt x="46106" y="570374"/>
                  </a:lnTo>
                  <a:lnTo>
                    <a:pt x="32315" y="614188"/>
                  </a:lnTo>
                  <a:lnTo>
                    <a:pt x="20872" y="658992"/>
                  </a:lnTo>
                  <a:lnTo>
                    <a:pt x="11848" y="704713"/>
                  </a:lnTo>
                  <a:lnTo>
                    <a:pt x="5313" y="751280"/>
                  </a:lnTo>
                  <a:lnTo>
                    <a:pt x="1340" y="798622"/>
                  </a:lnTo>
                  <a:lnTo>
                    <a:pt x="0" y="846667"/>
                  </a:lnTo>
                  <a:lnTo>
                    <a:pt x="1340" y="894711"/>
                  </a:lnTo>
                  <a:lnTo>
                    <a:pt x="5313" y="942053"/>
                  </a:lnTo>
                  <a:lnTo>
                    <a:pt x="11848" y="988620"/>
                  </a:lnTo>
                  <a:lnTo>
                    <a:pt x="20872" y="1034341"/>
                  </a:lnTo>
                  <a:lnTo>
                    <a:pt x="32315" y="1079145"/>
                  </a:lnTo>
                  <a:lnTo>
                    <a:pt x="46106" y="1122959"/>
                  </a:lnTo>
                  <a:lnTo>
                    <a:pt x="62171" y="1165713"/>
                  </a:lnTo>
                  <a:lnTo>
                    <a:pt x="80441" y="1207335"/>
                  </a:lnTo>
                  <a:lnTo>
                    <a:pt x="100843" y="1247754"/>
                  </a:lnTo>
                  <a:lnTo>
                    <a:pt x="123307" y="1286898"/>
                  </a:lnTo>
                  <a:lnTo>
                    <a:pt x="147760" y="1324695"/>
                  </a:lnTo>
                  <a:lnTo>
                    <a:pt x="174131" y="1361075"/>
                  </a:lnTo>
                  <a:lnTo>
                    <a:pt x="202349" y="1395965"/>
                  </a:lnTo>
                  <a:lnTo>
                    <a:pt x="232343" y="1429294"/>
                  </a:lnTo>
                  <a:lnTo>
                    <a:pt x="264040" y="1460991"/>
                  </a:lnTo>
                  <a:lnTo>
                    <a:pt x="297369" y="1490985"/>
                  </a:lnTo>
                  <a:lnTo>
                    <a:pt x="332259" y="1519203"/>
                  </a:lnTo>
                  <a:lnTo>
                    <a:pt x="368638" y="1545574"/>
                  </a:lnTo>
                  <a:lnTo>
                    <a:pt x="406436" y="1570027"/>
                  </a:lnTo>
                  <a:lnTo>
                    <a:pt x="445579" y="1592491"/>
                  </a:lnTo>
                  <a:lnTo>
                    <a:pt x="485998" y="1612893"/>
                  </a:lnTo>
                  <a:lnTo>
                    <a:pt x="527620" y="1631163"/>
                  </a:lnTo>
                  <a:lnTo>
                    <a:pt x="570374" y="1647229"/>
                  </a:lnTo>
                  <a:lnTo>
                    <a:pt x="614188" y="1661019"/>
                  </a:lnTo>
                  <a:lnTo>
                    <a:pt x="658992" y="1672462"/>
                  </a:lnTo>
                  <a:lnTo>
                    <a:pt x="704713" y="1681487"/>
                  </a:lnTo>
                  <a:lnTo>
                    <a:pt x="751280" y="1688021"/>
                  </a:lnTo>
                  <a:lnTo>
                    <a:pt x="798622" y="1691995"/>
                  </a:lnTo>
                  <a:lnTo>
                    <a:pt x="846667" y="1693335"/>
                  </a:lnTo>
                  <a:lnTo>
                    <a:pt x="894711" y="1691995"/>
                  </a:lnTo>
                  <a:lnTo>
                    <a:pt x="942053" y="1688021"/>
                  </a:lnTo>
                  <a:lnTo>
                    <a:pt x="988620" y="1681487"/>
                  </a:lnTo>
                  <a:lnTo>
                    <a:pt x="1034341" y="1672462"/>
                  </a:lnTo>
                  <a:lnTo>
                    <a:pt x="1079145" y="1661019"/>
                  </a:lnTo>
                  <a:lnTo>
                    <a:pt x="1122959" y="1647229"/>
                  </a:lnTo>
                  <a:lnTo>
                    <a:pt x="1165713" y="1631163"/>
                  </a:lnTo>
                  <a:lnTo>
                    <a:pt x="1207335" y="1612893"/>
                  </a:lnTo>
                  <a:lnTo>
                    <a:pt x="1247754" y="1592491"/>
                  </a:lnTo>
                  <a:lnTo>
                    <a:pt x="1286897" y="1570027"/>
                  </a:lnTo>
                  <a:lnTo>
                    <a:pt x="1324695" y="1545574"/>
                  </a:lnTo>
                  <a:lnTo>
                    <a:pt x="1361074" y="1519203"/>
                  </a:lnTo>
                  <a:lnTo>
                    <a:pt x="1395964" y="1490985"/>
                  </a:lnTo>
                  <a:lnTo>
                    <a:pt x="1429294" y="1460991"/>
                  </a:lnTo>
                  <a:lnTo>
                    <a:pt x="1460991" y="1429294"/>
                  </a:lnTo>
                  <a:lnTo>
                    <a:pt x="1490984" y="1395965"/>
                  </a:lnTo>
                  <a:lnTo>
                    <a:pt x="1519202" y="1361075"/>
                  </a:lnTo>
                  <a:lnTo>
                    <a:pt x="1545573" y="1324695"/>
                  </a:lnTo>
                  <a:lnTo>
                    <a:pt x="1570026" y="1286898"/>
                  </a:lnTo>
                  <a:lnTo>
                    <a:pt x="1592490" y="1247754"/>
                  </a:lnTo>
                  <a:lnTo>
                    <a:pt x="1612892" y="1207335"/>
                  </a:lnTo>
                  <a:lnTo>
                    <a:pt x="1631162" y="1165713"/>
                  </a:lnTo>
                  <a:lnTo>
                    <a:pt x="1647228" y="1122959"/>
                  </a:lnTo>
                  <a:lnTo>
                    <a:pt x="1661018" y="1079145"/>
                  </a:lnTo>
                  <a:lnTo>
                    <a:pt x="1672461" y="1034341"/>
                  </a:lnTo>
                  <a:lnTo>
                    <a:pt x="1681486" y="988620"/>
                  </a:lnTo>
                  <a:lnTo>
                    <a:pt x="1688020" y="942053"/>
                  </a:lnTo>
                  <a:lnTo>
                    <a:pt x="1691993" y="894711"/>
                  </a:lnTo>
                  <a:lnTo>
                    <a:pt x="1693334" y="846667"/>
                  </a:lnTo>
                  <a:lnTo>
                    <a:pt x="1691993" y="798622"/>
                  </a:lnTo>
                  <a:lnTo>
                    <a:pt x="1688020" y="751280"/>
                  </a:lnTo>
                  <a:lnTo>
                    <a:pt x="1681486" y="704713"/>
                  </a:lnTo>
                  <a:lnTo>
                    <a:pt x="1672461" y="658992"/>
                  </a:lnTo>
                  <a:lnTo>
                    <a:pt x="1661018" y="614188"/>
                  </a:lnTo>
                  <a:lnTo>
                    <a:pt x="1647228" y="570374"/>
                  </a:lnTo>
                  <a:lnTo>
                    <a:pt x="1631162" y="527620"/>
                  </a:lnTo>
                  <a:lnTo>
                    <a:pt x="1612892" y="485998"/>
                  </a:lnTo>
                  <a:lnTo>
                    <a:pt x="1592490" y="445579"/>
                  </a:lnTo>
                  <a:lnTo>
                    <a:pt x="1570026" y="406436"/>
                  </a:lnTo>
                  <a:lnTo>
                    <a:pt x="1545573" y="368638"/>
                  </a:lnTo>
                  <a:lnTo>
                    <a:pt x="1519202" y="332259"/>
                  </a:lnTo>
                  <a:lnTo>
                    <a:pt x="1490984" y="297369"/>
                  </a:lnTo>
                  <a:lnTo>
                    <a:pt x="1460991" y="264040"/>
                  </a:lnTo>
                  <a:lnTo>
                    <a:pt x="1429294" y="232343"/>
                  </a:lnTo>
                  <a:lnTo>
                    <a:pt x="1395964" y="202349"/>
                  </a:lnTo>
                  <a:lnTo>
                    <a:pt x="1361074" y="174131"/>
                  </a:lnTo>
                  <a:lnTo>
                    <a:pt x="1324695" y="147760"/>
                  </a:lnTo>
                  <a:lnTo>
                    <a:pt x="1286897" y="123307"/>
                  </a:lnTo>
                  <a:lnTo>
                    <a:pt x="1247754" y="100843"/>
                  </a:lnTo>
                  <a:lnTo>
                    <a:pt x="1207335" y="80441"/>
                  </a:lnTo>
                  <a:lnTo>
                    <a:pt x="1165713" y="62171"/>
                  </a:lnTo>
                  <a:lnTo>
                    <a:pt x="1122959" y="46106"/>
                  </a:lnTo>
                  <a:lnTo>
                    <a:pt x="1079145" y="32315"/>
                  </a:lnTo>
                  <a:lnTo>
                    <a:pt x="1034341" y="20872"/>
                  </a:lnTo>
                  <a:lnTo>
                    <a:pt x="988620" y="11848"/>
                  </a:lnTo>
                  <a:lnTo>
                    <a:pt x="942053" y="5313"/>
                  </a:lnTo>
                  <a:lnTo>
                    <a:pt x="894711" y="1340"/>
                  </a:lnTo>
                  <a:lnTo>
                    <a:pt x="846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654473" y="1543270"/>
              <a:ext cx="1693545" cy="1693545"/>
            </a:xfrm>
            <a:custGeom>
              <a:avLst/>
              <a:gdLst/>
              <a:ahLst/>
              <a:cxnLst/>
              <a:rect l="l" t="t" r="r" b="b"/>
              <a:pathLst>
                <a:path w="1693545" h="1693545">
                  <a:moveTo>
                    <a:pt x="0" y="846667"/>
                  </a:moveTo>
                  <a:lnTo>
                    <a:pt x="1340" y="798622"/>
                  </a:lnTo>
                  <a:lnTo>
                    <a:pt x="5313" y="751280"/>
                  </a:lnTo>
                  <a:lnTo>
                    <a:pt x="11848" y="704713"/>
                  </a:lnTo>
                  <a:lnTo>
                    <a:pt x="20872" y="658992"/>
                  </a:lnTo>
                  <a:lnTo>
                    <a:pt x="32315" y="614189"/>
                  </a:lnTo>
                  <a:lnTo>
                    <a:pt x="46106" y="570374"/>
                  </a:lnTo>
                  <a:lnTo>
                    <a:pt x="62171" y="527620"/>
                  </a:lnTo>
                  <a:lnTo>
                    <a:pt x="80441" y="485998"/>
                  </a:lnTo>
                  <a:lnTo>
                    <a:pt x="100843" y="445580"/>
                  </a:lnTo>
                  <a:lnTo>
                    <a:pt x="123307" y="406436"/>
                  </a:lnTo>
                  <a:lnTo>
                    <a:pt x="147760" y="368639"/>
                  </a:lnTo>
                  <a:lnTo>
                    <a:pt x="174131" y="332259"/>
                  </a:lnTo>
                  <a:lnTo>
                    <a:pt x="202349" y="297369"/>
                  </a:lnTo>
                  <a:lnTo>
                    <a:pt x="232343" y="264040"/>
                  </a:lnTo>
                  <a:lnTo>
                    <a:pt x="264040" y="232343"/>
                  </a:lnTo>
                  <a:lnTo>
                    <a:pt x="297369" y="202349"/>
                  </a:lnTo>
                  <a:lnTo>
                    <a:pt x="332259" y="174131"/>
                  </a:lnTo>
                  <a:lnTo>
                    <a:pt x="368639" y="147760"/>
                  </a:lnTo>
                  <a:lnTo>
                    <a:pt x="406436" y="123307"/>
                  </a:lnTo>
                  <a:lnTo>
                    <a:pt x="445580" y="100843"/>
                  </a:lnTo>
                  <a:lnTo>
                    <a:pt x="485998" y="80441"/>
                  </a:lnTo>
                  <a:lnTo>
                    <a:pt x="527620" y="62171"/>
                  </a:lnTo>
                  <a:lnTo>
                    <a:pt x="570374" y="46106"/>
                  </a:lnTo>
                  <a:lnTo>
                    <a:pt x="614189" y="32315"/>
                  </a:lnTo>
                  <a:lnTo>
                    <a:pt x="658992" y="20872"/>
                  </a:lnTo>
                  <a:lnTo>
                    <a:pt x="704713" y="11848"/>
                  </a:lnTo>
                  <a:lnTo>
                    <a:pt x="751280" y="5313"/>
                  </a:lnTo>
                  <a:lnTo>
                    <a:pt x="798622" y="1340"/>
                  </a:lnTo>
                  <a:lnTo>
                    <a:pt x="846667" y="0"/>
                  </a:lnTo>
                  <a:lnTo>
                    <a:pt x="894712" y="1340"/>
                  </a:lnTo>
                  <a:lnTo>
                    <a:pt x="942054" y="5313"/>
                  </a:lnTo>
                  <a:lnTo>
                    <a:pt x="988621" y="11848"/>
                  </a:lnTo>
                  <a:lnTo>
                    <a:pt x="1034342" y="20872"/>
                  </a:lnTo>
                  <a:lnTo>
                    <a:pt x="1079145" y="32315"/>
                  </a:lnTo>
                  <a:lnTo>
                    <a:pt x="1122960" y="46106"/>
                  </a:lnTo>
                  <a:lnTo>
                    <a:pt x="1165714" y="62171"/>
                  </a:lnTo>
                  <a:lnTo>
                    <a:pt x="1207336" y="80441"/>
                  </a:lnTo>
                  <a:lnTo>
                    <a:pt x="1247754" y="100843"/>
                  </a:lnTo>
                  <a:lnTo>
                    <a:pt x="1286898" y="123307"/>
                  </a:lnTo>
                  <a:lnTo>
                    <a:pt x="1324695" y="147760"/>
                  </a:lnTo>
                  <a:lnTo>
                    <a:pt x="1361075" y="174131"/>
                  </a:lnTo>
                  <a:lnTo>
                    <a:pt x="1395965" y="202349"/>
                  </a:lnTo>
                  <a:lnTo>
                    <a:pt x="1429294" y="232343"/>
                  </a:lnTo>
                  <a:lnTo>
                    <a:pt x="1460991" y="264040"/>
                  </a:lnTo>
                  <a:lnTo>
                    <a:pt x="1490985" y="297369"/>
                  </a:lnTo>
                  <a:lnTo>
                    <a:pt x="1519203" y="332259"/>
                  </a:lnTo>
                  <a:lnTo>
                    <a:pt x="1545574" y="368639"/>
                  </a:lnTo>
                  <a:lnTo>
                    <a:pt x="1570027" y="406436"/>
                  </a:lnTo>
                  <a:lnTo>
                    <a:pt x="1592491" y="445580"/>
                  </a:lnTo>
                  <a:lnTo>
                    <a:pt x="1612893" y="485998"/>
                  </a:lnTo>
                  <a:lnTo>
                    <a:pt x="1631163" y="527620"/>
                  </a:lnTo>
                  <a:lnTo>
                    <a:pt x="1647228" y="570374"/>
                  </a:lnTo>
                  <a:lnTo>
                    <a:pt x="1661019" y="614189"/>
                  </a:lnTo>
                  <a:lnTo>
                    <a:pt x="1672462" y="658992"/>
                  </a:lnTo>
                  <a:lnTo>
                    <a:pt x="1681486" y="704713"/>
                  </a:lnTo>
                  <a:lnTo>
                    <a:pt x="1688021" y="751280"/>
                  </a:lnTo>
                  <a:lnTo>
                    <a:pt x="1691994" y="798622"/>
                  </a:lnTo>
                  <a:lnTo>
                    <a:pt x="1693335" y="846667"/>
                  </a:lnTo>
                  <a:lnTo>
                    <a:pt x="1691994" y="894712"/>
                  </a:lnTo>
                  <a:lnTo>
                    <a:pt x="1688021" y="942054"/>
                  </a:lnTo>
                  <a:lnTo>
                    <a:pt x="1681486" y="988621"/>
                  </a:lnTo>
                  <a:lnTo>
                    <a:pt x="1672462" y="1034342"/>
                  </a:lnTo>
                  <a:lnTo>
                    <a:pt x="1661019" y="1079145"/>
                  </a:lnTo>
                  <a:lnTo>
                    <a:pt x="1647228" y="1122960"/>
                  </a:lnTo>
                  <a:lnTo>
                    <a:pt x="1631163" y="1165714"/>
                  </a:lnTo>
                  <a:lnTo>
                    <a:pt x="1612893" y="1207336"/>
                  </a:lnTo>
                  <a:lnTo>
                    <a:pt x="1592491" y="1247754"/>
                  </a:lnTo>
                  <a:lnTo>
                    <a:pt x="1570027" y="1286898"/>
                  </a:lnTo>
                  <a:lnTo>
                    <a:pt x="1545574" y="1324695"/>
                  </a:lnTo>
                  <a:lnTo>
                    <a:pt x="1519203" y="1361075"/>
                  </a:lnTo>
                  <a:lnTo>
                    <a:pt x="1490985" y="1395965"/>
                  </a:lnTo>
                  <a:lnTo>
                    <a:pt x="1460991" y="1429294"/>
                  </a:lnTo>
                  <a:lnTo>
                    <a:pt x="1429294" y="1460991"/>
                  </a:lnTo>
                  <a:lnTo>
                    <a:pt x="1395965" y="1490985"/>
                  </a:lnTo>
                  <a:lnTo>
                    <a:pt x="1361075" y="1519203"/>
                  </a:lnTo>
                  <a:lnTo>
                    <a:pt x="1324695" y="1545574"/>
                  </a:lnTo>
                  <a:lnTo>
                    <a:pt x="1286898" y="1570027"/>
                  </a:lnTo>
                  <a:lnTo>
                    <a:pt x="1247754" y="1592491"/>
                  </a:lnTo>
                  <a:lnTo>
                    <a:pt x="1207336" y="1612893"/>
                  </a:lnTo>
                  <a:lnTo>
                    <a:pt x="1165714" y="1631163"/>
                  </a:lnTo>
                  <a:lnTo>
                    <a:pt x="1122960" y="1647228"/>
                  </a:lnTo>
                  <a:lnTo>
                    <a:pt x="1079145" y="1661019"/>
                  </a:lnTo>
                  <a:lnTo>
                    <a:pt x="1034342" y="1672462"/>
                  </a:lnTo>
                  <a:lnTo>
                    <a:pt x="988621" y="1681486"/>
                  </a:lnTo>
                  <a:lnTo>
                    <a:pt x="942054" y="1688021"/>
                  </a:lnTo>
                  <a:lnTo>
                    <a:pt x="894712" y="1691994"/>
                  </a:lnTo>
                  <a:lnTo>
                    <a:pt x="846667" y="1693335"/>
                  </a:lnTo>
                  <a:lnTo>
                    <a:pt x="798622" y="1691994"/>
                  </a:lnTo>
                  <a:lnTo>
                    <a:pt x="751280" y="1688021"/>
                  </a:lnTo>
                  <a:lnTo>
                    <a:pt x="704713" y="1681486"/>
                  </a:lnTo>
                  <a:lnTo>
                    <a:pt x="658992" y="1672462"/>
                  </a:lnTo>
                  <a:lnTo>
                    <a:pt x="614189" y="1661019"/>
                  </a:lnTo>
                  <a:lnTo>
                    <a:pt x="570374" y="1647228"/>
                  </a:lnTo>
                  <a:lnTo>
                    <a:pt x="527620" y="1631163"/>
                  </a:lnTo>
                  <a:lnTo>
                    <a:pt x="485998" y="1612893"/>
                  </a:lnTo>
                  <a:lnTo>
                    <a:pt x="445580" y="1592491"/>
                  </a:lnTo>
                  <a:lnTo>
                    <a:pt x="406436" y="1570027"/>
                  </a:lnTo>
                  <a:lnTo>
                    <a:pt x="368639" y="1545574"/>
                  </a:lnTo>
                  <a:lnTo>
                    <a:pt x="332259" y="1519203"/>
                  </a:lnTo>
                  <a:lnTo>
                    <a:pt x="297369" y="1490985"/>
                  </a:lnTo>
                  <a:lnTo>
                    <a:pt x="264040" y="1460991"/>
                  </a:lnTo>
                  <a:lnTo>
                    <a:pt x="232343" y="1429294"/>
                  </a:lnTo>
                  <a:lnTo>
                    <a:pt x="202349" y="1395965"/>
                  </a:lnTo>
                  <a:lnTo>
                    <a:pt x="174131" y="1361075"/>
                  </a:lnTo>
                  <a:lnTo>
                    <a:pt x="147760" y="1324695"/>
                  </a:lnTo>
                  <a:lnTo>
                    <a:pt x="123307" y="1286898"/>
                  </a:lnTo>
                  <a:lnTo>
                    <a:pt x="100843" y="1247754"/>
                  </a:lnTo>
                  <a:lnTo>
                    <a:pt x="80441" y="1207336"/>
                  </a:lnTo>
                  <a:lnTo>
                    <a:pt x="62171" y="1165714"/>
                  </a:lnTo>
                  <a:lnTo>
                    <a:pt x="46106" y="1122960"/>
                  </a:lnTo>
                  <a:lnTo>
                    <a:pt x="32315" y="1079145"/>
                  </a:lnTo>
                  <a:lnTo>
                    <a:pt x="20872" y="1034342"/>
                  </a:lnTo>
                  <a:lnTo>
                    <a:pt x="11848" y="988621"/>
                  </a:lnTo>
                  <a:lnTo>
                    <a:pt x="5313" y="942054"/>
                  </a:lnTo>
                  <a:lnTo>
                    <a:pt x="1340" y="894712"/>
                  </a:lnTo>
                  <a:lnTo>
                    <a:pt x="0" y="846667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5959" y="2734055"/>
              <a:ext cx="1085088" cy="3627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14899" y="2759845"/>
              <a:ext cx="986155" cy="264795"/>
            </a:xfrm>
            <a:custGeom>
              <a:avLst/>
              <a:gdLst/>
              <a:ahLst/>
              <a:cxnLst/>
              <a:rect l="l" t="t" r="r" b="b"/>
              <a:pathLst>
                <a:path w="986155" h="264794">
                  <a:moveTo>
                    <a:pt x="0" y="0"/>
                  </a:moveTo>
                  <a:lnTo>
                    <a:pt x="28436" y="39566"/>
                  </a:lnTo>
                  <a:lnTo>
                    <a:pt x="59797" y="76361"/>
                  </a:lnTo>
                  <a:lnTo>
                    <a:pt x="93874" y="110260"/>
                  </a:lnTo>
                  <a:lnTo>
                    <a:pt x="130461" y="141138"/>
                  </a:lnTo>
                  <a:lnTo>
                    <a:pt x="169348" y="168872"/>
                  </a:lnTo>
                  <a:lnTo>
                    <a:pt x="210328" y="193336"/>
                  </a:lnTo>
                  <a:lnTo>
                    <a:pt x="253192" y="214406"/>
                  </a:lnTo>
                  <a:lnTo>
                    <a:pt x="297733" y="231958"/>
                  </a:lnTo>
                  <a:lnTo>
                    <a:pt x="343742" y="245868"/>
                  </a:lnTo>
                  <a:lnTo>
                    <a:pt x="391012" y="256010"/>
                  </a:lnTo>
                  <a:lnTo>
                    <a:pt x="439334" y="262261"/>
                  </a:lnTo>
                  <a:lnTo>
                    <a:pt x="489119" y="264528"/>
                  </a:lnTo>
                  <a:lnTo>
                    <a:pt x="538435" y="262662"/>
                  </a:lnTo>
                  <a:lnTo>
                    <a:pt x="587059" y="256772"/>
                  </a:lnTo>
                  <a:lnTo>
                    <a:pt x="634768" y="246965"/>
                  </a:lnTo>
                  <a:lnTo>
                    <a:pt x="681337" y="233348"/>
                  </a:lnTo>
                  <a:lnTo>
                    <a:pt x="726544" y="216028"/>
                  </a:lnTo>
                  <a:lnTo>
                    <a:pt x="770163" y="195113"/>
                  </a:lnTo>
                  <a:lnTo>
                    <a:pt x="811973" y="170710"/>
                  </a:lnTo>
                  <a:lnTo>
                    <a:pt x="851748" y="142926"/>
                  </a:lnTo>
                  <a:lnTo>
                    <a:pt x="889266" y="111869"/>
                  </a:lnTo>
                  <a:lnTo>
                    <a:pt x="924302" y="77646"/>
                  </a:lnTo>
                  <a:lnTo>
                    <a:pt x="956634" y="40363"/>
                  </a:lnTo>
                  <a:lnTo>
                    <a:pt x="986037" y="130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5687" y="2118359"/>
              <a:ext cx="207263" cy="213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5905" y="2134297"/>
              <a:ext cx="127928" cy="1352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7959" y="2118359"/>
              <a:ext cx="207263" cy="2133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7839" y="2134297"/>
              <a:ext cx="127928" cy="1352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7544" y="2505455"/>
              <a:ext cx="106680" cy="23469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01140" y="2537614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3736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1127" y="2295143"/>
              <a:ext cx="1658112" cy="2316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731599" y="2351839"/>
              <a:ext cx="1501775" cy="76200"/>
            </a:xfrm>
            <a:custGeom>
              <a:avLst/>
              <a:gdLst/>
              <a:ahLst/>
              <a:cxnLst/>
              <a:rect l="l" t="t" r="r" b="b"/>
              <a:pathLst>
                <a:path w="1501775" h="76200">
                  <a:moveTo>
                    <a:pt x="1425446" y="0"/>
                  </a:moveTo>
                  <a:lnTo>
                    <a:pt x="1425446" y="76200"/>
                  </a:lnTo>
                  <a:lnTo>
                    <a:pt x="1476246" y="50800"/>
                  </a:lnTo>
                  <a:lnTo>
                    <a:pt x="1438146" y="50800"/>
                  </a:lnTo>
                  <a:lnTo>
                    <a:pt x="1438146" y="25400"/>
                  </a:lnTo>
                  <a:lnTo>
                    <a:pt x="1476246" y="25400"/>
                  </a:lnTo>
                  <a:lnTo>
                    <a:pt x="1425446" y="0"/>
                  </a:lnTo>
                  <a:close/>
                </a:path>
                <a:path w="1501775" h="76200">
                  <a:moveTo>
                    <a:pt x="0" y="25398"/>
                  </a:moveTo>
                  <a:lnTo>
                    <a:pt x="0" y="50798"/>
                  </a:lnTo>
                  <a:lnTo>
                    <a:pt x="1438146" y="50800"/>
                  </a:lnTo>
                  <a:lnTo>
                    <a:pt x="1425446" y="50800"/>
                  </a:lnTo>
                  <a:lnTo>
                    <a:pt x="1425446" y="25400"/>
                  </a:lnTo>
                  <a:lnTo>
                    <a:pt x="1438146" y="25400"/>
                  </a:lnTo>
                  <a:lnTo>
                    <a:pt x="0" y="25398"/>
                  </a:lnTo>
                  <a:close/>
                </a:path>
                <a:path w="1501775" h="76200">
                  <a:moveTo>
                    <a:pt x="1476246" y="25400"/>
                  </a:moveTo>
                  <a:lnTo>
                    <a:pt x="1438146" y="25400"/>
                  </a:lnTo>
                  <a:lnTo>
                    <a:pt x="1438146" y="50800"/>
                  </a:lnTo>
                  <a:lnTo>
                    <a:pt x="1476249" y="50798"/>
                  </a:lnTo>
                  <a:lnTo>
                    <a:pt x="1501646" y="38100"/>
                  </a:lnTo>
                  <a:lnTo>
                    <a:pt x="1476246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67471" y="2295143"/>
              <a:ext cx="1658112" cy="2316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07264" y="2351839"/>
              <a:ext cx="1501775" cy="76200"/>
            </a:xfrm>
            <a:custGeom>
              <a:avLst/>
              <a:gdLst/>
              <a:ahLst/>
              <a:cxnLst/>
              <a:rect l="l" t="t" r="r" b="b"/>
              <a:pathLst>
                <a:path w="1501775" h="76200">
                  <a:moveTo>
                    <a:pt x="1425448" y="0"/>
                  </a:moveTo>
                  <a:lnTo>
                    <a:pt x="1425448" y="76200"/>
                  </a:lnTo>
                  <a:lnTo>
                    <a:pt x="1476248" y="50800"/>
                  </a:lnTo>
                  <a:lnTo>
                    <a:pt x="1438146" y="50800"/>
                  </a:lnTo>
                  <a:lnTo>
                    <a:pt x="1438146" y="25400"/>
                  </a:lnTo>
                  <a:lnTo>
                    <a:pt x="1476248" y="25400"/>
                  </a:lnTo>
                  <a:lnTo>
                    <a:pt x="1425448" y="0"/>
                  </a:lnTo>
                  <a:close/>
                </a:path>
                <a:path w="1501775" h="76200">
                  <a:moveTo>
                    <a:pt x="0" y="25398"/>
                  </a:moveTo>
                  <a:lnTo>
                    <a:pt x="0" y="50798"/>
                  </a:lnTo>
                  <a:lnTo>
                    <a:pt x="1438146" y="50800"/>
                  </a:lnTo>
                  <a:lnTo>
                    <a:pt x="1425448" y="50800"/>
                  </a:lnTo>
                  <a:lnTo>
                    <a:pt x="1425448" y="25400"/>
                  </a:lnTo>
                  <a:lnTo>
                    <a:pt x="1438146" y="25400"/>
                  </a:lnTo>
                  <a:lnTo>
                    <a:pt x="0" y="25398"/>
                  </a:lnTo>
                  <a:close/>
                </a:path>
                <a:path w="1501775" h="76200">
                  <a:moveTo>
                    <a:pt x="1476248" y="25400"/>
                  </a:moveTo>
                  <a:lnTo>
                    <a:pt x="1438146" y="25400"/>
                  </a:lnTo>
                  <a:lnTo>
                    <a:pt x="1438146" y="50800"/>
                  </a:lnTo>
                  <a:lnTo>
                    <a:pt x="1476250" y="50798"/>
                  </a:lnTo>
                  <a:lnTo>
                    <a:pt x="1501648" y="38100"/>
                  </a:lnTo>
                  <a:lnTo>
                    <a:pt x="1476248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07541" y="3689603"/>
            <a:ext cx="5139213" cy="1975485"/>
            <a:chOff x="1210055" y="3776471"/>
            <a:chExt cx="6852284" cy="263398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0055" y="3959351"/>
              <a:ext cx="2584704" cy="22677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61103" y="3987998"/>
              <a:ext cx="2480310" cy="2165350"/>
            </a:xfrm>
            <a:custGeom>
              <a:avLst/>
              <a:gdLst/>
              <a:ahLst/>
              <a:cxnLst/>
              <a:rect l="l" t="t" r="r" b="b"/>
              <a:pathLst>
                <a:path w="2480310" h="2165350">
                  <a:moveTo>
                    <a:pt x="2480073" y="0"/>
                  </a:moveTo>
                  <a:lnTo>
                    <a:pt x="0" y="0"/>
                  </a:lnTo>
                  <a:lnTo>
                    <a:pt x="0" y="2164755"/>
                  </a:lnTo>
                  <a:lnTo>
                    <a:pt x="2480073" y="2164755"/>
                  </a:lnTo>
                  <a:lnTo>
                    <a:pt x="2480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261103" y="3987998"/>
              <a:ext cx="2480310" cy="2165350"/>
            </a:xfrm>
            <a:custGeom>
              <a:avLst/>
              <a:gdLst/>
              <a:ahLst/>
              <a:cxnLst/>
              <a:rect l="l" t="t" r="r" b="b"/>
              <a:pathLst>
                <a:path w="2480310" h="2165350">
                  <a:moveTo>
                    <a:pt x="0" y="0"/>
                  </a:moveTo>
                  <a:lnTo>
                    <a:pt x="2480073" y="0"/>
                  </a:lnTo>
                  <a:lnTo>
                    <a:pt x="2480073" y="2164756"/>
                  </a:lnTo>
                  <a:lnTo>
                    <a:pt x="0" y="21647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72455" y="3776471"/>
              <a:ext cx="2889504" cy="263347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223668" y="3805770"/>
              <a:ext cx="2785110" cy="2529205"/>
            </a:xfrm>
            <a:custGeom>
              <a:avLst/>
              <a:gdLst/>
              <a:ahLst/>
              <a:cxnLst/>
              <a:rect l="l" t="t" r="r" b="b"/>
              <a:pathLst>
                <a:path w="2785109" h="2529204">
                  <a:moveTo>
                    <a:pt x="2394992" y="0"/>
                  </a:moveTo>
                  <a:lnTo>
                    <a:pt x="389549" y="0"/>
                  </a:lnTo>
                  <a:lnTo>
                    <a:pt x="340685" y="3035"/>
                  </a:lnTo>
                  <a:lnTo>
                    <a:pt x="293632" y="11897"/>
                  </a:lnTo>
                  <a:lnTo>
                    <a:pt x="248755" y="26221"/>
                  </a:lnTo>
                  <a:lnTo>
                    <a:pt x="206420" y="45641"/>
                  </a:lnTo>
                  <a:lnTo>
                    <a:pt x="166991" y="69794"/>
                  </a:lnTo>
                  <a:lnTo>
                    <a:pt x="130834" y="98313"/>
                  </a:lnTo>
                  <a:lnTo>
                    <a:pt x="98313" y="130834"/>
                  </a:lnTo>
                  <a:lnTo>
                    <a:pt x="69794" y="166991"/>
                  </a:lnTo>
                  <a:lnTo>
                    <a:pt x="45641" y="206420"/>
                  </a:lnTo>
                  <a:lnTo>
                    <a:pt x="26221" y="248755"/>
                  </a:lnTo>
                  <a:lnTo>
                    <a:pt x="11897" y="293632"/>
                  </a:lnTo>
                  <a:lnTo>
                    <a:pt x="3035" y="340685"/>
                  </a:lnTo>
                  <a:lnTo>
                    <a:pt x="0" y="389549"/>
                  </a:lnTo>
                  <a:lnTo>
                    <a:pt x="0" y="2139658"/>
                  </a:lnTo>
                  <a:lnTo>
                    <a:pt x="3035" y="2188522"/>
                  </a:lnTo>
                  <a:lnTo>
                    <a:pt x="11897" y="2235575"/>
                  </a:lnTo>
                  <a:lnTo>
                    <a:pt x="26221" y="2280452"/>
                  </a:lnTo>
                  <a:lnTo>
                    <a:pt x="45641" y="2322787"/>
                  </a:lnTo>
                  <a:lnTo>
                    <a:pt x="69794" y="2362216"/>
                  </a:lnTo>
                  <a:lnTo>
                    <a:pt x="98313" y="2398373"/>
                  </a:lnTo>
                  <a:lnTo>
                    <a:pt x="130834" y="2430894"/>
                  </a:lnTo>
                  <a:lnTo>
                    <a:pt x="166991" y="2459413"/>
                  </a:lnTo>
                  <a:lnTo>
                    <a:pt x="206420" y="2483566"/>
                  </a:lnTo>
                  <a:lnTo>
                    <a:pt x="248755" y="2502986"/>
                  </a:lnTo>
                  <a:lnTo>
                    <a:pt x="293632" y="2517310"/>
                  </a:lnTo>
                  <a:lnTo>
                    <a:pt x="340685" y="2526172"/>
                  </a:lnTo>
                  <a:lnTo>
                    <a:pt x="389549" y="2529207"/>
                  </a:lnTo>
                  <a:lnTo>
                    <a:pt x="2394992" y="2529207"/>
                  </a:lnTo>
                  <a:lnTo>
                    <a:pt x="2443857" y="2526172"/>
                  </a:lnTo>
                  <a:lnTo>
                    <a:pt x="2490910" y="2517310"/>
                  </a:lnTo>
                  <a:lnTo>
                    <a:pt x="2535786" y="2502986"/>
                  </a:lnTo>
                  <a:lnTo>
                    <a:pt x="2578122" y="2483566"/>
                  </a:lnTo>
                  <a:lnTo>
                    <a:pt x="2617551" y="2459413"/>
                  </a:lnTo>
                  <a:lnTo>
                    <a:pt x="2653708" y="2430894"/>
                  </a:lnTo>
                  <a:lnTo>
                    <a:pt x="2686229" y="2398373"/>
                  </a:lnTo>
                  <a:lnTo>
                    <a:pt x="2714748" y="2362216"/>
                  </a:lnTo>
                  <a:lnTo>
                    <a:pt x="2738900" y="2322787"/>
                  </a:lnTo>
                  <a:lnTo>
                    <a:pt x="2758321" y="2280452"/>
                  </a:lnTo>
                  <a:lnTo>
                    <a:pt x="2772645" y="2235575"/>
                  </a:lnTo>
                  <a:lnTo>
                    <a:pt x="2781507" y="2188522"/>
                  </a:lnTo>
                  <a:lnTo>
                    <a:pt x="2784542" y="2139658"/>
                  </a:lnTo>
                  <a:lnTo>
                    <a:pt x="2784542" y="389549"/>
                  </a:lnTo>
                  <a:lnTo>
                    <a:pt x="2781507" y="340685"/>
                  </a:lnTo>
                  <a:lnTo>
                    <a:pt x="2772645" y="293632"/>
                  </a:lnTo>
                  <a:lnTo>
                    <a:pt x="2758321" y="248755"/>
                  </a:lnTo>
                  <a:lnTo>
                    <a:pt x="2738900" y="206420"/>
                  </a:lnTo>
                  <a:lnTo>
                    <a:pt x="2714748" y="166991"/>
                  </a:lnTo>
                  <a:lnTo>
                    <a:pt x="2686229" y="130834"/>
                  </a:lnTo>
                  <a:lnTo>
                    <a:pt x="2653708" y="98313"/>
                  </a:lnTo>
                  <a:lnTo>
                    <a:pt x="2617551" y="69794"/>
                  </a:lnTo>
                  <a:lnTo>
                    <a:pt x="2578122" y="45641"/>
                  </a:lnTo>
                  <a:lnTo>
                    <a:pt x="2535786" y="26221"/>
                  </a:lnTo>
                  <a:lnTo>
                    <a:pt x="2490910" y="11897"/>
                  </a:lnTo>
                  <a:lnTo>
                    <a:pt x="2443857" y="3035"/>
                  </a:lnTo>
                  <a:lnTo>
                    <a:pt x="2394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223668" y="3805770"/>
              <a:ext cx="2785110" cy="2529205"/>
            </a:xfrm>
            <a:custGeom>
              <a:avLst/>
              <a:gdLst/>
              <a:ahLst/>
              <a:cxnLst/>
              <a:rect l="l" t="t" r="r" b="b"/>
              <a:pathLst>
                <a:path w="2785109" h="2529204">
                  <a:moveTo>
                    <a:pt x="0" y="389549"/>
                  </a:moveTo>
                  <a:lnTo>
                    <a:pt x="3035" y="340685"/>
                  </a:lnTo>
                  <a:lnTo>
                    <a:pt x="11897" y="293632"/>
                  </a:lnTo>
                  <a:lnTo>
                    <a:pt x="26221" y="248755"/>
                  </a:lnTo>
                  <a:lnTo>
                    <a:pt x="45641" y="206420"/>
                  </a:lnTo>
                  <a:lnTo>
                    <a:pt x="69794" y="166991"/>
                  </a:lnTo>
                  <a:lnTo>
                    <a:pt x="98313" y="130834"/>
                  </a:lnTo>
                  <a:lnTo>
                    <a:pt x="130834" y="98313"/>
                  </a:lnTo>
                  <a:lnTo>
                    <a:pt x="166991" y="69794"/>
                  </a:lnTo>
                  <a:lnTo>
                    <a:pt x="206420" y="45641"/>
                  </a:lnTo>
                  <a:lnTo>
                    <a:pt x="248755" y="26221"/>
                  </a:lnTo>
                  <a:lnTo>
                    <a:pt x="293632" y="11897"/>
                  </a:lnTo>
                  <a:lnTo>
                    <a:pt x="340685" y="3035"/>
                  </a:lnTo>
                  <a:lnTo>
                    <a:pt x="389549" y="0"/>
                  </a:lnTo>
                  <a:lnTo>
                    <a:pt x="2394993" y="0"/>
                  </a:lnTo>
                  <a:lnTo>
                    <a:pt x="2443857" y="3035"/>
                  </a:lnTo>
                  <a:lnTo>
                    <a:pt x="2490910" y="11897"/>
                  </a:lnTo>
                  <a:lnTo>
                    <a:pt x="2535787" y="26221"/>
                  </a:lnTo>
                  <a:lnTo>
                    <a:pt x="2578122" y="45641"/>
                  </a:lnTo>
                  <a:lnTo>
                    <a:pt x="2617551" y="69794"/>
                  </a:lnTo>
                  <a:lnTo>
                    <a:pt x="2653708" y="98313"/>
                  </a:lnTo>
                  <a:lnTo>
                    <a:pt x="2686229" y="130834"/>
                  </a:lnTo>
                  <a:lnTo>
                    <a:pt x="2714748" y="166991"/>
                  </a:lnTo>
                  <a:lnTo>
                    <a:pt x="2738901" y="206420"/>
                  </a:lnTo>
                  <a:lnTo>
                    <a:pt x="2758321" y="248755"/>
                  </a:lnTo>
                  <a:lnTo>
                    <a:pt x="2772645" y="293632"/>
                  </a:lnTo>
                  <a:lnTo>
                    <a:pt x="2781507" y="340685"/>
                  </a:lnTo>
                  <a:lnTo>
                    <a:pt x="2784543" y="389549"/>
                  </a:lnTo>
                  <a:lnTo>
                    <a:pt x="2784543" y="2139658"/>
                  </a:lnTo>
                  <a:lnTo>
                    <a:pt x="2781507" y="2188522"/>
                  </a:lnTo>
                  <a:lnTo>
                    <a:pt x="2772645" y="2235575"/>
                  </a:lnTo>
                  <a:lnTo>
                    <a:pt x="2758321" y="2280452"/>
                  </a:lnTo>
                  <a:lnTo>
                    <a:pt x="2738901" y="2322787"/>
                  </a:lnTo>
                  <a:lnTo>
                    <a:pt x="2714748" y="2362216"/>
                  </a:lnTo>
                  <a:lnTo>
                    <a:pt x="2686229" y="2398373"/>
                  </a:lnTo>
                  <a:lnTo>
                    <a:pt x="2653708" y="2430894"/>
                  </a:lnTo>
                  <a:lnTo>
                    <a:pt x="2617551" y="2459413"/>
                  </a:lnTo>
                  <a:lnTo>
                    <a:pt x="2578122" y="2483566"/>
                  </a:lnTo>
                  <a:lnTo>
                    <a:pt x="2535787" y="2502986"/>
                  </a:lnTo>
                  <a:lnTo>
                    <a:pt x="2490910" y="2517310"/>
                  </a:lnTo>
                  <a:lnTo>
                    <a:pt x="2443857" y="2526172"/>
                  </a:lnTo>
                  <a:lnTo>
                    <a:pt x="2394993" y="2529208"/>
                  </a:lnTo>
                  <a:lnTo>
                    <a:pt x="389549" y="2529208"/>
                  </a:lnTo>
                  <a:lnTo>
                    <a:pt x="340685" y="2526172"/>
                  </a:lnTo>
                  <a:lnTo>
                    <a:pt x="293632" y="2517310"/>
                  </a:lnTo>
                  <a:lnTo>
                    <a:pt x="248755" y="2502986"/>
                  </a:lnTo>
                  <a:lnTo>
                    <a:pt x="206420" y="2483566"/>
                  </a:lnTo>
                  <a:lnTo>
                    <a:pt x="166991" y="2459413"/>
                  </a:lnTo>
                  <a:lnTo>
                    <a:pt x="130834" y="2430894"/>
                  </a:lnTo>
                  <a:lnTo>
                    <a:pt x="98313" y="2398373"/>
                  </a:lnTo>
                  <a:lnTo>
                    <a:pt x="69794" y="2362216"/>
                  </a:lnTo>
                  <a:lnTo>
                    <a:pt x="45641" y="2322787"/>
                  </a:lnTo>
                  <a:lnTo>
                    <a:pt x="26221" y="2280452"/>
                  </a:lnTo>
                  <a:lnTo>
                    <a:pt x="11897" y="2235575"/>
                  </a:lnTo>
                  <a:lnTo>
                    <a:pt x="3035" y="2188522"/>
                  </a:lnTo>
                  <a:lnTo>
                    <a:pt x="0" y="2139658"/>
                  </a:lnTo>
                  <a:lnTo>
                    <a:pt x="0" y="389549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5135" y="4503040"/>
            <a:ext cx="5543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56" dirty="0">
                <a:latin typeface="Verdana"/>
                <a:cs typeface="Verdana"/>
              </a:rPr>
              <a:t>CNN</a:t>
            </a:r>
            <a:endParaRPr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79743" y="4128516"/>
            <a:ext cx="1156811" cy="1097280"/>
            <a:chOff x="9439656" y="4361688"/>
            <a:chExt cx="1542415" cy="146304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9656" y="4361688"/>
              <a:ext cx="1542288" cy="146304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490704" y="4390928"/>
              <a:ext cx="1440815" cy="1358900"/>
            </a:xfrm>
            <a:custGeom>
              <a:avLst/>
              <a:gdLst/>
              <a:ahLst/>
              <a:cxnLst/>
              <a:rect l="l" t="t" r="r" b="b"/>
              <a:pathLst>
                <a:path w="1440815" h="1358900">
                  <a:moveTo>
                    <a:pt x="720096" y="0"/>
                  </a:moveTo>
                  <a:lnTo>
                    <a:pt x="670794" y="1567"/>
                  </a:lnTo>
                  <a:lnTo>
                    <a:pt x="622383" y="6202"/>
                  </a:lnTo>
                  <a:lnTo>
                    <a:pt x="574971" y="13803"/>
                  </a:lnTo>
                  <a:lnTo>
                    <a:pt x="528666" y="24270"/>
                  </a:lnTo>
                  <a:lnTo>
                    <a:pt x="483574" y="37500"/>
                  </a:lnTo>
                  <a:lnTo>
                    <a:pt x="439802" y="53394"/>
                  </a:lnTo>
                  <a:lnTo>
                    <a:pt x="397458" y="71849"/>
                  </a:lnTo>
                  <a:lnTo>
                    <a:pt x="356650" y="92764"/>
                  </a:lnTo>
                  <a:lnTo>
                    <a:pt x="317483" y="116038"/>
                  </a:lnTo>
                  <a:lnTo>
                    <a:pt x="280067" y="141571"/>
                  </a:lnTo>
                  <a:lnTo>
                    <a:pt x="244507" y="169260"/>
                  </a:lnTo>
                  <a:lnTo>
                    <a:pt x="210911" y="199005"/>
                  </a:lnTo>
                  <a:lnTo>
                    <a:pt x="179387" y="230704"/>
                  </a:lnTo>
                  <a:lnTo>
                    <a:pt x="150041" y="264256"/>
                  </a:lnTo>
                  <a:lnTo>
                    <a:pt x="122981" y="299561"/>
                  </a:lnTo>
                  <a:lnTo>
                    <a:pt x="98314" y="336516"/>
                  </a:lnTo>
                  <a:lnTo>
                    <a:pt x="76147" y="375021"/>
                  </a:lnTo>
                  <a:lnTo>
                    <a:pt x="56588" y="414974"/>
                  </a:lnTo>
                  <a:lnTo>
                    <a:pt x="39744" y="456275"/>
                  </a:lnTo>
                  <a:lnTo>
                    <a:pt x="25722" y="498822"/>
                  </a:lnTo>
                  <a:lnTo>
                    <a:pt x="14629" y="542513"/>
                  </a:lnTo>
                  <a:lnTo>
                    <a:pt x="6573" y="587249"/>
                  </a:lnTo>
                  <a:lnTo>
                    <a:pt x="1661" y="632927"/>
                  </a:lnTo>
                  <a:lnTo>
                    <a:pt x="0" y="679446"/>
                  </a:lnTo>
                  <a:lnTo>
                    <a:pt x="1661" y="725965"/>
                  </a:lnTo>
                  <a:lnTo>
                    <a:pt x="6573" y="771642"/>
                  </a:lnTo>
                  <a:lnTo>
                    <a:pt x="14629" y="816378"/>
                  </a:lnTo>
                  <a:lnTo>
                    <a:pt x="25722" y="860069"/>
                  </a:lnTo>
                  <a:lnTo>
                    <a:pt x="39744" y="902616"/>
                  </a:lnTo>
                  <a:lnTo>
                    <a:pt x="56588" y="943916"/>
                  </a:lnTo>
                  <a:lnTo>
                    <a:pt x="76147" y="983870"/>
                  </a:lnTo>
                  <a:lnTo>
                    <a:pt x="98314" y="1022375"/>
                  </a:lnTo>
                  <a:lnTo>
                    <a:pt x="122981" y="1059330"/>
                  </a:lnTo>
                  <a:lnTo>
                    <a:pt x="150041" y="1094634"/>
                  </a:lnTo>
                  <a:lnTo>
                    <a:pt x="179387" y="1128187"/>
                  </a:lnTo>
                  <a:lnTo>
                    <a:pt x="210911" y="1159886"/>
                  </a:lnTo>
                  <a:lnTo>
                    <a:pt x="244507" y="1189631"/>
                  </a:lnTo>
                  <a:lnTo>
                    <a:pt x="280067" y="1217320"/>
                  </a:lnTo>
                  <a:lnTo>
                    <a:pt x="317483" y="1242852"/>
                  </a:lnTo>
                  <a:lnTo>
                    <a:pt x="356650" y="1266127"/>
                  </a:lnTo>
                  <a:lnTo>
                    <a:pt x="397458" y="1287042"/>
                  </a:lnTo>
                  <a:lnTo>
                    <a:pt x="439802" y="1305497"/>
                  </a:lnTo>
                  <a:lnTo>
                    <a:pt x="483574" y="1321390"/>
                  </a:lnTo>
                  <a:lnTo>
                    <a:pt x="528666" y="1334620"/>
                  </a:lnTo>
                  <a:lnTo>
                    <a:pt x="574971" y="1345087"/>
                  </a:lnTo>
                  <a:lnTo>
                    <a:pt x="622383" y="1352688"/>
                  </a:lnTo>
                  <a:lnTo>
                    <a:pt x="670794" y="1357323"/>
                  </a:lnTo>
                  <a:lnTo>
                    <a:pt x="720096" y="1358891"/>
                  </a:lnTo>
                  <a:lnTo>
                    <a:pt x="769398" y="1357323"/>
                  </a:lnTo>
                  <a:lnTo>
                    <a:pt x="817809" y="1352688"/>
                  </a:lnTo>
                  <a:lnTo>
                    <a:pt x="865221" y="1345087"/>
                  </a:lnTo>
                  <a:lnTo>
                    <a:pt x="911526" y="1334620"/>
                  </a:lnTo>
                  <a:lnTo>
                    <a:pt x="956619" y="1321390"/>
                  </a:lnTo>
                  <a:lnTo>
                    <a:pt x="1000390" y="1305497"/>
                  </a:lnTo>
                  <a:lnTo>
                    <a:pt x="1042734" y="1287042"/>
                  </a:lnTo>
                  <a:lnTo>
                    <a:pt x="1083543" y="1266127"/>
                  </a:lnTo>
                  <a:lnTo>
                    <a:pt x="1122709" y="1242852"/>
                  </a:lnTo>
                  <a:lnTo>
                    <a:pt x="1160126" y="1217320"/>
                  </a:lnTo>
                  <a:lnTo>
                    <a:pt x="1195686" y="1189631"/>
                  </a:lnTo>
                  <a:lnTo>
                    <a:pt x="1229282" y="1159886"/>
                  </a:lnTo>
                  <a:lnTo>
                    <a:pt x="1260806" y="1128187"/>
                  </a:lnTo>
                  <a:lnTo>
                    <a:pt x="1290152" y="1094634"/>
                  </a:lnTo>
                  <a:lnTo>
                    <a:pt x="1317212" y="1059330"/>
                  </a:lnTo>
                  <a:lnTo>
                    <a:pt x="1341879" y="1022375"/>
                  </a:lnTo>
                  <a:lnTo>
                    <a:pt x="1364046" y="983870"/>
                  </a:lnTo>
                  <a:lnTo>
                    <a:pt x="1383605" y="943916"/>
                  </a:lnTo>
                  <a:lnTo>
                    <a:pt x="1400449" y="902616"/>
                  </a:lnTo>
                  <a:lnTo>
                    <a:pt x="1414471" y="860069"/>
                  </a:lnTo>
                  <a:lnTo>
                    <a:pt x="1425564" y="816378"/>
                  </a:lnTo>
                  <a:lnTo>
                    <a:pt x="1433620" y="771642"/>
                  </a:lnTo>
                  <a:lnTo>
                    <a:pt x="1438532" y="725965"/>
                  </a:lnTo>
                  <a:lnTo>
                    <a:pt x="1440193" y="679446"/>
                  </a:lnTo>
                  <a:lnTo>
                    <a:pt x="1438532" y="632927"/>
                  </a:lnTo>
                  <a:lnTo>
                    <a:pt x="1433620" y="587249"/>
                  </a:lnTo>
                  <a:lnTo>
                    <a:pt x="1425564" y="542513"/>
                  </a:lnTo>
                  <a:lnTo>
                    <a:pt x="1414471" y="498822"/>
                  </a:lnTo>
                  <a:lnTo>
                    <a:pt x="1400449" y="456275"/>
                  </a:lnTo>
                  <a:lnTo>
                    <a:pt x="1383605" y="414974"/>
                  </a:lnTo>
                  <a:lnTo>
                    <a:pt x="1364046" y="375021"/>
                  </a:lnTo>
                  <a:lnTo>
                    <a:pt x="1341879" y="336516"/>
                  </a:lnTo>
                  <a:lnTo>
                    <a:pt x="1317212" y="299561"/>
                  </a:lnTo>
                  <a:lnTo>
                    <a:pt x="1290152" y="264256"/>
                  </a:lnTo>
                  <a:lnTo>
                    <a:pt x="1260806" y="230704"/>
                  </a:lnTo>
                  <a:lnTo>
                    <a:pt x="1229282" y="199005"/>
                  </a:lnTo>
                  <a:lnTo>
                    <a:pt x="1195686" y="169260"/>
                  </a:lnTo>
                  <a:lnTo>
                    <a:pt x="1160126" y="141571"/>
                  </a:lnTo>
                  <a:lnTo>
                    <a:pt x="1122709" y="116038"/>
                  </a:lnTo>
                  <a:lnTo>
                    <a:pt x="1083543" y="92764"/>
                  </a:lnTo>
                  <a:lnTo>
                    <a:pt x="1042734" y="71849"/>
                  </a:lnTo>
                  <a:lnTo>
                    <a:pt x="1000390" y="53394"/>
                  </a:lnTo>
                  <a:lnTo>
                    <a:pt x="956619" y="37500"/>
                  </a:lnTo>
                  <a:lnTo>
                    <a:pt x="911526" y="24270"/>
                  </a:lnTo>
                  <a:lnTo>
                    <a:pt x="865221" y="13803"/>
                  </a:lnTo>
                  <a:lnTo>
                    <a:pt x="817809" y="6202"/>
                  </a:lnTo>
                  <a:lnTo>
                    <a:pt x="769398" y="1567"/>
                  </a:lnTo>
                  <a:lnTo>
                    <a:pt x="720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9490704" y="4390928"/>
              <a:ext cx="1440815" cy="1358900"/>
            </a:xfrm>
            <a:custGeom>
              <a:avLst/>
              <a:gdLst/>
              <a:ahLst/>
              <a:cxnLst/>
              <a:rect l="l" t="t" r="r" b="b"/>
              <a:pathLst>
                <a:path w="1440815" h="1358900">
                  <a:moveTo>
                    <a:pt x="0" y="679445"/>
                  </a:moveTo>
                  <a:lnTo>
                    <a:pt x="1661" y="632926"/>
                  </a:lnTo>
                  <a:lnTo>
                    <a:pt x="6573" y="587248"/>
                  </a:lnTo>
                  <a:lnTo>
                    <a:pt x="14629" y="542513"/>
                  </a:lnTo>
                  <a:lnTo>
                    <a:pt x="25722" y="498821"/>
                  </a:lnTo>
                  <a:lnTo>
                    <a:pt x="39744" y="456275"/>
                  </a:lnTo>
                  <a:lnTo>
                    <a:pt x="56588" y="414974"/>
                  </a:lnTo>
                  <a:lnTo>
                    <a:pt x="76147" y="375021"/>
                  </a:lnTo>
                  <a:lnTo>
                    <a:pt x="98314" y="336516"/>
                  </a:lnTo>
                  <a:lnTo>
                    <a:pt x="122981" y="299561"/>
                  </a:lnTo>
                  <a:lnTo>
                    <a:pt x="150041" y="264256"/>
                  </a:lnTo>
                  <a:lnTo>
                    <a:pt x="179387" y="230704"/>
                  </a:lnTo>
                  <a:lnTo>
                    <a:pt x="210911" y="199004"/>
                  </a:lnTo>
                  <a:lnTo>
                    <a:pt x="244507" y="169260"/>
                  </a:lnTo>
                  <a:lnTo>
                    <a:pt x="280067" y="141571"/>
                  </a:lnTo>
                  <a:lnTo>
                    <a:pt x="317484" y="116038"/>
                  </a:lnTo>
                  <a:lnTo>
                    <a:pt x="356650" y="92764"/>
                  </a:lnTo>
                  <a:lnTo>
                    <a:pt x="397459" y="71849"/>
                  </a:lnTo>
                  <a:lnTo>
                    <a:pt x="439803" y="53394"/>
                  </a:lnTo>
                  <a:lnTo>
                    <a:pt x="483574" y="37500"/>
                  </a:lnTo>
                  <a:lnTo>
                    <a:pt x="528667" y="24270"/>
                  </a:lnTo>
                  <a:lnTo>
                    <a:pt x="574972" y="13803"/>
                  </a:lnTo>
                  <a:lnTo>
                    <a:pt x="622384" y="6202"/>
                  </a:lnTo>
                  <a:lnTo>
                    <a:pt x="670795" y="1567"/>
                  </a:lnTo>
                  <a:lnTo>
                    <a:pt x="720097" y="0"/>
                  </a:lnTo>
                  <a:lnTo>
                    <a:pt x="769399" y="1567"/>
                  </a:lnTo>
                  <a:lnTo>
                    <a:pt x="817810" y="6202"/>
                  </a:lnTo>
                  <a:lnTo>
                    <a:pt x="865222" y="13803"/>
                  </a:lnTo>
                  <a:lnTo>
                    <a:pt x="911527" y="24270"/>
                  </a:lnTo>
                  <a:lnTo>
                    <a:pt x="956620" y="37500"/>
                  </a:lnTo>
                  <a:lnTo>
                    <a:pt x="1000391" y="53394"/>
                  </a:lnTo>
                  <a:lnTo>
                    <a:pt x="1042735" y="71849"/>
                  </a:lnTo>
                  <a:lnTo>
                    <a:pt x="1083544" y="92764"/>
                  </a:lnTo>
                  <a:lnTo>
                    <a:pt x="1122710" y="116038"/>
                  </a:lnTo>
                  <a:lnTo>
                    <a:pt x="1160127" y="141571"/>
                  </a:lnTo>
                  <a:lnTo>
                    <a:pt x="1195687" y="169260"/>
                  </a:lnTo>
                  <a:lnTo>
                    <a:pt x="1229283" y="199004"/>
                  </a:lnTo>
                  <a:lnTo>
                    <a:pt x="1260807" y="230704"/>
                  </a:lnTo>
                  <a:lnTo>
                    <a:pt x="1290153" y="264256"/>
                  </a:lnTo>
                  <a:lnTo>
                    <a:pt x="1317213" y="299561"/>
                  </a:lnTo>
                  <a:lnTo>
                    <a:pt x="1341880" y="336516"/>
                  </a:lnTo>
                  <a:lnTo>
                    <a:pt x="1364047" y="375021"/>
                  </a:lnTo>
                  <a:lnTo>
                    <a:pt x="1383606" y="414974"/>
                  </a:lnTo>
                  <a:lnTo>
                    <a:pt x="1400450" y="456275"/>
                  </a:lnTo>
                  <a:lnTo>
                    <a:pt x="1414472" y="498821"/>
                  </a:lnTo>
                  <a:lnTo>
                    <a:pt x="1425565" y="542513"/>
                  </a:lnTo>
                  <a:lnTo>
                    <a:pt x="1433621" y="587248"/>
                  </a:lnTo>
                  <a:lnTo>
                    <a:pt x="1438533" y="632926"/>
                  </a:lnTo>
                  <a:lnTo>
                    <a:pt x="1440195" y="679445"/>
                  </a:lnTo>
                  <a:lnTo>
                    <a:pt x="1438533" y="725964"/>
                  </a:lnTo>
                  <a:lnTo>
                    <a:pt x="1433621" y="771642"/>
                  </a:lnTo>
                  <a:lnTo>
                    <a:pt x="1425565" y="816377"/>
                  </a:lnTo>
                  <a:lnTo>
                    <a:pt x="1414472" y="860069"/>
                  </a:lnTo>
                  <a:lnTo>
                    <a:pt x="1400450" y="902615"/>
                  </a:lnTo>
                  <a:lnTo>
                    <a:pt x="1383606" y="943916"/>
                  </a:lnTo>
                  <a:lnTo>
                    <a:pt x="1364047" y="983869"/>
                  </a:lnTo>
                  <a:lnTo>
                    <a:pt x="1341880" y="1022374"/>
                  </a:lnTo>
                  <a:lnTo>
                    <a:pt x="1317213" y="1059330"/>
                  </a:lnTo>
                  <a:lnTo>
                    <a:pt x="1290153" y="1094634"/>
                  </a:lnTo>
                  <a:lnTo>
                    <a:pt x="1260807" y="1128186"/>
                  </a:lnTo>
                  <a:lnTo>
                    <a:pt x="1229283" y="1159886"/>
                  </a:lnTo>
                  <a:lnTo>
                    <a:pt x="1195687" y="1189630"/>
                  </a:lnTo>
                  <a:lnTo>
                    <a:pt x="1160127" y="1217320"/>
                  </a:lnTo>
                  <a:lnTo>
                    <a:pt x="1122710" y="1242852"/>
                  </a:lnTo>
                  <a:lnTo>
                    <a:pt x="1083544" y="1266126"/>
                  </a:lnTo>
                  <a:lnTo>
                    <a:pt x="1042735" y="1287042"/>
                  </a:lnTo>
                  <a:lnTo>
                    <a:pt x="1000391" y="1305496"/>
                  </a:lnTo>
                  <a:lnTo>
                    <a:pt x="956620" y="1321390"/>
                  </a:lnTo>
                  <a:lnTo>
                    <a:pt x="911527" y="1334620"/>
                  </a:lnTo>
                  <a:lnTo>
                    <a:pt x="865222" y="1345087"/>
                  </a:lnTo>
                  <a:lnTo>
                    <a:pt x="817810" y="1352688"/>
                  </a:lnTo>
                  <a:lnTo>
                    <a:pt x="769399" y="1357323"/>
                  </a:lnTo>
                  <a:lnTo>
                    <a:pt x="720097" y="1358891"/>
                  </a:lnTo>
                  <a:lnTo>
                    <a:pt x="670795" y="1357323"/>
                  </a:lnTo>
                  <a:lnTo>
                    <a:pt x="622384" y="1352688"/>
                  </a:lnTo>
                  <a:lnTo>
                    <a:pt x="574972" y="1345087"/>
                  </a:lnTo>
                  <a:lnTo>
                    <a:pt x="528667" y="1334620"/>
                  </a:lnTo>
                  <a:lnTo>
                    <a:pt x="483574" y="1321390"/>
                  </a:lnTo>
                  <a:lnTo>
                    <a:pt x="439803" y="1305496"/>
                  </a:lnTo>
                  <a:lnTo>
                    <a:pt x="397459" y="1287042"/>
                  </a:lnTo>
                  <a:lnTo>
                    <a:pt x="356650" y="1266126"/>
                  </a:lnTo>
                  <a:lnTo>
                    <a:pt x="317484" y="1242852"/>
                  </a:lnTo>
                  <a:lnTo>
                    <a:pt x="280067" y="1217320"/>
                  </a:lnTo>
                  <a:lnTo>
                    <a:pt x="244507" y="1189630"/>
                  </a:lnTo>
                  <a:lnTo>
                    <a:pt x="210911" y="1159886"/>
                  </a:lnTo>
                  <a:lnTo>
                    <a:pt x="179387" y="1128186"/>
                  </a:lnTo>
                  <a:lnTo>
                    <a:pt x="150041" y="1094634"/>
                  </a:lnTo>
                  <a:lnTo>
                    <a:pt x="122981" y="1059330"/>
                  </a:lnTo>
                  <a:lnTo>
                    <a:pt x="98314" y="1022374"/>
                  </a:lnTo>
                  <a:lnTo>
                    <a:pt x="76147" y="983869"/>
                  </a:lnTo>
                  <a:lnTo>
                    <a:pt x="56588" y="943916"/>
                  </a:lnTo>
                  <a:lnTo>
                    <a:pt x="39744" y="902615"/>
                  </a:lnTo>
                  <a:lnTo>
                    <a:pt x="25722" y="860069"/>
                  </a:lnTo>
                  <a:lnTo>
                    <a:pt x="14629" y="816377"/>
                  </a:lnTo>
                  <a:lnTo>
                    <a:pt x="6573" y="771642"/>
                  </a:lnTo>
                  <a:lnTo>
                    <a:pt x="1661" y="725964"/>
                  </a:lnTo>
                  <a:lnTo>
                    <a:pt x="0" y="679445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34858" y="4503040"/>
            <a:ext cx="44624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" dirty="0">
                <a:latin typeface="Verdana"/>
                <a:cs typeface="Verdana"/>
              </a:rPr>
              <a:t>Sad</a:t>
            </a:r>
            <a:endParaRPr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02435" y="4002785"/>
            <a:ext cx="6016943" cy="1348740"/>
            <a:chOff x="1603247" y="4194047"/>
            <a:chExt cx="8022590" cy="1798320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3247" y="4194047"/>
              <a:ext cx="1798319" cy="179832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654473" y="4223708"/>
              <a:ext cx="1693545" cy="1693545"/>
            </a:xfrm>
            <a:custGeom>
              <a:avLst/>
              <a:gdLst/>
              <a:ahLst/>
              <a:cxnLst/>
              <a:rect l="l" t="t" r="r" b="b"/>
              <a:pathLst>
                <a:path w="1693545" h="1693545">
                  <a:moveTo>
                    <a:pt x="846667" y="0"/>
                  </a:moveTo>
                  <a:lnTo>
                    <a:pt x="798622" y="1340"/>
                  </a:lnTo>
                  <a:lnTo>
                    <a:pt x="751280" y="5313"/>
                  </a:lnTo>
                  <a:lnTo>
                    <a:pt x="704713" y="11848"/>
                  </a:lnTo>
                  <a:lnTo>
                    <a:pt x="658992" y="20872"/>
                  </a:lnTo>
                  <a:lnTo>
                    <a:pt x="614188" y="32315"/>
                  </a:lnTo>
                  <a:lnTo>
                    <a:pt x="570374" y="46106"/>
                  </a:lnTo>
                  <a:lnTo>
                    <a:pt x="527620" y="62171"/>
                  </a:lnTo>
                  <a:lnTo>
                    <a:pt x="485998" y="80441"/>
                  </a:lnTo>
                  <a:lnTo>
                    <a:pt x="445579" y="100843"/>
                  </a:lnTo>
                  <a:lnTo>
                    <a:pt x="406436" y="123307"/>
                  </a:lnTo>
                  <a:lnTo>
                    <a:pt x="368638" y="147760"/>
                  </a:lnTo>
                  <a:lnTo>
                    <a:pt x="332259" y="174131"/>
                  </a:lnTo>
                  <a:lnTo>
                    <a:pt x="297369" y="202349"/>
                  </a:lnTo>
                  <a:lnTo>
                    <a:pt x="264040" y="232343"/>
                  </a:lnTo>
                  <a:lnTo>
                    <a:pt x="232343" y="264040"/>
                  </a:lnTo>
                  <a:lnTo>
                    <a:pt x="202349" y="297369"/>
                  </a:lnTo>
                  <a:lnTo>
                    <a:pt x="174131" y="332259"/>
                  </a:lnTo>
                  <a:lnTo>
                    <a:pt x="147760" y="368638"/>
                  </a:lnTo>
                  <a:lnTo>
                    <a:pt x="123307" y="406436"/>
                  </a:lnTo>
                  <a:lnTo>
                    <a:pt x="100843" y="445579"/>
                  </a:lnTo>
                  <a:lnTo>
                    <a:pt x="80441" y="485998"/>
                  </a:lnTo>
                  <a:lnTo>
                    <a:pt x="62171" y="527620"/>
                  </a:lnTo>
                  <a:lnTo>
                    <a:pt x="46106" y="570374"/>
                  </a:lnTo>
                  <a:lnTo>
                    <a:pt x="32315" y="614188"/>
                  </a:lnTo>
                  <a:lnTo>
                    <a:pt x="20872" y="658992"/>
                  </a:lnTo>
                  <a:lnTo>
                    <a:pt x="11848" y="704713"/>
                  </a:lnTo>
                  <a:lnTo>
                    <a:pt x="5313" y="751280"/>
                  </a:lnTo>
                  <a:lnTo>
                    <a:pt x="1340" y="798622"/>
                  </a:lnTo>
                  <a:lnTo>
                    <a:pt x="0" y="846667"/>
                  </a:lnTo>
                  <a:lnTo>
                    <a:pt x="1340" y="894712"/>
                  </a:lnTo>
                  <a:lnTo>
                    <a:pt x="5313" y="942053"/>
                  </a:lnTo>
                  <a:lnTo>
                    <a:pt x="11848" y="988621"/>
                  </a:lnTo>
                  <a:lnTo>
                    <a:pt x="20872" y="1034342"/>
                  </a:lnTo>
                  <a:lnTo>
                    <a:pt x="32315" y="1079145"/>
                  </a:lnTo>
                  <a:lnTo>
                    <a:pt x="46106" y="1122960"/>
                  </a:lnTo>
                  <a:lnTo>
                    <a:pt x="62171" y="1165714"/>
                  </a:lnTo>
                  <a:lnTo>
                    <a:pt x="80441" y="1207336"/>
                  </a:lnTo>
                  <a:lnTo>
                    <a:pt x="100843" y="1247755"/>
                  </a:lnTo>
                  <a:lnTo>
                    <a:pt x="123307" y="1286898"/>
                  </a:lnTo>
                  <a:lnTo>
                    <a:pt x="147760" y="1324696"/>
                  </a:lnTo>
                  <a:lnTo>
                    <a:pt x="174131" y="1361075"/>
                  </a:lnTo>
                  <a:lnTo>
                    <a:pt x="202349" y="1395965"/>
                  </a:lnTo>
                  <a:lnTo>
                    <a:pt x="232343" y="1429295"/>
                  </a:lnTo>
                  <a:lnTo>
                    <a:pt x="264040" y="1460992"/>
                  </a:lnTo>
                  <a:lnTo>
                    <a:pt x="297369" y="1490985"/>
                  </a:lnTo>
                  <a:lnTo>
                    <a:pt x="332259" y="1519203"/>
                  </a:lnTo>
                  <a:lnTo>
                    <a:pt x="368638" y="1545574"/>
                  </a:lnTo>
                  <a:lnTo>
                    <a:pt x="406436" y="1570027"/>
                  </a:lnTo>
                  <a:lnTo>
                    <a:pt x="445579" y="1592491"/>
                  </a:lnTo>
                  <a:lnTo>
                    <a:pt x="485998" y="1612893"/>
                  </a:lnTo>
                  <a:lnTo>
                    <a:pt x="527620" y="1631163"/>
                  </a:lnTo>
                  <a:lnTo>
                    <a:pt x="570374" y="1647229"/>
                  </a:lnTo>
                  <a:lnTo>
                    <a:pt x="614188" y="1661019"/>
                  </a:lnTo>
                  <a:lnTo>
                    <a:pt x="658992" y="1672462"/>
                  </a:lnTo>
                  <a:lnTo>
                    <a:pt x="704713" y="1681487"/>
                  </a:lnTo>
                  <a:lnTo>
                    <a:pt x="751280" y="1688021"/>
                  </a:lnTo>
                  <a:lnTo>
                    <a:pt x="798622" y="1691994"/>
                  </a:lnTo>
                  <a:lnTo>
                    <a:pt x="846667" y="1693335"/>
                  </a:lnTo>
                  <a:lnTo>
                    <a:pt x="894711" y="1691994"/>
                  </a:lnTo>
                  <a:lnTo>
                    <a:pt x="942053" y="1688021"/>
                  </a:lnTo>
                  <a:lnTo>
                    <a:pt x="988620" y="1681487"/>
                  </a:lnTo>
                  <a:lnTo>
                    <a:pt x="1034341" y="1672462"/>
                  </a:lnTo>
                  <a:lnTo>
                    <a:pt x="1079145" y="1661019"/>
                  </a:lnTo>
                  <a:lnTo>
                    <a:pt x="1122959" y="1647229"/>
                  </a:lnTo>
                  <a:lnTo>
                    <a:pt x="1165713" y="1631163"/>
                  </a:lnTo>
                  <a:lnTo>
                    <a:pt x="1207335" y="1612893"/>
                  </a:lnTo>
                  <a:lnTo>
                    <a:pt x="1247754" y="1592491"/>
                  </a:lnTo>
                  <a:lnTo>
                    <a:pt x="1286897" y="1570027"/>
                  </a:lnTo>
                  <a:lnTo>
                    <a:pt x="1324695" y="1545574"/>
                  </a:lnTo>
                  <a:lnTo>
                    <a:pt x="1361074" y="1519203"/>
                  </a:lnTo>
                  <a:lnTo>
                    <a:pt x="1395964" y="1490985"/>
                  </a:lnTo>
                  <a:lnTo>
                    <a:pt x="1429294" y="1460992"/>
                  </a:lnTo>
                  <a:lnTo>
                    <a:pt x="1460991" y="1429295"/>
                  </a:lnTo>
                  <a:lnTo>
                    <a:pt x="1490984" y="1395965"/>
                  </a:lnTo>
                  <a:lnTo>
                    <a:pt x="1519202" y="1361075"/>
                  </a:lnTo>
                  <a:lnTo>
                    <a:pt x="1545573" y="1324696"/>
                  </a:lnTo>
                  <a:lnTo>
                    <a:pt x="1570026" y="1286898"/>
                  </a:lnTo>
                  <a:lnTo>
                    <a:pt x="1592490" y="1247755"/>
                  </a:lnTo>
                  <a:lnTo>
                    <a:pt x="1612892" y="1207336"/>
                  </a:lnTo>
                  <a:lnTo>
                    <a:pt x="1631162" y="1165714"/>
                  </a:lnTo>
                  <a:lnTo>
                    <a:pt x="1647228" y="1122960"/>
                  </a:lnTo>
                  <a:lnTo>
                    <a:pt x="1661018" y="1079145"/>
                  </a:lnTo>
                  <a:lnTo>
                    <a:pt x="1672461" y="1034342"/>
                  </a:lnTo>
                  <a:lnTo>
                    <a:pt x="1681486" y="988621"/>
                  </a:lnTo>
                  <a:lnTo>
                    <a:pt x="1688020" y="942053"/>
                  </a:lnTo>
                  <a:lnTo>
                    <a:pt x="1691993" y="894712"/>
                  </a:lnTo>
                  <a:lnTo>
                    <a:pt x="1693334" y="846667"/>
                  </a:lnTo>
                  <a:lnTo>
                    <a:pt x="1691993" y="798622"/>
                  </a:lnTo>
                  <a:lnTo>
                    <a:pt x="1688020" y="751280"/>
                  </a:lnTo>
                  <a:lnTo>
                    <a:pt x="1681486" y="704713"/>
                  </a:lnTo>
                  <a:lnTo>
                    <a:pt x="1672461" y="658992"/>
                  </a:lnTo>
                  <a:lnTo>
                    <a:pt x="1661018" y="614188"/>
                  </a:lnTo>
                  <a:lnTo>
                    <a:pt x="1647228" y="570374"/>
                  </a:lnTo>
                  <a:lnTo>
                    <a:pt x="1631162" y="527620"/>
                  </a:lnTo>
                  <a:lnTo>
                    <a:pt x="1612892" y="485998"/>
                  </a:lnTo>
                  <a:lnTo>
                    <a:pt x="1592490" y="445579"/>
                  </a:lnTo>
                  <a:lnTo>
                    <a:pt x="1570026" y="406436"/>
                  </a:lnTo>
                  <a:lnTo>
                    <a:pt x="1545573" y="368638"/>
                  </a:lnTo>
                  <a:lnTo>
                    <a:pt x="1519202" y="332259"/>
                  </a:lnTo>
                  <a:lnTo>
                    <a:pt x="1490984" y="297369"/>
                  </a:lnTo>
                  <a:lnTo>
                    <a:pt x="1460991" y="264040"/>
                  </a:lnTo>
                  <a:lnTo>
                    <a:pt x="1429294" y="232343"/>
                  </a:lnTo>
                  <a:lnTo>
                    <a:pt x="1395964" y="202349"/>
                  </a:lnTo>
                  <a:lnTo>
                    <a:pt x="1361074" y="174131"/>
                  </a:lnTo>
                  <a:lnTo>
                    <a:pt x="1324695" y="147760"/>
                  </a:lnTo>
                  <a:lnTo>
                    <a:pt x="1286897" y="123307"/>
                  </a:lnTo>
                  <a:lnTo>
                    <a:pt x="1247754" y="100843"/>
                  </a:lnTo>
                  <a:lnTo>
                    <a:pt x="1207335" y="80441"/>
                  </a:lnTo>
                  <a:lnTo>
                    <a:pt x="1165713" y="62171"/>
                  </a:lnTo>
                  <a:lnTo>
                    <a:pt x="1122959" y="46106"/>
                  </a:lnTo>
                  <a:lnTo>
                    <a:pt x="1079145" y="32315"/>
                  </a:lnTo>
                  <a:lnTo>
                    <a:pt x="1034341" y="20872"/>
                  </a:lnTo>
                  <a:lnTo>
                    <a:pt x="988620" y="11848"/>
                  </a:lnTo>
                  <a:lnTo>
                    <a:pt x="942053" y="5313"/>
                  </a:lnTo>
                  <a:lnTo>
                    <a:pt x="894711" y="1340"/>
                  </a:lnTo>
                  <a:lnTo>
                    <a:pt x="846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654473" y="4223708"/>
              <a:ext cx="1693545" cy="1693545"/>
            </a:xfrm>
            <a:custGeom>
              <a:avLst/>
              <a:gdLst/>
              <a:ahLst/>
              <a:cxnLst/>
              <a:rect l="l" t="t" r="r" b="b"/>
              <a:pathLst>
                <a:path w="1693545" h="1693545">
                  <a:moveTo>
                    <a:pt x="0" y="846667"/>
                  </a:moveTo>
                  <a:lnTo>
                    <a:pt x="1340" y="798622"/>
                  </a:lnTo>
                  <a:lnTo>
                    <a:pt x="5313" y="751280"/>
                  </a:lnTo>
                  <a:lnTo>
                    <a:pt x="11848" y="704713"/>
                  </a:lnTo>
                  <a:lnTo>
                    <a:pt x="20872" y="658992"/>
                  </a:lnTo>
                  <a:lnTo>
                    <a:pt x="32315" y="614189"/>
                  </a:lnTo>
                  <a:lnTo>
                    <a:pt x="46106" y="570374"/>
                  </a:lnTo>
                  <a:lnTo>
                    <a:pt x="62171" y="527620"/>
                  </a:lnTo>
                  <a:lnTo>
                    <a:pt x="80441" y="485998"/>
                  </a:lnTo>
                  <a:lnTo>
                    <a:pt x="100843" y="445580"/>
                  </a:lnTo>
                  <a:lnTo>
                    <a:pt x="123307" y="406436"/>
                  </a:lnTo>
                  <a:lnTo>
                    <a:pt x="147760" y="368639"/>
                  </a:lnTo>
                  <a:lnTo>
                    <a:pt x="174131" y="332259"/>
                  </a:lnTo>
                  <a:lnTo>
                    <a:pt x="202349" y="297369"/>
                  </a:lnTo>
                  <a:lnTo>
                    <a:pt x="232343" y="264040"/>
                  </a:lnTo>
                  <a:lnTo>
                    <a:pt x="264040" y="232343"/>
                  </a:lnTo>
                  <a:lnTo>
                    <a:pt x="297369" y="202349"/>
                  </a:lnTo>
                  <a:lnTo>
                    <a:pt x="332259" y="174131"/>
                  </a:lnTo>
                  <a:lnTo>
                    <a:pt x="368639" y="147760"/>
                  </a:lnTo>
                  <a:lnTo>
                    <a:pt x="406436" y="123307"/>
                  </a:lnTo>
                  <a:lnTo>
                    <a:pt x="445580" y="100843"/>
                  </a:lnTo>
                  <a:lnTo>
                    <a:pt x="485998" y="80441"/>
                  </a:lnTo>
                  <a:lnTo>
                    <a:pt x="527620" y="62171"/>
                  </a:lnTo>
                  <a:lnTo>
                    <a:pt x="570374" y="46106"/>
                  </a:lnTo>
                  <a:lnTo>
                    <a:pt x="614189" y="32315"/>
                  </a:lnTo>
                  <a:lnTo>
                    <a:pt x="658992" y="20872"/>
                  </a:lnTo>
                  <a:lnTo>
                    <a:pt x="704713" y="11848"/>
                  </a:lnTo>
                  <a:lnTo>
                    <a:pt x="751280" y="5313"/>
                  </a:lnTo>
                  <a:lnTo>
                    <a:pt x="798622" y="1340"/>
                  </a:lnTo>
                  <a:lnTo>
                    <a:pt x="846667" y="0"/>
                  </a:lnTo>
                  <a:lnTo>
                    <a:pt x="894712" y="1340"/>
                  </a:lnTo>
                  <a:lnTo>
                    <a:pt x="942054" y="5313"/>
                  </a:lnTo>
                  <a:lnTo>
                    <a:pt x="988621" y="11848"/>
                  </a:lnTo>
                  <a:lnTo>
                    <a:pt x="1034342" y="20872"/>
                  </a:lnTo>
                  <a:lnTo>
                    <a:pt x="1079145" y="32315"/>
                  </a:lnTo>
                  <a:lnTo>
                    <a:pt x="1122960" y="46106"/>
                  </a:lnTo>
                  <a:lnTo>
                    <a:pt x="1165714" y="62171"/>
                  </a:lnTo>
                  <a:lnTo>
                    <a:pt x="1207336" y="80441"/>
                  </a:lnTo>
                  <a:lnTo>
                    <a:pt x="1247754" y="100843"/>
                  </a:lnTo>
                  <a:lnTo>
                    <a:pt x="1286898" y="123307"/>
                  </a:lnTo>
                  <a:lnTo>
                    <a:pt x="1324695" y="147760"/>
                  </a:lnTo>
                  <a:lnTo>
                    <a:pt x="1361075" y="174131"/>
                  </a:lnTo>
                  <a:lnTo>
                    <a:pt x="1395965" y="202349"/>
                  </a:lnTo>
                  <a:lnTo>
                    <a:pt x="1429294" y="232343"/>
                  </a:lnTo>
                  <a:lnTo>
                    <a:pt x="1460991" y="264040"/>
                  </a:lnTo>
                  <a:lnTo>
                    <a:pt x="1490985" y="297369"/>
                  </a:lnTo>
                  <a:lnTo>
                    <a:pt x="1519203" y="332259"/>
                  </a:lnTo>
                  <a:lnTo>
                    <a:pt x="1545574" y="368639"/>
                  </a:lnTo>
                  <a:lnTo>
                    <a:pt x="1570027" y="406436"/>
                  </a:lnTo>
                  <a:lnTo>
                    <a:pt x="1592491" y="445580"/>
                  </a:lnTo>
                  <a:lnTo>
                    <a:pt x="1612893" y="485998"/>
                  </a:lnTo>
                  <a:lnTo>
                    <a:pt x="1631163" y="527620"/>
                  </a:lnTo>
                  <a:lnTo>
                    <a:pt x="1647228" y="570374"/>
                  </a:lnTo>
                  <a:lnTo>
                    <a:pt x="1661019" y="614189"/>
                  </a:lnTo>
                  <a:lnTo>
                    <a:pt x="1672462" y="658992"/>
                  </a:lnTo>
                  <a:lnTo>
                    <a:pt x="1681486" y="704713"/>
                  </a:lnTo>
                  <a:lnTo>
                    <a:pt x="1688021" y="751280"/>
                  </a:lnTo>
                  <a:lnTo>
                    <a:pt x="1691994" y="798622"/>
                  </a:lnTo>
                  <a:lnTo>
                    <a:pt x="1693335" y="846667"/>
                  </a:lnTo>
                  <a:lnTo>
                    <a:pt x="1691994" y="894712"/>
                  </a:lnTo>
                  <a:lnTo>
                    <a:pt x="1688021" y="942054"/>
                  </a:lnTo>
                  <a:lnTo>
                    <a:pt x="1681486" y="988621"/>
                  </a:lnTo>
                  <a:lnTo>
                    <a:pt x="1672462" y="1034342"/>
                  </a:lnTo>
                  <a:lnTo>
                    <a:pt x="1661019" y="1079145"/>
                  </a:lnTo>
                  <a:lnTo>
                    <a:pt x="1647228" y="1122960"/>
                  </a:lnTo>
                  <a:lnTo>
                    <a:pt x="1631163" y="1165714"/>
                  </a:lnTo>
                  <a:lnTo>
                    <a:pt x="1612893" y="1207336"/>
                  </a:lnTo>
                  <a:lnTo>
                    <a:pt x="1592491" y="1247754"/>
                  </a:lnTo>
                  <a:lnTo>
                    <a:pt x="1570027" y="1286898"/>
                  </a:lnTo>
                  <a:lnTo>
                    <a:pt x="1545574" y="1324695"/>
                  </a:lnTo>
                  <a:lnTo>
                    <a:pt x="1519203" y="1361075"/>
                  </a:lnTo>
                  <a:lnTo>
                    <a:pt x="1490985" y="1395965"/>
                  </a:lnTo>
                  <a:lnTo>
                    <a:pt x="1460991" y="1429294"/>
                  </a:lnTo>
                  <a:lnTo>
                    <a:pt x="1429294" y="1460991"/>
                  </a:lnTo>
                  <a:lnTo>
                    <a:pt x="1395965" y="1490985"/>
                  </a:lnTo>
                  <a:lnTo>
                    <a:pt x="1361075" y="1519203"/>
                  </a:lnTo>
                  <a:lnTo>
                    <a:pt x="1324695" y="1545574"/>
                  </a:lnTo>
                  <a:lnTo>
                    <a:pt x="1286898" y="1570027"/>
                  </a:lnTo>
                  <a:lnTo>
                    <a:pt x="1247754" y="1592491"/>
                  </a:lnTo>
                  <a:lnTo>
                    <a:pt x="1207336" y="1612893"/>
                  </a:lnTo>
                  <a:lnTo>
                    <a:pt x="1165714" y="1631163"/>
                  </a:lnTo>
                  <a:lnTo>
                    <a:pt x="1122960" y="1647228"/>
                  </a:lnTo>
                  <a:lnTo>
                    <a:pt x="1079145" y="1661019"/>
                  </a:lnTo>
                  <a:lnTo>
                    <a:pt x="1034342" y="1672462"/>
                  </a:lnTo>
                  <a:lnTo>
                    <a:pt x="988621" y="1681486"/>
                  </a:lnTo>
                  <a:lnTo>
                    <a:pt x="942054" y="1688021"/>
                  </a:lnTo>
                  <a:lnTo>
                    <a:pt x="894712" y="1691994"/>
                  </a:lnTo>
                  <a:lnTo>
                    <a:pt x="846667" y="1693335"/>
                  </a:lnTo>
                  <a:lnTo>
                    <a:pt x="798622" y="1691994"/>
                  </a:lnTo>
                  <a:lnTo>
                    <a:pt x="751280" y="1688021"/>
                  </a:lnTo>
                  <a:lnTo>
                    <a:pt x="704713" y="1681486"/>
                  </a:lnTo>
                  <a:lnTo>
                    <a:pt x="658992" y="1672462"/>
                  </a:lnTo>
                  <a:lnTo>
                    <a:pt x="614189" y="1661019"/>
                  </a:lnTo>
                  <a:lnTo>
                    <a:pt x="570374" y="1647228"/>
                  </a:lnTo>
                  <a:lnTo>
                    <a:pt x="527620" y="1631163"/>
                  </a:lnTo>
                  <a:lnTo>
                    <a:pt x="485998" y="1612893"/>
                  </a:lnTo>
                  <a:lnTo>
                    <a:pt x="445580" y="1592491"/>
                  </a:lnTo>
                  <a:lnTo>
                    <a:pt x="406436" y="1570027"/>
                  </a:lnTo>
                  <a:lnTo>
                    <a:pt x="368639" y="1545574"/>
                  </a:lnTo>
                  <a:lnTo>
                    <a:pt x="332259" y="1519203"/>
                  </a:lnTo>
                  <a:lnTo>
                    <a:pt x="297369" y="1490985"/>
                  </a:lnTo>
                  <a:lnTo>
                    <a:pt x="264040" y="1460991"/>
                  </a:lnTo>
                  <a:lnTo>
                    <a:pt x="232343" y="1429294"/>
                  </a:lnTo>
                  <a:lnTo>
                    <a:pt x="202349" y="1395965"/>
                  </a:lnTo>
                  <a:lnTo>
                    <a:pt x="174131" y="1361075"/>
                  </a:lnTo>
                  <a:lnTo>
                    <a:pt x="147760" y="1324695"/>
                  </a:lnTo>
                  <a:lnTo>
                    <a:pt x="123307" y="1286898"/>
                  </a:lnTo>
                  <a:lnTo>
                    <a:pt x="100843" y="1247754"/>
                  </a:lnTo>
                  <a:lnTo>
                    <a:pt x="80441" y="1207336"/>
                  </a:lnTo>
                  <a:lnTo>
                    <a:pt x="62171" y="1165714"/>
                  </a:lnTo>
                  <a:lnTo>
                    <a:pt x="46106" y="1122960"/>
                  </a:lnTo>
                  <a:lnTo>
                    <a:pt x="32315" y="1079145"/>
                  </a:lnTo>
                  <a:lnTo>
                    <a:pt x="20872" y="1034342"/>
                  </a:lnTo>
                  <a:lnTo>
                    <a:pt x="11848" y="988621"/>
                  </a:lnTo>
                  <a:lnTo>
                    <a:pt x="5313" y="942054"/>
                  </a:lnTo>
                  <a:lnTo>
                    <a:pt x="1340" y="894712"/>
                  </a:lnTo>
                  <a:lnTo>
                    <a:pt x="0" y="846667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69007" y="5446775"/>
              <a:ext cx="1078992" cy="23774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14899" y="5480202"/>
              <a:ext cx="986155" cy="134620"/>
            </a:xfrm>
            <a:custGeom>
              <a:avLst/>
              <a:gdLst/>
              <a:ahLst/>
              <a:cxnLst/>
              <a:rect l="l" t="t" r="r" b="b"/>
              <a:pathLst>
                <a:path w="986155" h="134620">
                  <a:moveTo>
                    <a:pt x="0" y="134157"/>
                  </a:moveTo>
                  <a:lnTo>
                    <a:pt x="35159" y="109817"/>
                  </a:lnTo>
                  <a:lnTo>
                    <a:pt x="74619" y="87597"/>
                  </a:lnTo>
                  <a:lnTo>
                    <a:pt x="117999" y="67614"/>
                  </a:lnTo>
                  <a:lnTo>
                    <a:pt x="164920" y="49983"/>
                  </a:lnTo>
                  <a:lnTo>
                    <a:pt x="215001" y="34818"/>
                  </a:lnTo>
                  <a:lnTo>
                    <a:pt x="267863" y="22236"/>
                  </a:lnTo>
                  <a:lnTo>
                    <a:pt x="323125" y="12350"/>
                  </a:lnTo>
                  <a:lnTo>
                    <a:pt x="380409" y="5277"/>
                  </a:lnTo>
                  <a:lnTo>
                    <a:pt x="439334" y="1131"/>
                  </a:lnTo>
                  <a:lnTo>
                    <a:pt x="498127" y="0"/>
                  </a:lnTo>
                  <a:lnTo>
                    <a:pt x="556208" y="1781"/>
                  </a:lnTo>
                  <a:lnTo>
                    <a:pt x="613210" y="6386"/>
                  </a:lnTo>
                  <a:lnTo>
                    <a:pt x="668762" y="13725"/>
                  </a:lnTo>
                  <a:lnTo>
                    <a:pt x="722496" y="23707"/>
                  </a:lnTo>
                  <a:lnTo>
                    <a:pt x="774042" y="36243"/>
                  </a:lnTo>
                  <a:lnTo>
                    <a:pt x="823032" y="51244"/>
                  </a:lnTo>
                  <a:lnTo>
                    <a:pt x="869095" y="68619"/>
                  </a:lnTo>
                  <a:lnTo>
                    <a:pt x="911863" y="88278"/>
                  </a:lnTo>
                  <a:lnTo>
                    <a:pt x="950967" y="110132"/>
                  </a:lnTo>
                  <a:lnTo>
                    <a:pt x="986037" y="134091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75687" y="4797552"/>
              <a:ext cx="207263" cy="2164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15905" y="4814733"/>
              <a:ext cx="127928" cy="13526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27959" y="4797552"/>
              <a:ext cx="207263" cy="21640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67839" y="4814733"/>
              <a:ext cx="127928" cy="1352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47544" y="5129783"/>
              <a:ext cx="106680" cy="23469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501140" y="5161511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143736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91127" y="4974336"/>
              <a:ext cx="1658112" cy="23164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731599" y="5032277"/>
              <a:ext cx="1501775" cy="76200"/>
            </a:xfrm>
            <a:custGeom>
              <a:avLst/>
              <a:gdLst/>
              <a:ahLst/>
              <a:cxnLst/>
              <a:rect l="l" t="t" r="r" b="b"/>
              <a:pathLst>
                <a:path w="1501775" h="76200">
                  <a:moveTo>
                    <a:pt x="1425446" y="0"/>
                  </a:moveTo>
                  <a:lnTo>
                    <a:pt x="1425446" y="76200"/>
                  </a:lnTo>
                  <a:lnTo>
                    <a:pt x="1476246" y="50800"/>
                  </a:lnTo>
                  <a:lnTo>
                    <a:pt x="1438146" y="50800"/>
                  </a:lnTo>
                  <a:lnTo>
                    <a:pt x="1438146" y="25400"/>
                  </a:lnTo>
                  <a:lnTo>
                    <a:pt x="1476246" y="25400"/>
                  </a:lnTo>
                  <a:lnTo>
                    <a:pt x="1425446" y="0"/>
                  </a:lnTo>
                  <a:close/>
                </a:path>
                <a:path w="1501775" h="76200">
                  <a:moveTo>
                    <a:pt x="0" y="25398"/>
                  </a:moveTo>
                  <a:lnTo>
                    <a:pt x="0" y="50798"/>
                  </a:lnTo>
                  <a:lnTo>
                    <a:pt x="1438146" y="50800"/>
                  </a:lnTo>
                  <a:lnTo>
                    <a:pt x="1425446" y="50800"/>
                  </a:lnTo>
                  <a:lnTo>
                    <a:pt x="1425446" y="25400"/>
                  </a:lnTo>
                  <a:lnTo>
                    <a:pt x="1438146" y="25400"/>
                  </a:lnTo>
                  <a:lnTo>
                    <a:pt x="0" y="25398"/>
                  </a:lnTo>
                  <a:close/>
                </a:path>
                <a:path w="1501775" h="76200">
                  <a:moveTo>
                    <a:pt x="1476246" y="25400"/>
                  </a:moveTo>
                  <a:lnTo>
                    <a:pt x="1438146" y="25400"/>
                  </a:lnTo>
                  <a:lnTo>
                    <a:pt x="1438146" y="50800"/>
                  </a:lnTo>
                  <a:lnTo>
                    <a:pt x="1476249" y="50798"/>
                  </a:lnTo>
                  <a:lnTo>
                    <a:pt x="1501646" y="38100"/>
                  </a:lnTo>
                  <a:lnTo>
                    <a:pt x="1476246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67471" y="4974336"/>
              <a:ext cx="1658112" cy="23164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007264" y="5032277"/>
              <a:ext cx="1501775" cy="76200"/>
            </a:xfrm>
            <a:custGeom>
              <a:avLst/>
              <a:gdLst/>
              <a:ahLst/>
              <a:cxnLst/>
              <a:rect l="l" t="t" r="r" b="b"/>
              <a:pathLst>
                <a:path w="1501775" h="76200">
                  <a:moveTo>
                    <a:pt x="1425448" y="0"/>
                  </a:moveTo>
                  <a:lnTo>
                    <a:pt x="1425448" y="76200"/>
                  </a:lnTo>
                  <a:lnTo>
                    <a:pt x="1476248" y="50800"/>
                  </a:lnTo>
                  <a:lnTo>
                    <a:pt x="1438146" y="50800"/>
                  </a:lnTo>
                  <a:lnTo>
                    <a:pt x="1438146" y="25400"/>
                  </a:lnTo>
                  <a:lnTo>
                    <a:pt x="1476248" y="25400"/>
                  </a:lnTo>
                  <a:lnTo>
                    <a:pt x="1425448" y="0"/>
                  </a:lnTo>
                  <a:close/>
                </a:path>
                <a:path w="1501775" h="76200">
                  <a:moveTo>
                    <a:pt x="0" y="25398"/>
                  </a:moveTo>
                  <a:lnTo>
                    <a:pt x="0" y="50798"/>
                  </a:lnTo>
                  <a:lnTo>
                    <a:pt x="1438146" y="50800"/>
                  </a:lnTo>
                  <a:lnTo>
                    <a:pt x="1425448" y="50800"/>
                  </a:lnTo>
                  <a:lnTo>
                    <a:pt x="1425448" y="25400"/>
                  </a:lnTo>
                  <a:lnTo>
                    <a:pt x="1438146" y="25400"/>
                  </a:lnTo>
                  <a:lnTo>
                    <a:pt x="0" y="25398"/>
                  </a:lnTo>
                  <a:close/>
                </a:path>
                <a:path w="1501775" h="76200">
                  <a:moveTo>
                    <a:pt x="1476248" y="25400"/>
                  </a:moveTo>
                  <a:lnTo>
                    <a:pt x="1438146" y="25400"/>
                  </a:lnTo>
                  <a:lnTo>
                    <a:pt x="1438146" y="50800"/>
                  </a:lnTo>
                  <a:lnTo>
                    <a:pt x="1476250" y="50798"/>
                  </a:lnTo>
                  <a:lnTo>
                    <a:pt x="1501648" y="38100"/>
                  </a:lnTo>
                  <a:lnTo>
                    <a:pt x="1476248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24612" y="930401"/>
            <a:ext cx="5719763" cy="370523"/>
            <a:chOff x="432816" y="97535"/>
            <a:chExt cx="7626350" cy="494030"/>
          </a:xfrm>
        </p:grpSpPr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816" y="97535"/>
              <a:ext cx="7626096" cy="49377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9447" y="119736"/>
              <a:ext cx="7565643" cy="432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6529E4FB-57C1-6E64-8C30-68CCFF343C1F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7892" name="矩形 9">
            <a:extLst>
              <a:ext uri="{FF2B5EF4-FFF2-40B4-BE49-F238E27FC236}">
                <a16:creationId xmlns:a16="http://schemas.microsoft.com/office/drawing/2014/main" id="{8B5FCCB0-12DB-5105-618C-3E79707B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D5E22559-B948-7922-FA0C-058AF2D9E446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5517926D-14F5-29C1-FE5E-F67A5733045F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D9226B56-C1F0-F7B9-CA21-8C80B9A7D5EB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D531D4D5-B943-CE2B-25A0-36EC4212A0DC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AE645297-A9F9-3136-AABD-CB091880C47E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613C2971-F0D8-B5B4-F83F-19D111920757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1DC0A653-0C50-F616-187B-9C946766DD57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A638228E-02AF-8FF1-4AF4-A8A7261E8015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909" name="文字方塊 41">
            <a:extLst>
              <a:ext uri="{FF2B5EF4-FFF2-40B4-BE49-F238E27FC236}">
                <a16:creationId xmlns:a16="http://schemas.microsoft.com/office/drawing/2014/main" id="{F18B5082-535E-9E4E-76EB-73C48A31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0F9A8F79-5269-4F55-7C55-D3241E22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596F4CFA-AEB8-9B25-EB50-DD98714EE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49EF2CC0-1084-60B4-6925-3991E664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79487CFA-E249-159D-DC93-DCC638DA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5A01D049-2F75-5661-BD1B-A28FB53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0F5CC796-3348-AAF1-8926-7B9586A4FF1E}"/>
              </a:ext>
            </a:extLst>
          </p:cNvPr>
          <p:cNvSpPr txBox="1"/>
          <p:nvPr/>
        </p:nvSpPr>
        <p:spPr>
          <a:xfrm>
            <a:off x="3267596" y="5851258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CDC46BA4-E238-2C27-62DB-3EDA6B94B63E}"/>
              </a:ext>
            </a:extLst>
          </p:cNvPr>
          <p:cNvSpPr/>
          <p:nvPr/>
        </p:nvSpPr>
        <p:spPr>
          <a:xfrm rot="10800000">
            <a:off x="4864100" y="5651500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01259D73-A247-733C-4F7E-B539765E21BF}"/>
              </a:ext>
            </a:extLst>
          </p:cNvPr>
          <p:cNvSpPr/>
          <p:nvPr/>
        </p:nvSpPr>
        <p:spPr>
          <a:xfrm rot="16200000">
            <a:off x="2151856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ABCF92A4-45AE-F6F1-94A6-BBADC6A2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3A119A4D-53D2-D3AA-FE43-FDD86D4DC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1250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pSp>
        <p:nvGrpSpPr>
          <p:cNvPr id="25" name="群組 40">
            <a:extLst>
              <a:ext uri="{FF2B5EF4-FFF2-40B4-BE49-F238E27FC236}">
                <a16:creationId xmlns:a16="http://schemas.microsoft.com/office/drawing/2014/main" id="{D9CFFF4C-3DAF-412E-3722-77F1F4B42BCD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2208213"/>
            <a:ext cx="2906713" cy="3201987"/>
            <a:chOff x="-1595803" y="3999117"/>
            <a:chExt cx="2906568" cy="3201477"/>
          </a:xfrm>
        </p:grpSpPr>
        <p:pic>
          <p:nvPicPr>
            <p:cNvPr id="37925" name="圖片 44">
              <a:extLst>
                <a:ext uri="{FF2B5EF4-FFF2-40B4-BE49-F238E27FC236}">
                  <a16:creationId xmlns:a16="http://schemas.microsoft.com/office/drawing/2014/main" id="{59A19334-A58E-5209-413E-DC79E53F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682B4622-A67F-2812-B96D-095E4BABCA1D}"/>
                </a:ext>
              </a:extLst>
            </p:cNvPr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8555B8F1-4174-ACFC-A2A0-A538E61EA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  <p:pic>
        <p:nvPicPr>
          <p:cNvPr id="29" name="圖片 3">
            <a:extLst>
              <a:ext uri="{FF2B5EF4-FFF2-40B4-BE49-F238E27FC236}">
                <a16:creationId xmlns:a16="http://schemas.microsoft.com/office/drawing/2014/main" id="{A3155E2E-1ADA-24F4-25F1-7923975E5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932238"/>
            <a:ext cx="4552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602F2A36-579F-CE0C-CEB7-40015FB7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8682-5639-731F-83A6-44764DAC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We know it is good to learn a small model.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From this fully connected model, do we really need all the edges?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Can some of these be shared?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01F80252-3087-EDBB-7872-7BB214B8C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6550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>
            <a:extLst>
              <a:ext uri="{FF2B5EF4-FFF2-40B4-BE49-F238E27FC236}">
                <a16:creationId xmlns:a16="http://schemas.microsoft.com/office/drawing/2014/main" id="{91B2F2A4-BEC4-5E60-EF67-36099829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Consider learning an image: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15362" name="內容版面配置區 2">
            <a:extLst>
              <a:ext uri="{FF2B5EF4-FFF2-40B4-BE49-F238E27FC236}">
                <a16:creationId xmlns:a16="http://schemas.microsoft.com/office/drawing/2014/main" id="{5C847CF9-0238-5088-ECFC-E38E3FC0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Some patterns are much smaller than the whole image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15363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E4F725F8-8706-160B-36F9-A34815A3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69265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FB07F2F4-F169-623A-8B73-6D19F3353A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TW" altLang="en-US" sz="1800"/>
          </a:p>
        </p:txBody>
      </p:sp>
      <p:pic>
        <p:nvPicPr>
          <p:cNvPr id="8" name="圖片 15">
            <a:extLst>
              <a:ext uri="{FF2B5EF4-FFF2-40B4-BE49-F238E27FC236}">
                <a16:creationId xmlns:a16="http://schemas.microsoft.com/office/drawing/2014/main" id="{4C83757A-1C7D-9A8E-FE5D-CEC467BD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4738688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>
            <a:extLst>
              <a:ext uri="{FF2B5EF4-FFF2-40B4-BE49-F238E27FC236}">
                <a16:creationId xmlns:a16="http://schemas.microsoft.com/office/drawing/2014/main" id="{6108E6C6-27DE-B141-4FA1-80EC15F4E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4656138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>
            <a:extLst>
              <a:ext uri="{FF2B5EF4-FFF2-40B4-BE49-F238E27FC236}">
                <a16:creationId xmlns:a16="http://schemas.microsoft.com/office/drawing/2014/main" id="{7709A338-6D56-B2ED-CC39-88ACBF28A452}"/>
              </a:ext>
            </a:extLst>
          </p:cNvPr>
          <p:cNvSpPr/>
          <p:nvPr/>
        </p:nvSpPr>
        <p:spPr>
          <a:xfrm>
            <a:off x="6172200" y="5867400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beak</a:t>
            </a:r>
            <a:r>
              <a:rPr lang="en-US" altLang="zh-TW">
                <a:solidFill>
                  <a:srgbClr val="000000"/>
                </a:solidFill>
              </a:rPr>
              <a:t>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43">
            <a:extLst>
              <a:ext uri="{FF2B5EF4-FFF2-40B4-BE49-F238E27FC236}">
                <a16:creationId xmlns:a16="http://schemas.microsoft.com/office/drawing/2014/main" id="{DBAB6544-3039-3D95-E86E-6CB0C49B02B4}"/>
              </a:ext>
            </a:extLst>
          </p:cNvPr>
          <p:cNvSpPr/>
          <p:nvPr/>
        </p:nvSpPr>
        <p:spPr>
          <a:xfrm>
            <a:off x="1473200" y="4738688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45">
            <a:extLst>
              <a:ext uri="{FF2B5EF4-FFF2-40B4-BE49-F238E27FC236}">
                <a16:creationId xmlns:a16="http://schemas.microsoft.com/office/drawing/2014/main" id="{DC35F8DD-6F1E-DD04-D6A2-4BA8783F77F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1879600" y="4927600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>
            <a:extLst>
              <a:ext uri="{FF2B5EF4-FFF2-40B4-BE49-F238E27FC236}">
                <a16:creationId xmlns:a16="http://schemas.microsoft.com/office/drawing/2014/main" id="{E3D98019-E6BB-4F67-35B3-A7D860051780}"/>
              </a:ext>
            </a:extLst>
          </p:cNvPr>
          <p:cNvSpPr txBox="1"/>
          <p:nvPr/>
        </p:nvSpPr>
        <p:spPr>
          <a:xfrm>
            <a:off x="1143000" y="3636678"/>
            <a:ext cx="7391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EA568A7E-0247-2955-EC21-A945C985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76750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標題 1">
            <a:extLst>
              <a:ext uri="{FF2B5EF4-FFF2-40B4-BE49-F238E27FC236}">
                <a16:creationId xmlns:a16="http://schemas.microsoft.com/office/drawing/2014/main" id="{5C973281-A64A-5A23-3105-268233E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1325563"/>
          </a:xfrm>
        </p:spPr>
        <p:txBody>
          <a:bodyPr>
            <a:normAutofit fontScale="90000"/>
          </a:bodyPr>
          <a:lstStyle/>
          <a:p>
            <a:r>
              <a:rPr lang="en-US" altLang="zh-TW" sz="2800">
                <a:ea typeface="ＭＳ Ｐゴシック" panose="020B0600070205080204" pitchFamily="34" charset="-128"/>
              </a:rPr>
              <a:t>Same pattern appears in different places:</a:t>
            </a:r>
            <a:br>
              <a:rPr lang="en-US" altLang="zh-TW" sz="2800">
                <a:ea typeface="ＭＳ Ｐゴシック" panose="020B0600070205080204" pitchFamily="34" charset="-128"/>
              </a:rPr>
            </a:br>
            <a:r>
              <a:rPr lang="en-US" altLang="zh-TW" sz="2800">
                <a:ea typeface="ＭＳ Ｐゴシック" panose="020B0600070205080204" pitchFamily="34" charset="-128"/>
              </a:rPr>
              <a:t>They can be compressed!</a:t>
            </a:r>
            <a:br>
              <a:rPr lang="en-US" altLang="zh-TW" sz="2800">
                <a:ea typeface="ＭＳ Ｐゴシック" panose="020B0600070205080204" pitchFamily="34" charset="-128"/>
              </a:rPr>
            </a:br>
            <a:r>
              <a:rPr lang="en-US" altLang="zh-TW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about training a lot of such “small” detectors</a:t>
            </a:r>
            <a:br>
              <a:rPr lang="en-US" altLang="zh-TW" sz="280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zh-TW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and each detector must “move around”.</a:t>
            </a:r>
            <a:endParaRPr lang="zh-TW" altLang="en-US" sz="36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6DA9A88D-9945-781E-7C5D-E3DB52C5B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57810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D919461E-8010-7DB1-B25E-D9CE71DB6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TW" altLang="en-US" sz="18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CC77DE-C603-4CED-FB56-C10A42513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868613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>
            <a:extLst>
              <a:ext uri="{FF2B5EF4-FFF2-40B4-BE49-F238E27FC236}">
                <a16:creationId xmlns:a16="http://schemas.microsoft.com/office/drawing/2014/main" id="{61788E4B-CB97-6C06-38EE-EE1C20FBFE85}"/>
              </a:ext>
            </a:extLst>
          </p:cNvPr>
          <p:cNvSpPr/>
          <p:nvPr/>
        </p:nvSpPr>
        <p:spPr>
          <a:xfrm>
            <a:off x="5075238" y="2425700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“upper-left beak”</a:t>
            </a:r>
            <a:r>
              <a:rPr lang="zh-TW" altLang="en-US"/>
              <a:t> </a:t>
            </a:r>
            <a:r>
              <a:rPr lang="en-US" altLang="zh-TW"/>
              <a:t>detector</a:t>
            </a:r>
            <a:endParaRPr lang="zh-TW" altLang="en-US"/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DF11E7FB-2270-6D1D-2DF7-578F3CFEAF65}"/>
              </a:ext>
            </a:extLst>
          </p:cNvPr>
          <p:cNvSpPr/>
          <p:nvPr/>
        </p:nvSpPr>
        <p:spPr>
          <a:xfrm>
            <a:off x="1289050" y="2628900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E52DD5F6-879C-E6E9-C9D8-D163E9D4138A}"/>
              </a:ext>
            </a:extLst>
          </p:cNvPr>
          <p:cNvSpPr/>
          <p:nvPr/>
        </p:nvSpPr>
        <p:spPr>
          <a:xfrm>
            <a:off x="1803400" y="4994275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3" name="圖片 4">
            <a:extLst>
              <a:ext uri="{FF2B5EF4-FFF2-40B4-BE49-F238E27FC236}">
                <a16:creationId xmlns:a16="http://schemas.microsoft.com/office/drawing/2014/main" id="{A6D4401C-AC2D-666D-6DAF-42D5BAD1C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652963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>
            <a:extLst>
              <a:ext uri="{FF2B5EF4-FFF2-40B4-BE49-F238E27FC236}">
                <a16:creationId xmlns:a16="http://schemas.microsoft.com/office/drawing/2014/main" id="{2E59030F-88F4-D3FE-5450-F53EE84FC845}"/>
              </a:ext>
            </a:extLst>
          </p:cNvPr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7A6F744C-692F-F5A6-28ED-3934A7DC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They can be compressed</a:t>
            </a:r>
          </a:p>
          <a:p>
            <a:pPr eaLnBrk="1" hangingPunct="1"/>
            <a:r>
              <a:rPr lang="en-US" altLang="zh-TW"/>
              <a:t> to the same parameters.</a:t>
            </a:r>
            <a:endParaRPr lang="zh-TW" altLang="en-US"/>
          </a:p>
        </p:txBody>
      </p:sp>
      <p:cxnSp>
        <p:nvCxnSpPr>
          <p:cNvPr id="17" name="直線單箭頭接點 7">
            <a:extLst>
              <a:ext uri="{FF2B5EF4-FFF2-40B4-BE49-F238E27FC236}">
                <a16:creationId xmlns:a16="http://schemas.microsoft.com/office/drawing/2014/main" id="{FBB8F38C-1FBA-7B94-8634-5FA3E67E1B18}"/>
              </a:ext>
            </a:extLst>
          </p:cNvPr>
          <p:cNvCxnSpPr/>
          <p:nvPr/>
        </p:nvCxnSpPr>
        <p:spPr>
          <a:xfrm>
            <a:off x="4445000" y="376872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62340"/>
            <a:ext cx="9144000" cy="52864"/>
            <a:chOff x="0" y="940119"/>
            <a:chExt cx="12192000" cy="70485"/>
          </a:xfrm>
        </p:grpSpPr>
        <p:sp>
          <p:nvSpPr>
            <p:cNvPr id="3" name="object 3"/>
            <p:cNvSpPr/>
            <p:nvPr/>
          </p:nvSpPr>
          <p:spPr>
            <a:xfrm>
              <a:off x="0" y="944881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59">
                  <a:moveTo>
                    <a:pt x="0" y="60960"/>
                  </a:moveTo>
                  <a:lnTo>
                    <a:pt x="0" y="0"/>
                  </a:lnTo>
                  <a:lnTo>
                    <a:pt x="12192000" y="0"/>
                  </a:lnTo>
                  <a:lnTo>
                    <a:pt x="12192000" y="6096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44881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59">
                  <a:moveTo>
                    <a:pt x="0" y="0"/>
                  </a:moveTo>
                  <a:lnTo>
                    <a:pt x="12192000" y="0"/>
                  </a:lnTo>
                </a:path>
                <a:path w="12192000" h="60959">
                  <a:moveTo>
                    <a:pt x="12192000" y="60960"/>
                  </a:moveTo>
                  <a:lnTo>
                    <a:pt x="0" y="60960"/>
                  </a:lnTo>
                </a:path>
              </a:pathLst>
            </a:custGeom>
            <a:ln w="952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4641" y="1888236"/>
            <a:ext cx="1598295" cy="1607344"/>
            <a:chOff x="752855" y="1374647"/>
            <a:chExt cx="2131060" cy="2143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855" y="1374647"/>
              <a:ext cx="2130552" cy="21427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4856" y="1403297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5" h="2040254">
                  <a:moveTo>
                    <a:pt x="2027370" y="0"/>
                  </a:moveTo>
                  <a:lnTo>
                    <a:pt x="0" y="0"/>
                  </a:lnTo>
                  <a:lnTo>
                    <a:pt x="0" y="2039872"/>
                  </a:lnTo>
                  <a:lnTo>
                    <a:pt x="2027370" y="2039872"/>
                  </a:lnTo>
                  <a:lnTo>
                    <a:pt x="202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804856" y="1403297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5" h="2040254">
                  <a:moveTo>
                    <a:pt x="0" y="0"/>
                  </a:moveTo>
                  <a:lnTo>
                    <a:pt x="2027371" y="0"/>
                  </a:lnTo>
                  <a:lnTo>
                    <a:pt x="2027371" y="2039873"/>
                  </a:lnTo>
                  <a:lnTo>
                    <a:pt x="0" y="203987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888" y="1402079"/>
              <a:ext cx="91439" cy="2087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15833" y="1421588"/>
              <a:ext cx="0" cy="2003425"/>
            </a:xfrm>
            <a:custGeom>
              <a:avLst/>
              <a:gdLst/>
              <a:ahLst/>
              <a:cxnLst/>
              <a:rect l="l" t="t" r="r" b="b"/>
              <a:pathLst>
                <a:path h="2003425">
                  <a:moveTo>
                    <a:pt x="0" y="0"/>
                  </a:moveTo>
                  <a:lnTo>
                    <a:pt x="1" y="20032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9" y="2398775"/>
              <a:ext cx="2084832" cy="914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6766" y="2423233"/>
              <a:ext cx="1998345" cy="0"/>
            </a:xfrm>
            <a:custGeom>
              <a:avLst/>
              <a:gdLst/>
              <a:ahLst/>
              <a:cxnLst/>
              <a:rect l="l" t="t" r="r" b="b"/>
              <a:pathLst>
                <a:path w="1998345">
                  <a:moveTo>
                    <a:pt x="0" y="0"/>
                  </a:moveTo>
                  <a:lnTo>
                    <a:pt x="199813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90437" y="1888236"/>
            <a:ext cx="1598295" cy="1607344"/>
            <a:chOff x="7720583" y="1374647"/>
            <a:chExt cx="2131060" cy="21431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0583" y="1374647"/>
              <a:ext cx="2130552" cy="21427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72923" y="1403297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2027370" y="0"/>
                  </a:moveTo>
                  <a:lnTo>
                    <a:pt x="0" y="0"/>
                  </a:lnTo>
                  <a:lnTo>
                    <a:pt x="0" y="2039872"/>
                  </a:lnTo>
                  <a:lnTo>
                    <a:pt x="2027370" y="2039872"/>
                  </a:lnTo>
                  <a:lnTo>
                    <a:pt x="202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2923" y="1403297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0" y="0"/>
                  </a:moveTo>
                  <a:lnTo>
                    <a:pt x="2027371" y="0"/>
                  </a:lnTo>
                  <a:lnTo>
                    <a:pt x="2027371" y="2039873"/>
                  </a:lnTo>
                  <a:lnTo>
                    <a:pt x="0" y="203987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663" y="1402079"/>
              <a:ext cx="91440" cy="20878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86607" y="1421588"/>
              <a:ext cx="0" cy="2003425"/>
            </a:xfrm>
            <a:custGeom>
              <a:avLst/>
              <a:gdLst/>
              <a:ahLst/>
              <a:cxnLst/>
              <a:rect l="l" t="t" r="r" b="b"/>
              <a:pathLst>
                <a:path h="2003425">
                  <a:moveTo>
                    <a:pt x="0" y="0"/>
                  </a:moveTo>
                  <a:lnTo>
                    <a:pt x="1" y="20032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015" y="2398775"/>
              <a:ext cx="2084831" cy="914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787540" y="2423233"/>
              <a:ext cx="1998345" cy="0"/>
            </a:xfrm>
            <a:custGeom>
              <a:avLst/>
              <a:gdLst/>
              <a:ahLst/>
              <a:cxnLst/>
              <a:rect l="l" t="t" r="r" b="b"/>
              <a:pathLst>
                <a:path w="1998345">
                  <a:moveTo>
                    <a:pt x="0" y="0"/>
                  </a:moveTo>
                  <a:lnTo>
                    <a:pt x="199813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39217" y="2153411"/>
            <a:ext cx="74628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011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401" dirty="0">
                <a:latin typeface="Verdana"/>
                <a:cs typeface="Verdana"/>
              </a:rPr>
              <a:t>1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94719" y="2153411"/>
            <a:ext cx="74628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86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2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9217" y="2880359"/>
            <a:ext cx="74628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011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3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4719" y="2889503"/>
            <a:ext cx="74628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86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4</a:t>
            </a:r>
            <a:endParaRPr sz="1275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47137" y="2601467"/>
            <a:ext cx="3255645" cy="176213"/>
            <a:chOff x="2996183" y="2325623"/>
            <a:chExt cx="4340860" cy="23495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6183" y="2325623"/>
              <a:ext cx="4340352" cy="2346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36741" y="2385134"/>
              <a:ext cx="4184650" cy="76200"/>
            </a:xfrm>
            <a:custGeom>
              <a:avLst/>
              <a:gdLst/>
              <a:ahLst/>
              <a:cxnLst/>
              <a:rect l="l" t="t" r="r" b="b"/>
              <a:pathLst>
                <a:path w="4184650" h="76200">
                  <a:moveTo>
                    <a:pt x="4108333" y="0"/>
                  </a:moveTo>
                  <a:lnTo>
                    <a:pt x="4108333" y="76200"/>
                  </a:lnTo>
                  <a:lnTo>
                    <a:pt x="4159133" y="50800"/>
                  </a:lnTo>
                  <a:lnTo>
                    <a:pt x="4121035" y="50800"/>
                  </a:lnTo>
                  <a:lnTo>
                    <a:pt x="4121035" y="25400"/>
                  </a:lnTo>
                  <a:lnTo>
                    <a:pt x="4159133" y="25400"/>
                  </a:lnTo>
                  <a:lnTo>
                    <a:pt x="4108333" y="0"/>
                  </a:lnTo>
                  <a:close/>
                </a:path>
                <a:path w="4184650" h="76200">
                  <a:moveTo>
                    <a:pt x="0" y="25398"/>
                  </a:moveTo>
                  <a:lnTo>
                    <a:pt x="0" y="50798"/>
                  </a:lnTo>
                  <a:lnTo>
                    <a:pt x="4121035" y="50800"/>
                  </a:lnTo>
                  <a:lnTo>
                    <a:pt x="4108333" y="50800"/>
                  </a:lnTo>
                  <a:lnTo>
                    <a:pt x="4108333" y="25400"/>
                  </a:lnTo>
                  <a:lnTo>
                    <a:pt x="4121035" y="25400"/>
                  </a:lnTo>
                  <a:lnTo>
                    <a:pt x="0" y="25398"/>
                  </a:lnTo>
                  <a:close/>
                </a:path>
                <a:path w="4184650" h="76200">
                  <a:moveTo>
                    <a:pt x="4159133" y="25400"/>
                  </a:moveTo>
                  <a:lnTo>
                    <a:pt x="4121035" y="25400"/>
                  </a:lnTo>
                  <a:lnTo>
                    <a:pt x="4121035" y="50800"/>
                  </a:lnTo>
                  <a:lnTo>
                    <a:pt x="4159135" y="50798"/>
                  </a:lnTo>
                  <a:lnTo>
                    <a:pt x="4184533" y="38100"/>
                  </a:lnTo>
                  <a:lnTo>
                    <a:pt x="4159133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483616" y="2376678"/>
            <a:ext cx="726281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25" spc="-30" dirty="0">
                <a:latin typeface="Verdana"/>
                <a:cs typeface="Verdana"/>
              </a:rPr>
              <a:t>2d</a:t>
            </a:r>
            <a:r>
              <a:rPr sz="1425" spc="-153" dirty="0">
                <a:latin typeface="Verdana"/>
                <a:cs typeface="Verdana"/>
              </a:rPr>
              <a:t> </a:t>
            </a:r>
            <a:r>
              <a:rPr sz="1425" spc="-56" dirty="0">
                <a:latin typeface="Verdana"/>
                <a:cs typeface="Verdana"/>
              </a:rPr>
              <a:t>array</a:t>
            </a:r>
            <a:endParaRPr sz="1425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58645" y="2490520"/>
            <a:ext cx="1463040" cy="826294"/>
            <a:chOff x="7811526" y="2177693"/>
            <a:chExt cx="1950720" cy="110172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1526" y="2177693"/>
              <a:ext cx="927480" cy="1016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2203" y="2177693"/>
              <a:ext cx="927482" cy="1016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1526" y="3177406"/>
              <a:ext cx="927480" cy="10161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4207" y="3177406"/>
              <a:ext cx="927482" cy="10161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324612" y="930401"/>
            <a:ext cx="5719763" cy="370523"/>
            <a:chOff x="432816" y="97535"/>
            <a:chExt cx="7626350" cy="49403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816" y="97535"/>
              <a:ext cx="7626096" cy="4937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447" y="119736"/>
              <a:ext cx="7565643" cy="432692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18681" y="1623667"/>
            <a:ext cx="1665923" cy="22890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425" spc="86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1425" spc="-16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425" spc="-195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sz="1425" spc="-14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425" spc="153" dirty="0">
                <a:solidFill>
                  <a:srgbClr val="000000"/>
                </a:solidFill>
                <a:latin typeface="Verdana"/>
                <a:cs typeface="Verdana"/>
              </a:rPr>
              <a:t>W</a:t>
            </a:r>
            <a:r>
              <a:rPr sz="1425" spc="-1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425" spc="-23" dirty="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sz="1425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425" spc="-68" dirty="0">
                <a:solidFill>
                  <a:srgbClr val="000000"/>
                </a:solidFill>
                <a:latin typeface="Verdana"/>
                <a:cs typeface="Verdana"/>
              </a:rPr>
              <a:t>2x2px</a:t>
            </a:r>
            <a:endParaRPr sz="1425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3167" y="2189988"/>
            <a:ext cx="74437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681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109" dirty="0">
                <a:latin typeface="Verdana"/>
                <a:cs typeface="Verdana"/>
              </a:rPr>
              <a:t> </a:t>
            </a:r>
            <a:r>
              <a:rPr sz="1275" spc="-401" dirty="0">
                <a:latin typeface="Verdana"/>
                <a:cs typeface="Verdana"/>
              </a:rPr>
              <a:t>1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66638" y="2189988"/>
            <a:ext cx="74818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905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2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167" y="2944367"/>
            <a:ext cx="74437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7154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3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66638" y="2953511"/>
            <a:ext cx="74818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143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4</a:t>
            </a:r>
            <a:endParaRPr sz="1275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4641" y="3808475"/>
            <a:ext cx="1598295" cy="1609725"/>
            <a:chOff x="752855" y="3934967"/>
            <a:chExt cx="2131060" cy="214630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855" y="3934967"/>
              <a:ext cx="2130552" cy="21457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04856" y="3964879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5" h="2040254">
                  <a:moveTo>
                    <a:pt x="2027370" y="0"/>
                  </a:moveTo>
                  <a:lnTo>
                    <a:pt x="0" y="0"/>
                  </a:lnTo>
                  <a:lnTo>
                    <a:pt x="0" y="2039871"/>
                  </a:lnTo>
                  <a:lnTo>
                    <a:pt x="2027370" y="2039871"/>
                  </a:lnTo>
                  <a:lnTo>
                    <a:pt x="202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04856" y="3964879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5" h="2040254">
                  <a:moveTo>
                    <a:pt x="0" y="0"/>
                  </a:moveTo>
                  <a:lnTo>
                    <a:pt x="2027371" y="0"/>
                  </a:lnTo>
                  <a:lnTo>
                    <a:pt x="2027371" y="2039872"/>
                  </a:lnTo>
                  <a:lnTo>
                    <a:pt x="0" y="20398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0888" y="3962399"/>
              <a:ext cx="91439" cy="209092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15833" y="3983167"/>
              <a:ext cx="0" cy="2003425"/>
            </a:xfrm>
            <a:custGeom>
              <a:avLst/>
              <a:gdLst/>
              <a:ahLst/>
              <a:cxnLst/>
              <a:rect l="l" t="t" r="r" b="b"/>
              <a:pathLst>
                <a:path h="2003425">
                  <a:moveTo>
                    <a:pt x="0" y="0"/>
                  </a:moveTo>
                  <a:lnTo>
                    <a:pt x="1" y="20032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239" y="4959096"/>
              <a:ext cx="2084832" cy="9143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16766" y="4984813"/>
              <a:ext cx="1998345" cy="0"/>
            </a:xfrm>
            <a:custGeom>
              <a:avLst/>
              <a:gdLst/>
              <a:ahLst/>
              <a:cxnLst/>
              <a:rect l="l" t="t" r="r" b="b"/>
              <a:pathLst>
                <a:path w="1998345">
                  <a:moveTo>
                    <a:pt x="0" y="0"/>
                  </a:moveTo>
                  <a:lnTo>
                    <a:pt x="199813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698998" y="3701033"/>
            <a:ext cx="1600200" cy="1609725"/>
            <a:chOff x="7598664" y="3791711"/>
            <a:chExt cx="2133600" cy="2146300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8664" y="3791711"/>
              <a:ext cx="2133600" cy="214579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651188" y="3820944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2027370" y="0"/>
                  </a:moveTo>
                  <a:lnTo>
                    <a:pt x="0" y="0"/>
                  </a:lnTo>
                  <a:lnTo>
                    <a:pt x="0" y="2039871"/>
                  </a:lnTo>
                  <a:lnTo>
                    <a:pt x="2027370" y="2039871"/>
                  </a:lnTo>
                  <a:lnTo>
                    <a:pt x="202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651188" y="3820944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0" y="0"/>
                  </a:moveTo>
                  <a:lnTo>
                    <a:pt x="2027371" y="0"/>
                  </a:lnTo>
                  <a:lnTo>
                    <a:pt x="2027371" y="2039872"/>
                  </a:lnTo>
                  <a:lnTo>
                    <a:pt x="0" y="20398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054551" y="4196181"/>
            <a:ext cx="887730" cy="542745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75248" indent="-75724">
              <a:lnSpc>
                <a:spcPct val="100800"/>
              </a:lnSpc>
              <a:spcBef>
                <a:spcPts val="41"/>
              </a:spcBef>
            </a:pPr>
            <a:r>
              <a:rPr spc="-8" dirty="0">
                <a:latin typeface="Verdana"/>
                <a:cs typeface="Verdana"/>
              </a:rPr>
              <a:t>Colored Image</a:t>
            </a:r>
            <a:endParaRPr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27014" y="3829050"/>
            <a:ext cx="1598295" cy="1607344"/>
            <a:chOff x="7769352" y="3962400"/>
            <a:chExt cx="2131060" cy="2143125"/>
          </a:xfrm>
        </p:grpSpPr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69352" y="3962400"/>
              <a:ext cx="2130552" cy="214274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820522" y="3990279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2027370" y="0"/>
                  </a:moveTo>
                  <a:lnTo>
                    <a:pt x="0" y="0"/>
                  </a:lnTo>
                  <a:lnTo>
                    <a:pt x="0" y="2039871"/>
                  </a:lnTo>
                  <a:lnTo>
                    <a:pt x="2027370" y="2039871"/>
                  </a:lnTo>
                  <a:lnTo>
                    <a:pt x="202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20522" y="3990279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0" y="0"/>
                  </a:moveTo>
                  <a:lnTo>
                    <a:pt x="2027371" y="0"/>
                  </a:lnTo>
                  <a:lnTo>
                    <a:pt x="2027371" y="2039872"/>
                  </a:lnTo>
                  <a:lnTo>
                    <a:pt x="0" y="20398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181552" y="4324197"/>
            <a:ext cx="887730" cy="5616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5248" indent="-75724">
              <a:spcBef>
                <a:spcPts val="60"/>
              </a:spcBef>
            </a:pPr>
            <a:r>
              <a:rPr spc="-8" dirty="0">
                <a:latin typeface="Verdana"/>
                <a:cs typeface="Verdana"/>
              </a:rPr>
              <a:t>Colored Image</a:t>
            </a:r>
            <a:endParaRPr>
              <a:latin typeface="Verdana"/>
              <a:cs typeface="Verdan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952744" y="3954779"/>
            <a:ext cx="1600200" cy="1609725"/>
            <a:chOff x="7936992" y="4130039"/>
            <a:chExt cx="2133600" cy="2146300"/>
          </a:xfrm>
        </p:grpSpPr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36992" y="4130039"/>
              <a:ext cx="2133600" cy="21457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989856" y="4159611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2027370" y="0"/>
                  </a:moveTo>
                  <a:lnTo>
                    <a:pt x="0" y="0"/>
                  </a:lnTo>
                  <a:lnTo>
                    <a:pt x="0" y="2039872"/>
                  </a:lnTo>
                  <a:lnTo>
                    <a:pt x="2027370" y="2039872"/>
                  </a:lnTo>
                  <a:lnTo>
                    <a:pt x="2027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989856" y="4159611"/>
              <a:ext cx="2027555" cy="2040255"/>
            </a:xfrm>
            <a:custGeom>
              <a:avLst/>
              <a:gdLst/>
              <a:ahLst/>
              <a:cxnLst/>
              <a:rect l="l" t="t" r="r" b="b"/>
              <a:pathLst>
                <a:path w="2027554" h="2040254">
                  <a:moveTo>
                    <a:pt x="0" y="0"/>
                  </a:moveTo>
                  <a:lnTo>
                    <a:pt x="2027371" y="0"/>
                  </a:lnTo>
                  <a:lnTo>
                    <a:pt x="2027371" y="2039872"/>
                  </a:lnTo>
                  <a:lnTo>
                    <a:pt x="0" y="20398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8072" y="4157471"/>
              <a:ext cx="91440" cy="209092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003540" y="4177902"/>
              <a:ext cx="0" cy="2003425"/>
            </a:xfrm>
            <a:custGeom>
              <a:avLst/>
              <a:gdLst/>
              <a:ahLst/>
              <a:cxnLst/>
              <a:rect l="l" t="t" r="r" b="b"/>
              <a:pathLst>
                <a:path h="2003425">
                  <a:moveTo>
                    <a:pt x="0" y="0"/>
                  </a:moveTo>
                  <a:lnTo>
                    <a:pt x="1" y="20032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64424" y="5154167"/>
              <a:ext cx="2084831" cy="9144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004473" y="5179547"/>
              <a:ext cx="1998345" cy="0"/>
            </a:xfrm>
            <a:custGeom>
              <a:avLst/>
              <a:gdLst/>
              <a:ahLst/>
              <a:cxnLst/>
              <a:rect l="l" t="t" r="r" b="b"/>
              <a:pathLst>
                <a:path w="1998345">
                  <a:moveTo>
                    <a:pt x="0" y="0"/>
                  </a:moveTo>
                  <a:lnTo>
                    <a:pt x="199813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001916" y="4217670"/>
            <a:ext cx="74628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239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401" dirty="0">
                <a:latin typeface="Verdana"/>
                <a:cs typeface="Verdana"/>
              </a:rPr>
              <a:t>1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57419" y="4215383"/>
            <a:ext cx="639127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681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105" dirty="0">
                <a:latin typeface="Verdana"/>
                <a:cs typeface="Verdana"/>
              </a:rPr>
              <a:t>2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01916" y="4969764"/>
            <a:ext cx="74628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681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109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3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57418" y="4981193"/>
            <a:ext cx="655796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9061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4</a:t>
            </a:r>
            <a:endParaRPr sz="1275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04637" y="3637025"/>
            <a:ext cx="731520" cy="320040"/>
            <a:chOff x="6806183" y="3706367"/>
            <a:chExt cx="975360" cy="426720"/>
          </a:xfrm>
        </p:grpSpPr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06183" y="3706367"/>
              <a:ext cx="975359" cy="42671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845727" y="3725185"/>
              <a:ext cx="819150" cy="284480"/>
            </a:xfrm>
            <a:custGeom>
              <a:avLst/>
              <a:gdLst/>
              <a:ahLst/>
              <a:cxnLst/>
              <a:rect l="l" t="t" r="r" b="b"/>
              <a:pathLst>
                <a:path w="819150" h="284479">
                  <a:moveTo>
                    <a:pt x="744383" y="253821"/>
                  </a:moveTo>
                  <a:lnTo>
                    <a:pt x="734576" y="284018"/>
                  </a:lnTo>
                  <a:lnTo>
                    <a:pt x="818818" y="271317"/>
                  </a:lnTo>
                  <a:lnTo>
                    <a:pt x="805032" y="257743"/>
                  </a:lnTo>
                  <a:lnTo>
                    <a:pt x="756462" y="257743"/>
                  </a:lnTo>
                  <a:lnTo>
                    <a:pt x="744383" y="253821"/>
                  </a:lnTo>
                  <a:close/>
                </a:path>
                <a:path w="819150" h="284479">
                  <a:moveTo>
                    <a:pt x="748306" y="241742"/>
                  </a:moveTo>
                  <a:lnTo>
                    <a:pt x="744383" y="253821"/>
                  </a:lnTo>
                  <a:lnTo>
                    <a:pt x="756462" y="257743"/>
                  </a:lnTo>
                  <a:lnTo>
                    <a:pt x="760385" y="245664"/>
                  </a:lnTo>
                  <a:lnTo>
                    <a:pt x="748306" y="241742"/>
                  </a:lnTo>
                  <a:close/>
                </a:path>
                <a:path w="819150" h="284479">
                  <a:moveTo>
                    <a:pt x="758112" y="211545"/>
                  </a:moveTo>
                  <a:lnTo>
                    <a:pt x="748306" y="241742"/>
                  </a:lnTo>
                  <a:lnTo>
                    <a:pt x="760385" y="245664"/>
                  </a:lnTo>
                  <a:lnTo>
                    <a:pt x="756462" y="257743"/>
                  </a:lnTo>
                  <a:lnTo>
                    <a:pt x="805032" y="257743"/>
                  </a:lnTo>
                  <a:lnTo>
                    <a:pt x="758112" y="211545"/>
                  </a:lnTo>
                  <a:close/>
                </a:path>
                <a:path w="819150" h="284479">
                  <a:moveTo>
                    <a:pt x="3923" y="0"/>
                  </a:moveTo>
                  <a:lnTo>
                    <a:pt x="0" y="12078"/>
                  </a:lnTo>
                  <a:lnTo>
                    <a:pt x="744383" y="253821"/>
                  </a:lnTo>
                  <a:lnTo>
                    <a:pt x="748306" y="241742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113861" y="3452241"/>
            <a:ext cx="972026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dirty="0">
                <a:latin typeface="Verdana"/>
                <a:cs typeface="Verdana"/>
              </a:rPr>
              <a:t>Red</a:t>
            </a:r>
            <a:r>
              <a:rPr sz="1200" spc="-41" dirty="0">
                <a:latin typeface="Verdana"/>
                <a:cs typeface="Verdana"/>
              </a:rPr>
              <a:t> </a:t>
            </a:r>
            <a:r>
              <a:rPr sz="1200" spc="-8" dirty="0">
                <a:latin typeface="Verdana"/>
                <a:cs typeface="Verdana"/>
              </a:rPr>
              <a:t>channel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331202" y="3607308"/>
            <a:ext cx="676751" cy="400050"/>
            <a:chOff x="9774935" y="3666744"/>
            <a:chExt cx="902335" cy="533400"/>
          </a:xfrm>
        </p:grpSpPr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74935" y="3666744"/>
              <a:ext cx="902207" cy="53340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9891279" y="3686876"/>
              <a:ext cx="748030" cy="376555"/>
            </a:xfrm>
            <a:custGeom>
              <a:avLst/>
              <a:gdLst/>
              <a:ahLst/>
              <a:cxnLst/>
              <a:rect l="l" t="t" r="r" b="b"/>
              <a:pathLst>
                <a:path w="748029" h="376554">
                  <a:moveTo>
                    <a:pt x="51253" y="308197"/>
                  </a:moveTo>
                  <a:lnTo>
                    <a:pt x="0" y="376248"/>
                  </a:lnTo>
                  <a:lnTo>
                    <a:pt x="85192" y="376421"/>
                  </a:lnTo>
                  <a:lnTo>
                    <a:pt x="73864" y="353650"/>
                  </a:lnTo>
                  <a:lnTo>
                    <a:pt x="59681" y="353650"/>
                  </a:lnTo>
                  <a:lnTo>
                    <a:pt x="54024" y="342280"/>
                  </a:lnTo>
                  <a:lnTo>
                    <a:pt x="65394" y="336623"/>
                  </a:lnTo>
                  <a:lnTo>
                    <a:pt x="51253" y="308197"/>
                  </a:lnTo>
                  <a:close/>
                </a:path>
                <a:path w="748029" h="376554">
                  <a:moveTo>
                    <a:pt x="65394" y="336623"/>
                  </a:moveTo>
                  <a:lnTo>
                    <a:pt x="54024" y="342280"/>
                  </a:lnTo>
                  <a:lnTo>
                    <a:pt x="59681" y="353650"/>
                  </a:lnTo>
                  <a:lnTo>
                    <a:pt x="71051" y="347994"/>
                  </a:lnTo>
                  <a:lnTo>
                    <a:pt x="65394" y="336623"/>
                  </a:lnTo>
                  <a:close/>
                </a:path>
                <a:path w="748029" h="376554">
                  <a:moveTo>
                    <a:pt x="71051" y="347994"/>
                  </a:moveTo>
                  <a:lnTo>
                    <a:pt x="59681" y="353650"/>
                  </a:lnTo>
                  <a:lnTo>
                    <a:pt x="73864" y="353650"/>
                  </a:lnTo>
                  <a:lnTo>
                    <a:pt x="71051" y="347994"/>
                  </a:lnTo>
                  <a:close/>
                </a:path>
                <a:path w="748029" h="376554">
                  <a:moveTo>
                    <a:pt x="742062" y="0"/>
                  </a:moveTo>
                  <a:lnTo>
                    <a:pt x="65394" y="336623"/>
                  </a:lnTo>
                  <a:lnTo>
                    <a:pt x="71051" y="347994"/>
                  </a:lnTo>
                  <a:lnTo>
                    <a:pt x="747718" y="11370"/>
                  </a:lnTo>
                  <a:lnTo>
                    <a:pt x="742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987358" y="3452241"/>
            <a:ext cx="630555" cy="376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" marR="3810">
              <a:lnSpc>
                <a:spcPts val="1425"/>
              </a:lnSpc>
              <a:spcBef>
                <a:spcPts val="135"/>
              </a:spcBef>
            </a:pPr>
            <a:r>
              <a:rPr sz="1200" spc="-8" dirty="0">
                <a:latin typeface="Verdana"/>
                <a:cs typeface="Verdana"/>
              </a:rPr>
              <a:t>Green channel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415783" y="5308092"/>
            <a:ext cx="628650" cy="361474"/>
            <a:chOff x="9887711" y="5934455"/>
            <a:chExt cx="838200" cy="481965"/>
          </a:xfrm>
        </p:grpSpPr>
        <p:pic>
          <p:nvPicPr>
            <p:cNvPr id="82" name="object 8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87711" y="5934455"/>
              <a:ext cx="838200" cy="48158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0003869" y="6028249"/>
              <a:ext cx="683895" cy="329565"/>
            </a:xfrm>
            <a:custGeom>
              <a:avLst/>
              <a:gdLst/>
              <a:ahLst/>
              <a:cxnLst/>
              <a:rect l="l" t="t" r="r" b="b"/>
              <a:pathLst>
                <a:path w="683895" h="329564">
                  <a:moveTo>
                    <a:pt x="71609" y="28707"/>
                  </a:moveTo>
                  <a:lnTo>
                    <a:pt x="66185" y="40190"/>
                  </a:lnTo>
                  <a:lnTo>
                    <a:pt x="678164" y="329307"/>
                  </a:lnTo>
                  <a:lnTo>
                    <a:pt x="683588" y="317824"/>
                  </a:lnTo>
                  <a:lnTo>
                    <a:pt x="71609" y="28707"/>
                  </a:lnTo>
                  <a:close/>
                </a:path>
                <a:path w="683895" h="329564">
                  <a:moveTo>
                    <a:pt x="85172" y="0"/>
                  </a:moveTo>
                  <a:lnTo>
                    <a:pt x="0" y="1899"/>
                  </a:lnTo>
                  <a:lnTo>
                    <a:pt x="52622" y="68898"/>
                  </a:lnTo>
                  <a:lnTo>
                    <a:pt x="66185" y="40190"/>
                  </a:lnTo>
                  <a:lnTo>
                    <a:pt x="54702" y="34765"/>
                  </a:lnTo>
                  <a:lnTo>
                    <a:pt x="60126" y="23282"/>
                  </a:lnTo>
                  <a:lnTo>
                    <a:pt x="74172" y="23282"/>
                  </a:lnTo>
                  <a:lnTo>
                    <a:pt x="85172" y="0"/>
                  </a:lnTo>
                  <a:close/>
                </a:path>
                <a:path w="683895" h="329564">
                  <a:moveTo>
                    <a:pt x="60126" y="23282"/>
                  </a:moveTo>
                  <a:lnTo>
                    <a:pt x="54702" y="34765"/>
                  </a:lnTo>
                  <a:lnTo>
                    <a:pt x="66185" y="40190"/>
                  </a:lnTo>
                  <a:lnTo>
                    <a:pt x="71609" y="28707"/>
                  </a:lnTo>
                  <a:lnTo>
                    <a:pt x="60126" y="23282"/>
                  </a:lnTo>
                  <a:close/>
                </a:path>
                <a:path w="683895" h="329564">
                  <a:moveTo>
                    <a:pt x="74172" y="23282"/>
                  </a:moveTo>
                  <a:lnTo>
                    <a:pt x="60126" y="23282"/>
                  </a:lnTo>
                  <a:lnTo>
                    <a:pt x="71609" y="28707"/>
                  </a:lnTo>
                  <a:lnTo>
                    <a:pt x="74172" y="23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036422" y="5511926"/>
            <a:ext cx="1016794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dirty="0">
                <a:latin typeface="Verdana"/>
                <a:cs typeface="Verdana"/>
              </a:rPr>
              <a:t>Blue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8" dirty="0">
                <a:latin typeface="Verdana"/>
                <a:cs typeface="Verdana"/>
              </a:rPr>
              <a:t>channel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247137" y="4523994"/>
            <a:ext cx="3255645" cy="173831"/>
            <a:chOff x="2996183" y="4888991"/>
            <a:chExt cx="4340860" cy="231775"/>
          </a:xfrm>
        </p:grpSpPr>
        <p:pic>
          <p:nvPicPr>
            <p:cNvPr id="86" name="object 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96183" y="4888991"/>
              <a:ext cx="4340352" cy="231648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036741" y="4946714"/>
              <a:ext cx="4184650" cy="76200"/>
            </a:xfrm>
            <a:custGeom>
              <a:avLst/>
              <a:gdLst/>
              <a:ahLst/>
              <a:cxnLst/>
              <a:rect l="l" t="t" r="r" b="b"/>
              <a:pathLst>
                <a:path w="4184650" h="76200">
                  <a:moveTo>
                    <a:pt x="4108333" y="0"/>
                  </a:moveTo>
                  <a:lnTo>
                    <a:pt x="4108333" y="76200"/>
                  </a:lnTo>
                  <a:lnTo>
                    <a:pt x="4159133" y="50800"/>
                  </a:lnTo>
                  <a:lnTo>
                    <a:pt x="4121035" y="50800"/>
                  </a:lnTo>
                  <a:lnTo>
                    <a:pt x="4121035" y="25400"/>
                  </a:lnTo>
                  <a:lnTo>
                    <a:pt x="4159133" y="25400"/>
                  </a:lnTo>
                  <a:lnTo>
                    <a:pt x="4108333" y="0"/>
                  </a:lnTo>
                  <a:close/>
                </a:path>
                <a:path w="4184650" h="76200">
                  <a:moveTo>
                    <a:pt x="0" y="25398"/>
                  </a:moveTo>
                  <a:lnTo>
                    <a:pt x="0" y="50798"/>
                  </a:lnTo>
                  <a:lnTo>
                    <a:pt x="4121035" y="50800"/>
                  </a:lnTo>
                  <a:lnTo>
                    <a:pt x="4108333" y="50800"/>
                  </a:lnTo>
                  <a:lnTo>
                    <a:pt x="4108333" y="25400"/>
                  </a:lnTo>
                  <a:lnTo>
                    <a:pt x="4121035" y="25400"/>
                  </a:lnTo>
                  <a:lnTo>
                    <a:pt x="0" y="25398"/>
                  </a:lnTo>
                  <a:close/>
                </a:path>
                <a:path w="4184650" h="76200">
                  <a:moveTo>
                    <a:pt x="4159133" y="25400"/>
                  </a:moveTo>
                  <a:lnTo>
                    <a:pt x="4121035" y="25400"/>
                  </a:lnTo>
                  <a:lnTo>
                    <a:pt x="4121035" y="50800"/>
                  </a:lnTo>
                  <a:lnTo>
                    <a:pt x="4159135" y="50798"/>
                  </a:lnTo>
                  <a:lnTo>
                    <a:pt x="4184533" y="38100"/>
                  </a:lnTo>
                  <a:lnTo>
                    <a:pt x="4159133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484210" y="4303776"/>
            <a:ext cx="726758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25" spc="-41" dirty="0">
                <a:latin typeface="Verdana"/>
                <a:cs typeface="Verdana"/>
              </a:rPr>
              <a:t>3d</a:t>
            </a:r>
            <a:r>
              <a:rPr sz="1425" spc="-153" dirty="0">
                <a:latin typeface="Verdana"/>
                <a:cs typeface="Verdana"/>
              </a:rPr>
              <a:t> </a:t>
            </a:r>
            <a:r>
              <a:rPr sz="1425" spc="-49" dirty="0">
                <a:latin typeface="Verdana"/>
                <a:cs typeface="Verdana"/>
              </a:rPr>
              <a:t>array</a:t>
            </a:r>
            <a:endParaRPr sz="1425">
              <a:latin typeface="Verdana"/>
              <a:cs typeface="Verdan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021344" y="4557755"/>
            <a:ext cx="1463040" cy="826294"/>
            <a:chOff x="8028459" y="4934006"/>
            <a:chExt cx="1950720" cy="1101725"/>
          </a:xfrm>
        </p:grpSpPr>
        <p:pic>
          <p:nvPicPr>
            <p:cNvPr id="90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8459" y="4934006"/>
              <a:ext cx="927480" cy="10161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9137" y="4934006"/>
              <a:ext cx="927482" cy="10161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8459" y="5933719"/>
              <a:ext cx="927480" cy="1016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1139" y="5933719"/>
              <a:ext cx="927482" cy="101616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210930" y="3531109"/>
            <a:ext cx="1881188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25" spc="-8" dirty="0">
                <a:latin typeface="Verdana"/>
                <a:cs typeface="Verdana"/>
              </a:rPr>
              <a:t>Colored</a:t>
            </a:r>
            <a:r>
              <a:rPr sz="1425" spc="-139" dirty="0">
                <a:latin typeface="Verdana"/>
                <a:cs typeface="Verdana"/>
              </a:rPr>
              <a:t> </a:t>
            </a:r>
            <a:r>
              <a:rPr sz="1425" spc="-23" dirty="0">
                <a:latin typeface="Verdana"/>
                <a:cs typeface="Verdana"/>
              </a:rPr>
              <a:t>Image</a:t>
            </a:r>
            <a:r>
              <a:rPr sz="1425" spc="-143" dirty="0">
                <a:latin typeface="Verdana"/>
                <a:cs typeface="Verdana"/>
              </a:rPr>
              <a:t> </a:t>
            </a:r>
            <a:r>
              <a:rPr sz="1425" spc="-64" dirty="0">
                <a:latin typeface="Verdana"/>
                <a:cs typeface="Verdana"/>
              </a:rPr>
              <a:t>2x2px</a:t>
            </a:r>
            <a:endParaRPr sz="1425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3167" y="4075938"/>
            <a:ext cx="74437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3348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401" dirty="0">
                <a:latin typeface="Verdana"/>
                <a:cs typeface="Verdana"/>
              </a:rPr>
              <a:t>1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66638" y="4075938"/>
            <a:ext cx="74818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86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109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2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3167" y="4830317"/>
            <a:ext cx="74437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7154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3</a:t>
            </a:r>
            <a:endParaRPr sz="1275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66638" y="4841748"/>
            <a:ext cx="74818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1439">
              <a:spcBef>
                <a:spcPts val="75"/>
              </a:spcBef>
            </a:pPr>
            <a:r>
              <a:rPr sz="1275" dirty="0">
                <a:latin typeface="Verdana"/>
                <a:cs typeface="Verdana"/>
              </a:rPr>
              <a:t>Pixel</a:t>
            </a:r>
            <a:r>
              <a:rPr sz="1275" spc="-56" dirty="0">
                <a:latin typeface="Verdana"/>
                <a:cs typeface="Verdana"/>
              </a:rPr>
              <a:t> </a:t>
            </a:r>
            <a:r>
              <a:rPr sz="1275" spc="-38" dirty="0">
                <a:latin typeface="Verdana"/>
                <a:cs typeface="Verdana"/>
              </a:rPr>
              <a:t>4</a:t>
            </a:r>
            <a:endParaRPr sz="127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443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37223" y="2137725"/>
          <a:ext cx="2570319" cy="257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34924" y="2594609"/>
            <a:ext cx="1938814" cy="1701165"/>
            <a:chOff x="713231" y="2316479"/>
            <a:chExt cx="2585085" cy="2268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2316479"/>
              <a:ext cx="2584704" cy="22677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5441" y="2345153"/>
              <a:ext cx="2480310" cy="2165350"/>
            </a:xfrm>
            <a:custGeom>
              <a:avLst/>
              <a:gdLst/>
              <a:ahLst/>
              <a:cxnLst/>
              <a:rect l="l" t="t" r="r" b="b"/>
              <a:pathLst>
                <a:path w="2480310" h="2165350">
                  <a:moveTo>
                    <a:pt x="2480073" y="0"/>
                  </a:moveTo>
                  <a:lnTo>
                    <a:pt x="0" y="0"/>
                  </a:lnTo>
                  <a:lnTo>
                    <a:pt x="0" y="2164755"/>
                  </a:lnTo>
                  <a:lnTo>
                    <a:pt x="2480073" y="2164755"/>
                  </a:lnTo>
                  <a:lnTo>
                    <a:pt x="2480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65441" y="2345153"/>
              <a:ext cx="2480310" cy="2165350"/>
            </a:xfrm>
            <a:custGeom>
              <a:avLst/>
              <a:gdLst/>
              <a:ahLst/>
              <a:cxnLst/>
              <a:rect l="l" t="t" r="r" b="b"/>
              <a:pathLst>
                <a:path w="2480310" h="2165350">
                  <a:moveTo>
                    <a:pt x="0" y="0"/>
                  </a:moveTo>
                  <a:lnTo>
                    <a:pt x="2480073" y="0"/>
                  </a:lnTo>
                  <a:lnTo>
                    <a:pt x="2480073" y="2164756"/>
                  </a:lnTo>
                  <a:lnTo>
                    <a:pt x="0" y="21647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912" y="3572255"/>
              <a:ext cx="847344" cy="2194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31113" y="3602128"/>
              <a:ext cx="749300" cy="116205"/>
            </a:xfrm>
            <a:custGeom>
              <a:avLst/>
              <a:gdLst/>
              <a:ahLst/>
              <a:cxnLst/>
              <a:rect l="l" t="t" r="r" b="b"/>
              <a:pathLst>
                <a:path w="749300" h="116204">
                  <a:moveTo>
                    <a:pt x="0" y="0"/>
                  </a:moveTo>
                  <a:lnTo>
                    <a:pt x="34943" y="26709"/>
                  </a:lnTo>
                  <a:lnTo>
                    <a:pt x="75148" y="50342"/>
                  </a:lnTo>
                  <a:lnTo>
                    <a:pt x="120002" y="70686"/>
                  </a:lnTo>
                  <a:lnTo>
                    <a:pt x="168892" y="87531"/>
                  </a:lnTo>
                  <a:lnTo>
                    <a:pt x="221205" y="100664"/>
                  </a:lnTo>
                  <a:lnTo>
                    <a:pt x="276328" y="109873"/>
                  </a:lnTo>
                  <a:lnTo>
                    <a:pt x="333647" y="114948"/>
                  </a:lnTo>
                  <a:lnTo>
                    <a:pt x="388155" y="115799"/>
                  </a:lnTo>
                  <a:lnTo>
                    <a:pt x="441764" y="112915"/>
                  </a:lnTo>
                  <a:lnTo>
                    <a:pt x="493961" y="106438"/>
                  </a:lnTo>
                  <a:lnTo>
                    <a:pt x="544235" y="96509"/>
                  </a:lnTo>
                  <a:lnTo>
                    <a:pt x="592073" y="83271"/>
                  </a:lnTo>
                  <a:lnTo>
                    <a:pt x="636964" y="66865"/>
                  </a:lnTo>
                  <a:lnTo>
                    <a:pt x="678396" y="47433"/>
                  </a:lnTo>
                  <a:lnTo>
                    <a:pt x="715857" y="25116"/>
                  </a:lnTo>
                  <a:lnTo>
                    <a:pt x="748835" y="5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5" y="2993135"/>
              <a:ext cx="207263" cy="213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749" y="3010004"/>
              <a:ext cx="127927" cy="1352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1887" y="2993135"/>
              <a:ext cx="207263" cy="213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282" y="3010004"/>
              <a:ext cx="127927" cy="1352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768" y="3325367"/>
              <a:ext cx="103631" cy="2346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05477" y="3357131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143736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08290" y="2139929"/>
          <a:ext cx="2570319" cy="257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1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324612" y="930401"/>
            <a:ext cx="5719763" cy="370523"/>
            <a:chOff x="432816" y="97535"/>
            <a:chExt cx="7626350" cy="49403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816" y="97535"/>
              <a:ext cx="7626096" cy="49377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447" y="119736"/>
              <a:ext cx="7565643" cy="432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29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74668" y="2380488"/>
            <a:ext cx="2448401" cy="24323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b="1" dirty="0">
                <a:latin typeface="Arial"/>
                <a:cs typeface="Arial"/>
              </a:rPr>
              <a:t>STEP</a:t>
            </a:r>
            <a:r>
              <a:rPr sz="1575" b="1" spc="41" dirty="0">
                <a:latin typeface="Arial"/>
                <a:cs typeface="Arial"/>
              </a:rPr>
              <a:t> </a:t>
            </a:r>
            <a:r>
              <a:rPr sz="1575" b="1" spc="-210" dirty="0">
                <a:latin typeface="Arial"/>
                <a:cs typeface="Arial"/>
              </a:rPr>
              <a:t>1:</a:t>
            </a:r>
            <a:r>
              <a:rPr sz="1575" b="1" spc="4" dirty="0">
                <a:latin typeface="Arial"/>
                <a:cs typeface="Arial"/>
              </a:rPr>
              <a:t> </a:t>
            </a:r>
            <a:r>
              <a:rPr sz="1575" spc="-8" dirty="0">
                <a:latin typeface="Verdana"/>
                <a:cs typeface="Verdana"/>
              </a:rPr>
              <a:t>Convolution</a:t>
            </a:r>
            <a:endParaRPr sz="1575">
              <a:latin typeface="Verdana"/>
              <a:cs typeface="Verdana"/>
            </a:endParaRPr>
          </a:p>
          <a:p>
            <a:pPr marL="9525" marR="3810">
              <a:lnSpc>
                <a:spcPts val="5775"/>
              </a:lnSpc>
              <a:spcBef>
                <a:spcPts val="675"/>
              </a:spcBef>
            </a:pPr>
            <a:r>
              <a:rPr sz="1575" b="1" dirty="0">
                <a:latin typeface="Arial"/>
                <a:cs typeface="Arial"/>
              </a:rPr>
              <a:t>STEP</a:t>
            </a:r>
            <a:r>
              <a:rPr sz="1575" b="1" spc="19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2:</a:t>
            </a:r>
            <a:r>
              <a:rPr sz="1575" b="1" spc="-19" dirty="0">
                <a:latin typeface="Arial"/>
                <a:cs typeface="Arial"/>
              </a:rPr>
              <a:t> </a:t>
            </a:r>
            <a:r>
              <a:rPr sz="1575" dirty="0">
                <a:latin typeface="Verdana"/>
                <a:cs typeface="Verdana"/>
              </a:rPr>
              <a:t>Max</a:t>
            </a:r>
            <a:r>
              <a:rPr sz="1575" spc="-124" dirty="0">
                <a:latin typeface="Verdana"/>
                <a:cs typeface="Verdana"/>
              </a:rPr>
              <a:t> </a:t>
            </a:r>
            <a:r>
              <a:rPr sz="1575" spc="49" dirty="0">
                <a:latin typeface="Verdana"/>
                <a:cs typeface="Verdana"/>
              </a:rPr>
              <a:t>Pooling </a:t>
            </a:r>
            <a:r>
              <a:rPr sz="1575" b="1" dirty="0">
                <a:latin typeface="Arial"/>
                <a:cs typeface="Arial"/>
              </a:rPr>
              <a:t>STEP</a:t>
            </a:r>
            <a:r>
              <a:rPr sz="1575" b="1" spc="-8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3:</a:t>
            </a:r>
            <a:r>
              <a:rPr sz="1575" b="1" spc="-45" dirty="0">
                <a:latin typeface="Arial"/>
                <a:cs typeface="Arial"/>
              </a:rPr>
              <a:t> </a:t>
            </a:r>
            <a:r>
              <a:rPr sz="1575" spc="-8" dirty="0">
                <a:latin typeface="Verdana"/>
                <a:cs typeface="Verdana"/>
              </a:rPr>
              <a:t>Flattening  </a:t>
            </a:r>
            <a:r>
              <a:rPr sz="1575" b="1" dirty="0">
                <a:latin typeface="Arial"/>
                <a:cs typeface="Arial"/>
              </a:rPr>
              <a:t>STEP</a:t>
            </a:r>
            <a:r>
              <a:rPr sz="1575" b="1" spc="101" dirty="0">
                <a:latin typeface="Arial"/>
                <a:cs typeface="Arial"/>
              </a:rPr>
              <a:t> </a:t>
            </a:r>
            <a:r>
              <a:rPr sz="1575" b="1" dirty="0">
                <a:latin typeface="Arial"/>
                <a:cs typeface="Arial"/>
              </a:rPr>
              <a:t>4:</a:t>
            </a:r>
            <a:r>
              <a:rPr sz="1575" b="1" spc="60" dirty="0">
                <a:latin typeface="Arial"/>
                <a:cs typeface="Arial"/>
              </a:rPr>
              <a:t> </a:t>
            </a:r>
            <a:r>
              <a:rPr sz="1575" dirty="0">
                <a:latin typeface="Verdana"/>
                <a:cs typeface="Verdana"/>
              </a:rPr>
              <a:t>Full</a:t>
            </a:r>
            <a:r>
              <a:rPr sz="1575" spc="-53" dirty="0">
                <a:latin typeface="Verdana"/>
                <a:cs typeface="Verdana"/>
              </a:rPr>
              <a:t> </a:t>
            </a:r>
            <a:r>
              <a:rPr sz="1575" spc="30" dirty="0">
                <a:latin typeface="Verdana"/>
                <a:cs typeface="Verdana"/>
              </a:rPr>
              <a:t>Connection</a:t>
            </a:r>
            <a:endParaRPr sz="1575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0441" y="2733359"/>
            <a:ext cx="197644" cy="323374"/>
            <a:chOff x="4827254" y="2501478"/>
            <a:chExt cx="263525" cy="431165"/>
          </a:xfrm>
        </p:grpSpPr>
        <p:sp>
          <p:nvSpPr>
            <p:cNvPr id="5" name="object 5"/>
            <p:cNvSpPr/>
            <p:nvPr/>
          </p:nvSpPr>
          <p:spPr>
            <a:xfrm>
              <a:off x="4839954" y="2514178"/>
              <a:ext cx="238125" cy="405765"/>
            </a:xfrm>
            <a:custGeom>
              <a:avLst/>
              <a:gdLst/>
              <a:ahLst/>
              <a:cxnLst/>
              <a:rect l="l" t="t" r="r" b="b"/>
              <a:pathLst>
                <a:path w="238125" h="405764">
                  <a:moveTo>
                    <a:pt x="178521" y="0"/>
                  </a:moveTo>
                  <a:lnTo>
                    <a:pt x="59507" y="0"/>
                  </a:lnTo>
                  <a:lnTo>
                    <a:pt x="59507" y="247552"/>
                  </a:lnTo>
                  <a:lnTo>
                    <a:pt x="0" y="247552"/>
                  </a:lnTo>
                  <a:lnTo>
                    <a:pt x="119014" y="405300"/>
                  </a:lnTo>
                  <a:lnTo>
                    <a:pt x="238028" y="247552"/>
                  </a:lnTo>
                  <a:lnTo>
                    <a:pt x="178521" y="247552"/>
                  </a:lnTo>
                  <a:lnTo>
                    <a:pt x="17852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4839954" y="2514178"/>
              <a:ext cx="238125" cy="405765"/>
            </a:xfrm>
            <a:custGeom>
              <a:avLst/>
              <a:gdLst/>
              <a:ahLst/>
              <a:cxnLst/>
              <a:rect l="l" t="t" r="r" b="b"/>
              <a:pathLst>
                <a:path w="238125" h="405764">
                  <a:moveTo>
                    <a:pt x="0" y="247552"/>
                  </a:moveTo>
                  <a:lnTo>
                    <a:pt x="59507" y="247552"/>
                  </a:lnTo>
                  <a:lnTo>
                    <a:pt x="59507" y="0"/>
                  </a:lnTo>
                  <a:lnTo>
                    <a:pt x="178521" y="0"/>
                  </a:lnTo>
                  <a:lnTo>
                    <a:pt x="178521" y="247552"/>
                  </a:lnTo>
                  <a:lnTo>
                    <a:pt x="238028" y="247552"/>
                  </a:lnTo>
                  <a:lnTo>
                    <a:pt x="119014" y="405300"/>
                  </a:lnTo>
                  <a:lnTo>
                    <a:pt x="0" y="247552"/>
                  </a:lnTo>
                  <a:close/>
                </a:path>
              </a:pathLst>
            </a:custGeom>
            <a:ln w="25400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15394" y="3444686"/>
            <a:ext cx="197644" cy="323374"/>
            <a:chOff x="4820525" y="3449914"/>
            <a:chExt cx="263525" cy="431165"/>
          </a:xfrm>
        </p:grpSpPr>
        <p:sp>
          <p:nvSpPr>
            <p:cNvPr id="8" name="object 8"/>
            <p:cNvSpPr/>
            <p:nvPr/>
          </p:nvSpPr>
          <p:spPr>
            <a:xfrm>
              <a:off x="4833225" y="3462614"/>
              <a:ext cx="238125" cy="405765"/>
            </a:xfrm>
            <a:custGeom>
              <a:avLst/>
              <a:gdLst/>
              <a:ahLst/>
              <a:cxnLst/>
              <a:rect l="l" t="t" r="r" b="b"/>
              <a:pathLst>
                <a:path w="238125" h="405764">
                  <a:moveTo>
                    <a:pt x="178521" y="0"/>
                  </a:moveTo>
                  <a:lnTo>
                    <a:pt x="59507" y="0"/>
                  </a:lnTo>
                  <a:lnTo>
                    <a:pt x="59507" y="247552"/>
                  </a:lnTo>
                  <a:lnTo>
                    <a:pt x="0" y="247552"/>
                  </a:lnTo>
                  <a:lnTo>
                    <a:pt x="119014" y="405300"/>
                  </a:lnTo>
                  <a:lnTo>
                    <a:pt x="238027" y="247552"/>
                  </a:lnTo>
                  <a:lnTo>
                    <a:pt x="178521" y="247552"/>
                  </a:lnTo>
                  <a:lnTo>
                    <a:pt x="17852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833225" y="3462614"/>
              <a:ext cx="238125" cy="405765"/>
            </a:xfrm>
            <a:custGeom>
              <a:avLst/>
              <a:gdLst/>
              <a:ahLst/>
              <a:cxnLst/>
              <a:rect l="l" t="t" r="r" b="b"/>
              <a:pathLst>
                <a:path w="238125" h="405764">
                  <a:moveTo>
                    <a:pt x="0" y="247551"/>
                  </a:moveTo>
                  <a:lnTo>
                    <a:pt x="59507" y="247551"/>
                  </a:lnTo>
                  <a:lnTo>
                    <a:pt x="59507" y="0"/>
                  </a:lnTo>
                  <a:lnTo>
                    <a:pt x="178521" y="0"/>
                  </a:lnTo>
                  <a:lnTo>
                    <a:pt x="178521" y="247551"/>
                  </a:lnTo>
                  <a:lnTo>
                    <a:pt x="238028" y="247551"/>
                  </a:lnTo>
                  <a:lnTo>
                    <a:pt x="119014" y="405299"/>
                  </a:lnTo>
                  <a:lnTo>
                    <a:pt x="0" y="247551"/>
                  </a:lnTo>
                  <a:close/>
                </a:path>
              </a:pathLst>
            </a:custGeom>
            <a:ln w="25400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610344" y="4198240"/>
            <a:ext cx="197644" cy="323374"/>
            <a:chOff x="4813792" y="4454653"/>
            <a:chExt cx="263525" cy="431165"/>
          </a:xfrm>
        </p:grpSpPr>
        <p:sp>
          <p:nvSpPr>
            <p:cNvPr id="11" name="object 11"/>
            <p:cNvSpPr/>
            <p:nvPr/>
          </p:nvSpPr>
          <p:spPr>
            <a:xfrm>
              <a:off x="4826492" y="4467353"/>
              <a:ext cx="238125" cy="405765"/>
            </a:xfrm>
            <a:custGeom>
              <a:avLst/>
              <a:gdLst/>
              <a:ahLst/>
              <a:cxnLst/>
              <a:rect l="l" t="t" r="r" b="b"/>
              <a:pathLst>
                <a:path w="238125" h="405764">
                  <a:moveTo>
                    <a:pt x="178521" y="0"/>
                  </a:moveTo>
                  <a:lnTo>
                    <a:pt x="59507" y="0"/>
                  </a:lnTo>
                  <a:lnTo>
                    <a:pt x="59507" y="247550"/>
                  </a:lnTo>
                  <a:lnTo>
                    <a:pt x="0" y="247550"/>
                  </a:lnTo>
                  <a:lnTo>
                    <a:pt x="119014" y="405298"/>
                  </a:lnTo>
                  <a:lnTo>
                    <a:pt x="238028" y="247550"/>
                  </a:lnTo>
                  <a:lnTo>
                    <a:pt x="178521" y="247550"/>
                  </a:lnTo>
                  <a:lnTo>
                    <a:pt x="17852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6492" y="4467353"/>
              <a:ext cx="238125" cy="405765"/>
            </a:xfrm>
            <a:custGeom>
              <a:avLst/>
              <a:gdLst/>
              <a:ahLst/>
              <a:cxnLst/>
              <a:rect l="l" t="t" r="r" b="b"/>
              <a:pathLst>
                <a:path w="238125" h="405764">
                  <a:moveTo>
                    <a:pt x="0" y="247551"/>
                  </a:moveTo>
                  <a:lnTo>
                    <a:pt x="59507" y="247551"/>
                  </a:lnTo>
                  <a:lnTo>
                    <a:pt x="59507" y="0"/>
                  </a:lnTo>
                  <a:lnTo>
                    <a:pt x="178521" y="0"/>
                  </a:lnTo>
                  <a:lnTo>
                    <a:pt x="178521" y="247551"/>
                  </a:lnTo>
                  <a:lnTo>
                    <a:pt x="238028" y="247551"/>
                  </a:lnTo>
                  <a:lnTo>
                    <a:pt x="119014" y="405299"/>
                  </a:lnTo>
                  <a:lnTo>
                    <a:pt x="0" y="247551"/>
                  </a:lnTo>
                  <a:close/>
                </a:path>
              </a:pathLst>
            </a:custGeom>
            <a:ln w="25400">
              <a:solidFill>
                <a:srgbClr val="77933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24612" y="930401"/>
            <a:ext cx="5719763" cy="370523"/>
            <a:chOff x="432816" y="97535"/>
            <a:chExt cx="7626350" cy="49403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6" y="97535"/>
              <a:ext cx="7626096" cy="4937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447" y="119736"/>
              <a:ext cx="7565643" cy="432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22458</TotalTime>
  <Words>1811</Words>
  <Application>Microsoft Office PowerPoint</Application>
  <PresentationFormat>On-screen Show (4:3)</PresentationFormat>
  <Paragraphs>1079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Times New Roman</vt:lpstr>
      <vt:lpstr>Verdana</vt:lpstr>
      <vt:lpstr>Office 2013 - 2022 Theme</vt:lpstr>
      <vt:lpstr>方程式</vt:lpstr>
      <vt:lpstr>PowerPoint Presentation</vt:lpstr>
      <vt:lpstr>Output Label (Image class)</vt:lpstr>
      <vt:lpstr>Happy</vt:lpstr>
      <vt:lpstr>CNN</vt:lpstr>
      <vt:lpstr>Consider learning an image:</vt:lpstr>
      <vt:lpstr>Same pattern appears in different places: They can be compressed! What about training a lot of such “small” detectors and each detector must “move around”.</vt:lpstr>
      <vt:lpstr>B / W Image 2x2px</vt:lpstr>
      <vt:lpstr>PowerPoint Presentation</vt:lpstr>
      <vt:lpstr>PowerPoint Presentation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KAVITHA V</cp:lastModifiedBy>
  <cp:revision>252</cp:revision>
  <dcterms:created xsi:type="dcterms:W3CDTF">2017-04-15T17:01:01Z</dcterms:created>
  <dcterms:modified xsi:type="dcterms:W3CDTF">2024-09-03T14:38:08Z</dcterms:modified>
</cp:coreProperties>
</file>