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47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95FA8-35ED-A6DF-BD60-728F2C672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7EF62-05BB-B611-468C-286A40A18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F2F17-8CC3-49F7-61E0-431D20F9F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AEF12-7717-49D0-95E4-78ADEC0AF7BA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BBADA-D02F-2796-6A28-6AC3F6147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50350-6BEF-BB5B-C7DC-DBCAFB5DE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F951-E82B-4DFC-8C37-42CE353A80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742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6B8F7-8854-519A-F33A-8521F71B6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5FE6B7-F07A-4A1B-7B7C-EB684C0355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84EC1-7E6A-14BE-5288-A5D7A7146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AEF12-7717-49D0-95E4-78ADEC0AF7BA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E0352-204E-7897-CA82-97D4E6E92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97F33-2052-B0A5-9819-E8CA7E94B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F951-E82B-4DFC-8C37-42CE353A80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175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99996E-436C-9C4F-B948-D9ED416807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1F2B94-93D5-2054-580A-56474089EB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2556F-39B7-7371-C31D-448176518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AEF12-7717-49D0-95E4-78ADEC0AF7BA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99FE1-C1CC-C655-8CA9-BCB581F03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D1A96-2281-D0DB-5712-1799D9A9C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F951-E82B-4DFC-8C37-42CE353A80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655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F92E-61BC-8D3C-CF1F-76F7D6DA1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E5DA7-E326-8A42-AAA0-0E67F5737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8F5AF-E9F9-ACEE-5BFC-2F4B61D4A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AEF12-7717-49D0-95E4-78ADEC0AF7BA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DB70D-080E-C0AB-7004-45BC1E87D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4182C-2B75-4DF7-74FF-CCF3F198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F951-E82B-4DFC-8C37-42CE353A80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432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717C4-3D5D-8719-979C-C16629047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4ABAC-BC9F-B174-7718-8439D9999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99C7D-9721-4698-6F56-33FA19129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AEF12-7717-49D0-95E4-78ADEC0AF7BA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17B41-1573-3AF1-D93E-4B2F8015B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B0CE0-9BE7-7B82-72CF-D54681BC8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F951-E82B-4DFC-8C37-42CE353A80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328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264A9-75D5-8B61-7DBF-107E59885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1F4A4-08A9-EF85-3E72-7689D1E35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F3E25E-1302-A28A-FD14-20E740ADAC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81D183-7014-D6A5-755B-33432704E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AEF12-7717-49D0-95E4-78ADEC0AF7BA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00D8F1-BF51-40AC-8E0E-6F3CAAE11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D3980E-0E4A-3357-B593-E1A4A5A8D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F951-E82B-4DFC-8C37-42CE353A80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72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BFA76-AAA9-2829-B84D-DB94202DD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504565-0E1D-5A78-70E3-64FBE6AFB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54977-07D5-7A4E-980B-817A3D003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6A2E50-D98B-126D-B570-287E79933E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048064-572D-7BEC-F16A-9E8D57A95D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761EA3-E178-D304-5DFD-4F9A2C00F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AEF12-7717-49D0-95E4-78ADEC0AF7BA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7190D0-F467-05A8-814D-561222AE7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142DE5-89B6-3362-AA7E-3F28D45E7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F951-E82B-4DFC-8C37-42CE353A80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076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5AE9B-A87B-AD4B-36D7-1F6208BCB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453167-6E36-1CD7-B71D-4992560F8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AEF12-7717-49D0-95E4-78ADEC0AF7BA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176F95-7A59-ADB2-5409-AD0BC38CE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9F1A80-6435-C6FD-E45C-3540A937E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F951-E82B-4DFC-8C37-42CE353A80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532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3BF4B6-1376-9A70-0C14-193BE75C1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AEF12-7717-49D0-95E4-78ADEC0AF7BA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35039F-9B95-1A18-CCC8-CDDC23BF6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F9E0B8-5200-DEEB-93E9-AA7F1E3D0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F951-E82B-4DFC-8C37-42CE353A80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554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09D1D-728D-0C29-58A5-9D90E1180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D81C3-EFB0-1797-E7F8-7BAC2FFB0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F7D063-2E51-205F-F932-EBC20898E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42F935-A06C-8097-9219-C092004AF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AEF12-7717-49D0-95E4-78ADEC0AF7BA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1351A-A8DA-D519-37EC-527D88C94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0AC46-ACBF-932A-DA76-E27E7B6C6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F951-E82B-4DFC-8C37-42CE353A80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758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D14CA-E425-788C-1CF4-A96E3DE15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C94F61-B817-E26D-C87E-9E23DBD3DB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F76F3D-9207-F15F-3CF0-19055420A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AF373-6312-8B60-65AD-33C1DC6BD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AEF12-7717-49D0-95E4-78ADEC0AF7BA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2D5AB3-FEAC-4071-DC7A-D05178897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51491-1EBE-F86E-D346-159720FD5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F951-E82B-4DFC-8C37-42CE353A80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037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F1BADB-310E-86B8-414E-44C61915D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B86EA-CC84-4E55-930C-33820707A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57053-675A-134D-61F4-E8CEB8CDE2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AEF12-7717-49D0-95E4-78ADEC0AF7BA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9D307-BAB0-D115-1F5B-BB8B848484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B303F-58E7-6B99-CCA3-AF40EE97EC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DF951-E82B-4DFC-8C37-42CE353A80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989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nanconda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1E945-57F4-05DA-A05F-973A6B9B3D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67F389-C13E-E900-89A9-FF252E51AB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0608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1AE2C-F428-63BB-3495-5ECA7214D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Installation</a:t>
            </a:r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6B5937D-40BA-32C7-CB73-D4EF099B6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Ananconda</a:t>
            </a:r>
            <a:endParaRPr lang="en-US" dirty="0"/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1"/>
            <a:r>
              <a:rPr lang="en-US" dirty="0"/>
              <a:t>Basic libraries</a:t>
            </a:r>
          </a:p>
          <a:p>
            <a:pPr lvl="1"/>
            <a:r>
              <a:rPr lang="en-US" dirty="0">
                <a:hlinkClick r:id="rId2"/>
              </a:rPr>
              <a:t>www.ananconda.com</a:t>
            </a:r>
            <a:endParaRPr lang="en-US" dirty="0"/>
          </a:p>
          <a:p>
            <a:pPr lvl="1"/>
            <a:r>
              <a:rPr lang="en-US" dirty="0"/>
              <a:t>Windows installer</a:t>
            </a:r>
          </a:p>
          <a:p>
            <a:pPr lvl="1"/>
            <a:r>
              <a:rPr lang="en-US" dirty="0"/>
              <a:t>Install latest python</a:t>
            </a:r>
          </a:p>
          <a:p>
            <a:pPr lvl="1"/>
            <a:r>
              <a:rPr lang="en-US" dirty="0"/>
              <a:t>Python 2 or 3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7250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366B4-26F4-5EBE-402D-C3341F29F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libraries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60A51-3087-ABB5-E5C5-8137EAA22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installed libraries</a:t>
            </a:r>
          </a:p>
          <a:p>
            <a:pPr lvl="1"/>
            <a:r>
              <a:rPr lang="en-US" dirty="0" err="1"/>
              <a:t>Goto</a:t>
            </a:r>
            <a:r>
              <a:rPr lang="en-US" dirty="0"/>
              <a:t> Anaconda prompt</a:t>
            </a:r>
          </a:p>
          <a:p>
            <a:pPr lvl="1"/>
            <a:r>
              <a:rPr lang="en-US" dirty="0" err="1"/>
              <a:t>Conda</a:t>
            </a:r>
            <a:r>
              <a:rPr lang="en-US" dirty="0"/>
              <a:t> list</a:t>
            </a:r>
          </a:p>
          <a:p>
            <a:pPr lvl="1"/>
            <a:r>
              <a:rPr lang="en-US" dirty="0" err="1"/>
              <a:t>Conda</a:t>
            </a:r>
            <a:r>
              <a:rPr lang="en-US" dirty="0"/>
              <a:t> install seaborn</a:t>
            </a:r>
          </a:p>
          <a:p>
            <a:pPr lvl="1"/>
            <a:r>
              <a:rPr lang="en-US" dirty="0" err="1"/>
              <a:t>Conda</a:t>
            </a:r>
            <a:r>
              <a:rPr lang="en-US" dirty="0"/>
              <a:t> install &lt;library name&gt;</a:t>
            </a:r>
          </a:p>
          <a:p>
            <a:pPr lvl="1"/>
            <a:r>
              <a:rPr lang="en-US" dirty="0"/>
              <a:t>Pip install &lt;name&gt;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8817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591EB-E71D-7F72-EDD7-3D48C585D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tensorflow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6F704-6257-1DFF-93B3-85E980421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Tensorflow</a:t>
            </a:r>
            <a:r>
              <a:rPr lang="en-US" dirty="0"/>
              <a:t> 2.0</a:t>
            </a:r>
          </a:p>
          <a:p>
            <a:r>
              <a:rPr lang="en-US" dirty="0" err="1"/>
              <a:t>Goto</a:t>
            </a:r>
            <a:r>
              <a:rPr lang="en-US" dirty="0"/>
              <a:t> anaconda prompt</a:t>
            </a:r>
          </a:p>
          <a:p>
            <a:r>
              <a:rPr lang="en-US" dirty="0"/>
              <a:t>Find the available environments</a:t>
            </a:r>
          </a:p>
          <a:p>
            <a:r>
              <a:rPr lang="en-US" dirty="0" err="1"/>
              <a:t>Conda</a:t>
            </a:r>
            <a:r>
              <a:rPr lang="en-US" dirty="0"/>
              <a:t> info –</a:t>
            </a:r>
            <a:r>
              <a:rPr lang="en-US" dirty="0" err="1"/>
              <a:t>envs</a:t>
            </a:r>
            <a:endParaRPr lang="en-US" dirty="0"/>
          </a:p>
          <a:p>
            <a:r>
              <a:rPr lang="en-US" dirty="0" err="1"/>
              <a:t>Conda</a:t>
            </a:r>
            <a:r>
              <a:rPr lang="en-US" dirty="0"/>
              <a:t> create –name py3-TF2.0 python=3</a:t>
            </a:r>
          </a:p>
          <a:p>
            <a:r>
              <a:rPr lang="en-US" dirty="0" err="1"/>
              <a:t>Conda</a:t>
            </a:r>
            <a:r>
              <a:rPr lang="en-US" dirty="0"/>
              <a:t> activate py3-TF2.0</a:t>
            </a:r>
          </a:p>
          <a:p>
            <a:r>
              <a:rPr lang="en-US" dirty="0" err="1"/>
              <a:t>Conda</a:t>
            </a:r>
            <a:r>
              <a:rPr lang="en-US" dirty="0"/>
              <a:t> install </a:t>
            </a:r>
            <a:r>
              <a:rPr lang="en-US" dirty="0" err="1"/>
              <a:t>tensorflow</a:t>
            </a:r>
            <a:endParaRPr lang="en-US" dirty="0"/>
          </a:p>
          <a:p>
            <a:r>
              <a:rPr lang="en-US" dirty="0"/>
              <a:t>Pip install –upgrade </a:t>
            </a:r>
            <a:r>
              <a:rPr lang="en-US" dirty="0" err="1"/>
              <a:t>tensorflow</a:t>
            </a:r>
            <a:endParaRPr lang="en-US" dirty="0"/>
          </a:p>
          <a:p>
            <a:r>
              <a:rPr lang="en-US" dirty="0"/>
              <a:t>Pip install </a:t>
            </a:r>
            <a:r>
              <a:rPr lang="en-US" dirty="0" err="1"/>
              <a:t>ipykernel</a:t>
            </a:r>
            <a:endParaRPr lang="en-US" dirty="0"/>
          </a:p>
          <a:p>
            <a:r>
              <a:rPr lang="en-US" dirty="0"/>
              <a:t>//python -m </a:t>
            </a:r>
            <a:r>
              <a:rPr lang="en-US" dirty="0" err="1"/>
              <a:t>ipykernel</a:t>
            </a:r>
            <a:r>
              <a:rPr lang="en-US" dirty="0"/>
              <a:t> install --user --name=py3-TF2.0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360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96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INSTALLATION</vt:lpstr>
      <vt:lpstr>Python Installation</vt:lpstr>
      <vt:lpstr>Install libraries</vt:lpstr>
      <vt:lpstr>Install tensorflow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Kavitha V 102483</dc:creator>
  <cp:lastModifiedBy>Kavitha V 102483</cp:lastModifiedBy>
  <cp:revision>2</cp:revision>
  <dcterms:created xsi:type="dcterms:W3CDTF">2023-02-22T15:23:22Z</dcterms:created>
  <dcterms:modified xsi:type="dcterms:W3CDTF">2023-02-22T21:01:14Z</dcterms:modified>
</cp:coreProperties>
</file>