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B96A3-9475-4D83-B352-F74FD39216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CA0C68-4553-4DD1-AE95-9CFE6E227045}">
      <dgm:prSet/>
      <dgm:spPr/>
      <dgm:t>
        <a:bodyPr/>
        <a:lstStyle/>
        <a:p>
          <a:pPr>
            <a:defRPr b="1"/>
          </a:pPr>
          <a:r>
            <a:rPr lang="en-IN"/>
            <a:t>Calculate training loss</a:t>
          </a:r>
          <a:endParaRPr lang="en-US"/>
        </a:p>
      </dgm:t>
    </dgm:pt>
    <dgm:pt modelId="{931771F3-F9BD-4FC8-B060-85898713E597}" type="parTrans" cxnId="{431F3961-A260-4D24-A712-4F27B0729620}">
      <dgm:prSet/>
      <dgm:spPr/>
      <dgm:t>
        <a:bodyPr/>
        <a:lstStyle/>
        <a:p>
          <a:endParaRPr lang="en-US"/>
        </a:p>
      </dgm:t>
    </dgm:pt>
    <dgm:pt modelId="{5E7AC82B-61C9-43C7-A2F9-0C38A4C208F7}" type="sibTrans" cxnId="{431F3961-A260-4D24-A712-4F27B0729620}">
      <dgm:prSet/>
      <dgm:spPr/>
      <dgm:t>
        <a:bodyPr/>
        <a:lstStyle/>
        <a:p>
          <a:endParaRPr lang="en-US"/>
        </a:p>
      </dgm:t>
    </dgm:pt>
    <dgm:pt modelId="{8B971969-6568-4947-9EAC-226EBB2A72E2}">
      <dgm:prSet/>
      <dgm:spPr/>
      <dgm:t>
        <a:bodyPr/>
        <a:lstStyle/>
        <a:p>
          <a:r>
            <a:rPr lang="en-IN"/>
            <a:t>Will be decreasing (because of gradient descent)</a:t>
          </a:r>
          <a:endParaRPr lang="en-US"/>
        </a:p>
      </dgm:t>
    </dgm:pt>
    <dgm:pt modelId="{010DFA06-97B5-4865-ABB5-A4C1D6FDE99F}" type="parTrans" cxnId="{35AD7147-8BCF-4873-8293-9B0198D5E192}">
      <dgm:prSet/>
      <dgm:spPr/>
      <dgm:t>
        <a:bodyPr/>
        <a:lstStyle/>
        <a:p>
          <a:endParaRPr lang="en-US"/>
        </a:p>
      </dgm:t>
    </dgm:pt>
    <dgm:pt modelId="{8567E686-7454-4338-93CB-83885BE6A7F1}" type="sibTrans" cxnId="{35AD7147-8BCF-4873-8293-9B0198D5E192}">
      <dgm:prSet/>
      <dgm:spPr/>
      <dgm:t>
        <a:bodyPr/>
        <a:lstStyle/>
        <a:p>
          <a:endParaRPr lang="en-US"/>
        </a:p>
      </dgm:t>
    </dgm:pt>
    <dgm:pt modelId="{DAFC1F28-44AA-4C9E-938D-4F60A4BDEFD3}">
      <dgm:prSet/>
      <dgm:spPr/>
      <dgm:t>
        <a:bodyPr/>
        <a:lstStyle/>
        <a:p>
          <a:pPr>
            <a:defRPr b="1"/>
          </a:pPr>
          <a:r>
            <a:rPr lang="en-IN"/>
            <a:t>Calculate validation</a:t>
          </a:r>
          <a:endParaRPr lang="en-US"/>
        </a:p>
      </dgm:t>
    </dgm:pt>
    <dgm:pt modelId="{0CBCFA16-A577-4BE9-A594-5381E6FAC538}" type="parTrans" cxnId="{4965F820-351C-4774-8270-8FB4BA288EE9}">
      <dgm:prSet/>
      <dgm:spPr/>
      <dgm:t>
        <a:bodyPr/>
        <a:lstStyle/>
        <a:p>
          <a:endParaRPr lang="en-US"/>
        </a:p>
      </dgm:t>
    </dgm:pt>
    <dgm:pt modelId="{A949CB42-EEBC-4C84-933C-E0CA47B929B6}" type="sibTrans" cxnId="{4965F820-351C-4774-8270-8FB4BA288EE9}">
      <dgm:prSet/>
      <dgm:spPr/>
      <dgm:t>
        <a:bodyPr/>
        <a:lstStyle/>
        <a:p>
          <a:endParaRPr lang="en-US"/>
        </a:p>
      </dgm:t>
    </dgm:pt>
    <dgm:pt modelId="{314DBE38-2572-4AEF-9340-AEFC01C1C3C3}">
      <dgm:prSet/>
      <dgm:spPr/>
      <dgm:t>
        <a:bodyPr/>
        <a:lstStyle/>
        <a:p>
          <a:r>
            <a:rPr lang="en-IN"/>
            <a:t>Validation could start increasing at some point</a:t>
          </a:r>
          <a:endParaRPr lang="en-US"/>
        </a:p>
      </dgm:t>
    </dgm:pt>
    <dgm:pt modelId="{B0699337-3BC2-4A79-9AC0-A8CDD72966D3}" type="parTrans" cxnId="{51062E30-E4D3-45F7-8CC0-D0646F3502D4}">
      <dgm:prSet/>
      <dgm:spPr/>
      <dgm:t>
        <a:bodyPr/>
        <a:lstStyle/>
        <a:p>
          <a:endParaRPr lang="en-US"/>
        </a:p>
      </dgm:t>
    </dgm:pt>
    <dgm:pt modelId="{FC34450A-4C7F-41C7-81B1-F616C1FB0905}" type="sibTrans" cxnId="{51062E30-E4D3-45F7-8CC0-D0646F3502D4}">
      <dgm:prSet/>
      <dgm:spPr/>
      <dgm:t>
        <a:bodyPr/>
        <a:lstStyle/>
        <a:p>
          <a:endParaRPr lang="en-US"/>
        </a:p>
      </dgm:t>
    </dgm:pt>
    <dgm:pt modelId="{E401FB78-6638-4394-B985-8FC0951BAB6B}">
      <dgm:prSet/>
      <dgm:spPr/>
      <dgm:t>
        <a:bodyPr/>
        <a:lstStyle/>
        <a:p>
          <a:r>
            <a:rPr lang="en-IN"/>
            <a:t>That is the red flag</a:t>
          </a:r>
          <a:endParaRPr lang="en-US"/>
        </a:p>
      </dgm:t>
    </dgm:pt>
    <dgm:pt modelId="{9D7B784E-8C32-48DA-8F24-BC15519C8F31}" type="parTrans" cxnId="{6AA50C84-7FE1-4A53-941A-9C60439C9933}">
      <dgm:prSet/>
      <dgm:spPr/>
      <dgm:t>
        <a:bodyPr/>
        <a:lstStyle/>
        <a:p>
          <a:endParaRPr lang="en-US"/>
        </a:p>
      </dgm:t>
    </dgm:pt>
    <dgm:pt modelId="{118E292E-1AFE-44F1-9BDA-D60EF930B75B}" type="sibTrans" cxnId="{6AA50C84-7FE1-4A53-941A-9C60439C9933}">
      <dgm:prSet/>
      <dgm:spPr/>
      <dgm:t>
        <a:bodyPr/>
        <a:lstStyle/>
        <a:p>
          <a:endParaRPr lang="en-US"/>
        </a:p>
      </dgm:t>
    </dgm:pt>
    <dgm:pt modelId="{7C37034C-983D-4065-9406-7709FB90E843}">
      <dgm:prSet/>
      <dgm:spPr/>
      <dgm:t>
        <a:bodyPr/>
        <a:lstStyle/>
        <a:p>
          <a:r>
            <a:rPr lang="en-IN"/>
            <a:t>It became overfitting</a:t>
          </a:r>
          <a:endParaRPr lang="en-US"/>
        </a:p>
      </dgm:t>
    </dgm:pt>
    <dgm:pt modelId="{7427471B-467B-461B-9076-0B39DFD0C010}" type="parTrans" cxnId="{1A3AAC15-BFDE-4086-9359-8E8DF0D716AC}">
      <dgm:prSet/>
      <dgm:spPr/>
      <dgm:t>
        <a:bodyPr/>
        <a:lstStyle/>
        <a:p>
          <a:endParaRPr lang="en-US"/>
        </a:p>
      </dgm:t>
    </dgm:pt>
    <dgm:pt modelId="{85305AC7-19D7-4D7E-A14A-C9F96BAECC62}" type="sibTrans" cxnId="{1A3AAC15-BFDE-4086-9359-8E8DF0D716AC}">
      <dgm:prSet/>
      <dgm:spPr/>
      <dgm:t>
        <a:bodyPr/>
        <a:lstStyle/>
        <a:p>
          <a:endParaRPr lang="en-US"/>
        </a:p>
      </dgm:t>
    </dgm:pt>
    <dgm:pt modelId="{04CAC5B5-9A4A-453A-9554-8D7D92AB4A65}">
      <dgm:prSet/>
      <dgm:spPr/>
      <dgm:t>
        <a:bodyPr/>
        <a:lstStyle/>
        <a:p>
          <a:r>
            <a:rPr lang="en-IN"/>
            <a:t>Stop training</a:t>
          </a:r>
          <a:endParaRPr lang="en-US"/>
        </a:p>
      </dgm:t>
    </dgm:pt>
    <dgm:pt modelId="{AB0C85C5-716D-42E6-BD9E-44C8A1FA93DC}" type="parTrans" cxnId="{BC291BEA-5DDE-424E-8910-28D04281089E}">
      <dgm:prSet/>
      <dgm:spPr/>
      <dgm:t>
        <a:bodyPr/>
        <a:lstStyle/>
        <a:p>
          <a:endParaRPr lang="en-US"/>
        </a:p>
      </dgm:t>
    </dgm:pt>
    <dgm:pt modelId="{3D958C04-6D99-42EB-9EBC-EB1C98D1E878}" type="sibTrans" cxnId="{BC291BEA-5DDE-424E-8910-28D04281089E}">
      <dgm:prSet/>
      <dgm:spPr/>
      <dgm:t>
        <a:bodyPr/>
        <a:lstStyle/>
        <a:p>
          <a:endParaRPr lang="en-US"/>
        </a:p>
      </dgm:t>
    </dgm:pt>
    <dgm:pt modelId="{659EF1F9-4CDB-47C3-B01E-A175E5CED0A1}" type="pres">
      <dgm:prSet presAssocID="{C57B96A3-9475-4D83-B352-F74FD3921695}" presName="root" presStyleCnt="0">
        <dgm:presLayoutVars>
          <dgm:dir/>
          <dgm:resizeHandles val="exact"/>
        </dgm:presLayoutVars>
      </dgm:prSet>
      <dgm:spPr/>
    </dgm:pt>
    <dgm:pt modelId="{05578B11-6BD0-4C7A-BD25-82DD678EF7BA}" type="pres">
      <dgm:prSet presAssocID="{CECA0C68-4553-4DD1-AE95-9CFE6E227045}" presName="compNode" presStyleCnt="0"/>
      <dgm:spPr/>
    </dgm:pt>
    <dgm:pt modelId="{2721CFB8-A2A7-429B-A0C6-1D0E7B1C9F3B}" type="pres">
      <dgm:prSet presAssocID="{CECA0C68-4553-4DD1-AE95-9CFE6E2270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F615395-3041-463B-BEAB-D414C79233C3}" type="pres">
      <dgm:prSet presAssocID="{CECA0C68-4553-4DD1-AE95-9CFE6E227045}" presName="iconSpace" presStyleCnt="0"/>
      <dgm:spPr/>
    </dgm:pt>
    <dgm:pt modelId="{202C0900-91F0-452E-BBCE-8D88BD38424C}" type="pres">
      <dgm:prSet presAssocID="{CECA0C68-4553-4DD1-AE95-9CFE6E227045}" presName="parTx" presStyleLbl="revTx" presStyleIdx="0" presStyleCnt="4">
        <dgm:presLayoutVars>
          <dgm:chMax val="0"/>
          <dgm:chPref val="0"/>
        </dgm:presLayoutVars>
      </dgm:prSet>
      <dgm:spPr/>
    </dgm:pt>
    <dgm:pt modelId="{10E3E7F3-F110-4065-BB6B-7EFB7102BBA6}" type="pres">
      <dgm:prSet presAssocID="{CECA0C68-4553-4DD1-AE95-9CFE6E227045}" presName="txSpace" presStyleCnt="0"/>
      <dgm:spPr/>
    </dgm:pt>
    <dgm:pt modelId="{8F7809A2-9028-4CC5-8417-7605C4E0A913}" type="pres">
      <dgm:prSet presAssocID="{CECA0C68-4553-4DD1-AE95-9CFE6E227045}" presName="desTx" presStyleLbl="revTx" presStyleIdx="1" presStyleCnt="4">
        <dgm:presLayoutVars/>
      </dgm:prSet>
      <dgm:spPr/>
    </dgm:pt>
    <dgm:pt modelId="{F868B296-C17F-44A0-9E95-8DCD2CC8CF14}" type="pres">
      <dgm:prSet presAssocID="{5E7AC82B-61C9-43C7-A2F9-0C38A4C208F7}" presName="sibTrans" presStyleCnt="0"/>
      <dgm:spPr/>
    </dgm:pt>
    <dgm:pt modelId="{904DBC1F-F0A0-4939-9620-EE1CCC1B0FE0}" type="pres">
      <dgm:prSet presAssocID="{DAFC1F28-44AA-4C9E-938D-4F60A4BDEFD3}" presName="compNode" presStyleCnt="0"/>
      <dgm:spPr/>
    </dgm:pt>
    <dgm:pt modelId="{68C8763B-8997-440B-9318-9F6A72BCC3C4}" type="pres">
      <dgm:prSet presAssocID="{DAFC1F28-44AA-4C9E-938D-4F60A4BDEF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F89AEA5-9F43-414D-BC63-DD11356B3ECC}" type="pres">
      <dgm:prSet presAssocID="{DAFC1F28-44AA-4C9E-938D-4F60A4BDEFD3}" presName="iconSpace" presStyleCnt="0"/>
      <dgm:spPr/>
    </dgm:pt>
    <dgm:pt modelId="{478108BC-AFFC-41BD-99A1-1277EECADA9C}" type="pres">
      <dgm:prSet presAssocID="{DAFC1F28-44AA-4C9E-938D-4F60A4BDEFD3}" presName="parTx" presStyleLbl="revTx" presStyleIdx="2" presStyleCnt="4">
        <dgm:presLayoutVars>
          <dgm:chMax val="0"/>
          <dgm:chPref val="0"/>
        </dgm:presLayoutVars>
      </dgm:prSet>
      <dgm:spPr/>
    </dgm:pt>
    <dgm:pt modelId="{E53E9DDE-B4F3-4AEF-98CD-CB573C3E3F75}" type="pres">
      <dgm:prSet presAssocID="{DAFC1F28-44AA-4C9E-938D-4F60A4BDEFD3}" presName="txSpace" presStyleCnt="0"/>
      <dgm:spPr/>
    </dgm:pt>
    <dgm:pt modelId="{B80D9770-1176-4489-BE94-9B4098DA16CC}" type="pres">
      <dgm:prSet presAssocID="{DAFC1F28-44AA-4C9E-938D-4F60A4BDEFD3}" presName="desTx" presStyleLbl="revTx" presStyleIdx="3" presStyleCnt="4">
        <dgm:presLayoutVars/>
      </dgm:prSet>
      <dgm:spPr/>
    </dgm:pt>
  </dgm:ptLst>
  <dgm:cxnLst>
    <dgm:cxn modelId="{4908AA02-9B85-4FFB-A710-FCD35814E447}" type="presOf" srcId="{7C37034C-983D-4065-9406-7709FB90E843}" destId="{B80D9770-1176-4489-BE94-9B4098DA16CC}" srcOrd="0" destOrd="2" presId="urn:microsoft.com/office/officeart/2018/5/layout/CenteredIconLabelDescriptionList"/>
    <dgm:cxn modelId="{1A3AAC15-BFDE-4086-9359-8E8DF0D716AC}" srcId="{DAFC1F28-44AA-4C9E-938D-4F60A4BDEFD3}" destId="{7C37034C-983D-4065-9406-7709FB90E843}" srcOrd="2" destOrd="0" parTransId="{7427471B-467B-461B-9076-0B39DFD0C010}" sibTransId="{85305AC7-19D7-4D7E-A14A-C9F96BAECC62}"/>
    <dgm:cxn modelId="{4965F820-351C-4774-8270-8FB4BA288EE9}" srcId="{C57B96A3-9475-4D83-B352-F74FD3921695}" destId="{DAFC1F28-44AA-4C9E-938D-4F60A4BDEFD3}" srcOrd="1" destOrd="0" parTransId="{0CBCFA16-A577-4BE9-A594-5381E6FAC538}" sibTransId="{A949CB42-EEBC-4C84-933C-E0CA47B929B6}"/>
    <dgm:cxn modelId="{51062E30-E4D3-45F7-8CC0-D0646F3502D4}" srcId="{DAFC1F28-44AA-4C9E-938D-4F60A4BDEFD3}" destId="{314DBE38-2572-4AEF-9340-AEFC01C1C3C3}" srcOrd="0" destOrd="0" parTransId="{B0699337-3BC2-4A79-9AC0-A8CDD72966D3}" sibTransId="{FC34450A-4C7F-41C7-81B1-F616C1FB0905}"/>
    <dgm:cxn modelId="{FEA5BE5C-D531-40A9-A050-AE802100D566}" type="presOf" srcId="{314DBE38-2572-4AEF-9340-AEFC01C1C3C3}" destId="{B80D9770-1176-4489-BE94-9B4098DA16CC}" srcOrd="0" destOrd="0" presId="urn:microsoft.com/office/officeart/2018/5/layout/CenteredIconLabelDescriptionList"/>
    <dgm:cxn modelId="{431F3961-A260-4D24-A712-4F27B0729620}" srcId="{C57B96A3-9475-4D83-B352-F74FD3921695}" destId="{CECA0C68-4553-4DD1-AE95-9CFE6E227045}" srcOrd="0" destOrd="0" parTransId="{931771F3-F9BD-4FC8-B060-85898713E597}" sibTransId="{5E7AC82B-61C9-43C7-A2F9-0C38A4C208F7}"/>
    <dgm:cxn modelId="{35AD7147-8BCF-4873-8293-9B0198D5E192}" srcId="{CECA0C68-4553-4DD1-AE95-9CFE6E227045}" destId="{8B971969-6568-4947-9EAC-226EBB2A72E2}" srcOrd="0" destOrd="0" parTransId="{010DFA06-97B5-4865-ABB5-A4C1D6FDE99F}" sibTransId="{8567E686-7454-4338-93CB-83885BE6A7F1}"/>
    <dgm:cxn modelId="{9C49A34C-D2F5-4D93-B648-690E9B75177F}" type="presOf" srcId="{8B971969-6568-4947-9EAC-226EBB2A72E2}" destId="{8F7809A2-9028-4CC5-8417-7605C4E0A913}" srcOrd="0" destOrd="0" presId="urn:microsoft.com/office/officeart/2018/5/layout/CenteredIconLabelDescriptionList"/>
    <dgm:cxn modelId="{6AA50C84-7FE1-4A53-941A-9C60439C9933}" srcId="{DAFC1F28-44AA-4C9E-938D-4F60A4BDEFD3}" destId="{E401FB78-6638-4394-B985-8FC0951BAB6B}" srcOrd="1" destOrd="0" parTransId="{9D7B784E-8C32-48DA-8F24-BC15519C8F31}" sibTransId="{118E292E-1AFE-44F1-9BDA-D60EF930B75B}"/>
    <dgm:cxn modelId="{71B2AF94-A40E-4B10-B984-971E8395CC9C}" type="presOf" srcId="{CECA0C68-4553-4DD1-AE95-9CFE6E227045}" destId="{202C0900-91F0-452E-BBCE-8D88BD38424C}" srcOrd="0" destOrd="0" presId="urn:microsoft.com/office/officeart/2018/5/layout/CenteredIconLabelDescriptionList"/>
    <dgm:cxn modelId="{FA000D98-A783-4D48-9257-5EA3DB05229E}" type="presOf" srcId="{04CAC5B5-9A4A-453A-9554-8D7D92AB4A65}" destId="{B80D9770-1176-4489-BE94-9B4098DA16CC}" srcOrd="0" destOrd="3" presId="urn:microsoft.com/office/officeart/2018/5/layout/CenteredIconLabelDescriptionList"/>
    <dgm:cxn modelId="{AE3E1EBE-BD2B-447A-9597-67114A80D9AA}" type="presOf" srcId="{E401FB78-6638-4394-B985-8FC0951BAB6B}" destId="{B80D9770-1176-4489-BE94-9B4098DA16CC}" srcOrd="0" destOrd="1" presId="urn:microsoft.com/office/officeart/2018/5/layout/CenteredIconLabelDescriptionList"/>
    <dgm:cxn modelId="{292232E1-D11E-4F11-B9BC-CE8C24F3CC37}" type="presOf" srcId="{DAFC1F28-44AA-4C9E-938D-4F60A4BDEFD3}" destId="{478108BC-AFFC-41BD-99A1-1277EECADA9C}" srcOrd="0" destOrd="0" presId="urn:microsoft.com/office/officeart/2018/5/layout/CenteredIconLabelDescriptionList"/>
    <dgm:cxn modelId="{BC291BEA-5DDE-424E-8910-28D04281089E}" srcId="{DAFC1F28-44AA-4C9E-938D-4F60A4BDEFD3}" destId="{04CAC5B5-9A4A-453A-9554-8D7D92AB4A65}" srcOrd="3" destOrd="0" parTransId="{AB0C85C5-716D-42E6-BD9E-44C8A1FA93DC}" sibTransId="{3D958C04-6D99-42EB-9EBC-EB1C98D1E878}"/>
    <dgm:cxn modelId="{DAA5C2FD-272F-41EC-9DB6-A67832392268}" type="presOf" srcId="{C57B96A3-9475-4D83-B352-F74FD3921695}" destId="{659EF1F9-4CDB-47C3-B01E-A175E5CED0A1}" srcOrd="0" destOrd="0" presId="urn:microsoft.com/office/officeart/2018/5/layout/CenteredIconLabelDescriptionList"/>
    <dgm:cxn modelId="{9D1513FB-ADDA-424B-B9B5-593E1165A7D4}" type="presParOf" srcId="{659EF1F9-4CDB-47C3-B01E-A175E5CED0A1}" destId="{05578B11-6BD0-4C7A-BD25-82DD678EF7BA}" srcOrd="0" destOrd="0" presId="urn:microsoft.com/office/officeart/2018/5/layout/CenteredIconLabelDescriptionList"/>
    <dgm:cxn modelId="{FA9FE723-2FF3-4E1F-842A-321C59D27C0C}" type="presParOf" srcId="{05578B11-6BD0-4C7A-BD25-82DD678EF7BA}" destId="{2721CFB8-A2A7-429B-A0C6-1D0E7B1C9F3B}" srcOrd="0" destOrd="0" presId="urn:microsoft.com/office/officeart/2018/5/layout/CenteredIconLabelDescriptionList"/>
    <dgm:cxn modelId="{67C5F16B-5CC7-427F-B7FB-67DF63AD2FAE}" type="presParOf" srcId="{05578B11-6BD0-4C7A-BD25-82DD678EF7BA}" destId="{8F615395-3041-463B-BEAB-D414C79233C3}" srcOrd="1" destOrd="0" presId="urn:microsoft.com/office/officeart/2018/5/layout/CenteredIconLabelDescriptionList"/>
    <dgm:cxn modelId="{3D79FFB5-C5F9-4782-B68E-B10FFC3852BF}" type="presParOf" srcId="{05578B11-6BD0-4C7A-BD25-82DD678EF7BA}" destId="{202C0900-91F0-452E-BBCE-8D88BD38424C}" srcOrd="2" destOrd="0" presId="urn:microsoft.com/office/officeart/2018/5/layout/CenteredIconLabelDescriptionList"/>
    <dgm:cxn modelId="{112E189B-5B55-4679-BFBF-0518A6D52A43}" type="presParOf" srcId="{05578B11-6BD0-4C7A-BD25-82DD678EF7BA}" destId="{10E3E7F3-F110-4065-BB6B-7EFB7102BBA6}" srcOrd="3" destOrd="0" presId="urn:microsoft.com/office/officeart/2018/5/layout/CenteredIconLabelDescriptionList"/>
    <dgm:cxn modelId="{A5040E98-353B-422F-8174-A7CB33C7BD81}" type="presParOf" srcId="{05578B11-6BD0-4C7A-BD25-82DD678EF7BA}" destId="{8F7809A2-9028-4CC5-8417-7605C4E0A913}" srcOrd="4" destOrd="0" presId="urn:microsoft.com/office/officeart/2018/5/layout/CenteredIconLabelDescriptionList"/>
    <dgm:cxn modelId="{F2AC84AB-B1EA-4F41-8AF3-4BED854922A6}" type="presParOf" srcId="{659EF1F9-4CDB-47C3-B01E-A175E5CED0A1}" destId="{F868B296-C17F-44A0-9E95-8DCD2CC8CF14}" srcOrd="1" destOrd="0" presId="urn:microsoft.com/office/officeart/2018/5/layout/CenteredIconLabelDescriptionList"/>
    <dgm:cxn modelId="{DB69B64C-730D-4321-BD27-781B930F75BA}" type="presParOf" srcId="{659EF1F9-4CDB-47C3-B01E-A175E5CED0A1}" destId="{904DBC1F-F0A0-4939-9620-EE1CCC1B0FE0}" srcOrd="2" destOrd="0" presId="urn:microsoft.com/office/officeart/2018/5/layout/CenteredIconLabelDescriptionList"/>
    <dgm:cxn modelId="{D61CC95E-5942-46D6-A657-058ACBA6A237}" type="presParOf" srcId="{904DBC1F-F0A0-4939-9620-EE1CCC1B0FE0}" destId="{68C8763B-8997-440B-9318-9F6A72BCC3C4}" srcOrd="0" destOrd="0" presId="urn:microsoft.com/office/officeart/2018/5/layout/CenteredIconLabelDescriptionList"/>
    <dgm:cxn modelId="{269B57CF-C656-4490-8CAC-9EC29E5408AA}" type="presParOf" srcId="{904DBC1F-F0A0-4939-9620-EE1CCC1B0FE0}" destId="{BF89AEA5-9F43-414D-BC63-DD11356B3ECC}" srcOrd="1" destOrd="0" presId="urn:microsoft.com/office/officeart/2018/5/layout/CenteredIconLabelDescriptionList"/>
    <dgm:cxn modelId="{62A5C92E-F730-4381-8018-7818DF80DCCB}" type="presParOf" srcId="{904DBC1F-F0A0-4939-9620-EE1CCC1B0FE0}" destId="{478108BC-AFFC-41BD-99A1-1277EECADA9C}" srcOrd="2" destOrd="0" presId="urn:microsoft.com/office/officeart/2018/5/layout/CenteredIconLabelDescriptionList"/>
    <dgm:cxn modelId="{0CAD5EC5-9B9F-446C-A24A-DCD65F03C8FF}" type="presParOf" srcId="{904DBC1F-F0A0-4939-9620-EE1CCC1B0FE0}" destId="{E53E9DDE-B4F3-4AEF-98CD-CB573C3E3F75}" srcOrd="3" destOrd="0" presId="urn:microsoft.com/office/officeart/2018/5/layout/CenteredIconLabelDescriptionList"/>
    <dgm:cxn modelId="{AE015A9A-5214-49E8-BB2F-0A3D914F9438}" type="presParOf" srcId="{904DBC1F-F0A0-4939-9620-EE1CCC1B0FE0}" destId="{B80D9770-1176-4489-BE94-9B4098DA16C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FA0DB-A55E-4DA8-8E6C-3A92A8EA241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AA3ADD-3CD7-44CF-83E5-3CC73BAC62DF}">
      <dgm:prSet/>
      <dgm:spPr/>
      <dgm:t>
        <a:bodyPr/>
        <a:lstStyle/>
        <a:p>
          <a:r>
            <a:rPr lang="en-IN"/>
            <a:t>Training – where the training happens</a:t>
          </a:r>
          <a:endParaRPr lang="en-US"/>
        </a:p>
      </dgm:t>
    </dgm:pt>
    <dgm:pt modelId="{5E996264-239B-4CE7-B814-B903EFAC731E}" type="parTrans" cxnId="{83E96DAC-AC6B-461D-8EFC-F383ADD0F364}">
      <dgm:prSet/>
      <dgm:spPr/>
      <dgm:t>
        <a:bodyPr/>
        <a:lstStyle/>
        <a:p>
          <a:endParaRPr lang="en-US"/>
        </a:p>
      </dgm:t>
    </dgm:pt>
    <dgm:pt modelId="{35FBAD94-CBF0-4917-899B-B0356E8A589C}" type="sibTrans" cxnId="{83E96DAC-AC6B-461D-8EFC-F383ADD0F364}">
      <dgm:prSet/>
      <dgm:spPr/>
      <dgm:t>
        <a:bodyPr/>
        <a:lstStyle/>
        <a:p>
          <a:endParaRPr lang="en-US"/>
        </a:p>
      </dgm:t>
    </dgm:pt>
    <dgm:pt modelId="{AFD8F19B-4F6D-47EA-AD64-95B25CA79197}">
      <dgm:prSet/>
      <dgm:spPr/>
      <dgm:t>
        <a:bodyPr/>
        <a:lstStyle/>
        <a:p>
          <a:r>
            <a:rPr lang="en-IN"/>
            <a:t>Validation – helps us overfitting</a:t>
          </a:r>
          <a:endParaRPr lang="en-US"/>
        </a:p>
      </dgm:t>
    </dgm:pt>
    <dgm:pt modelId="{8487E98F-E688-44B1-A64A-6CDE79990731}" type="parTrans" cxnId="{80AEBEDF-195B-4E59-8161-7456CA5651A0}">
      <dgm:prSet/>
      <dgm:spPr/>
      <dgm:t>
        <a:bodyPr/>
        <a:lstStyle/>
        <a:p>
          <a:endParaRPr lang="en-US"/>
        </a:p>
      </dgm:t>
    </dgm:pt>
    <dgm:pt modelId="{9A223177-B7F5-45BC-A941-298F5598733A}" type="sibTrans" cxnId="{80AEBEDF-195B-4E59-8161-7456CA5651A0}">
      <dgm:prSet/>
      <dgm:spPr/>
      <dgm:t>
        <a:bodyPr/>
        <a:lstStyle/>
        <a:p>
          <a:endParaRPr lang="en-US"/>
        </a:p>
      </dgm:t>
    </dgm:pt>
    <dgm:pt modelId="{F0750CC2-2818-46BE-B7CE-F8385B7DF013}">
      <dgm:prSet/>
      <dgm:spPr/>
      <dgm:t>
        <a:bodyPr/>
        <a:lstStyle/>
        <a:p>
          <a:r>
            <a:rPr lang="en-IN"/>
            <a:t>Testing – Measures the power of prediction</a:t>
          </a:r>
          <a:endParaRPr lang="en-US"/>
        </a:p>
      </dgm:t>
    </dgm:pt>
    <dgm:pt modelId="{8C680313-66FA-4D8F-B435-F76C20423571}" type="parTrans" cxnId="{7D4FBFFD-BEE9-40C8-95BA-420313512E5A}">
      <dgm:prSet/>
      <dgm:spPr/>
      <dgm:t>
        <a:bodyPr/>
        <a:lstStyle/>
        <a:p>
          <a:endParaRPr lang="en-US"/>
        </a:p>
      </dgm:t>
    </dgm:pt>
    <dgm:pt modelId="{51FE675A-C438-4321-9A18-36D2A26BF745}" type="sibTrans" cxnId="{7D4FBFFD-BEE9-40C8-95BA-420313512E5A}">
      <dgm:prSet/>
      <dgm:spPr/>
      <dgm:t>
        <a:bodyPr/>
        <a:lstStyle/>
        <a:p>
          <a:endParaRPr lang="en-US"/>
        </a:p>
      </dgm:t>
    </dgm:pt>
    <dgm:pt modelId="{EF81430A-0EFC-443D-8E40-AA13764F809C}">
      <dgm:prSet/>
      <dgm:spPr/>
      <dgm:t>
        <a:bodyPr/>
        <a:lstStyle/>
        <a:p>
          <a:r>
            <a:rPr lang="en-IN"/>
            <a:t>80 %10% 10%</a:t>
          </a:r>
          <a:endParaRPr lang="en-US"/>
        </a:p>
      </dgm:t>
    </dgm:pt>
    <dgm:pt modelId="{8516B0AF-BFA2-453F-AA69-851363318F14}" type="parTrans" cxnId="{2C474EEB-F829-4B7E-B985-DB333EFFF1D4}">
      <dgm:prSet/>
      <dgm:spPr/>
      <dgm:t>
        <a:bodyPr/>
        <a:lstStyle/>
        <a:p>
          <a:endParaRPr lang="en-US"/>
        </a:p>
      </dgm:t>
    </dgm:pt>
    <dgm:pt modelId="{FE4669EA-21AF-4C6B-8522-90D6EDD37475}" type="sibTrans" cxnId="{2C474EEB-F829-4B7E-B985-DB333EFFF1D4}">
      <dgm:prSet/>
      <dgm:spPr/>
      <dgm:t>
        <a:bodyPr/>
        <a:lstStyle/>
        <a:p>
          <a:endParaRPr lang="en-US"/>
        </a:p>
      </dgm:t>
    </dgm:pt>
    <dgm:pt modelId="{29DC1EC0-C7A7-4284-B686-5C556EC87805}">
      <dgm:prSet/>
      <dgm:spPr/>
      <dgm:t>
        <a:bodyPr/>
        <a:lstStyle/>
        <a:p>
          <a:r>
            <a:rPr lang="en-IN"/>
            <a:t>70% 20% 10%</a:t>
          </a:r>
          <a:endParaRPr lang="en-US"/>
        </a:p>
      </dgm:t>
    </dgm:pt>
    <dgm:pt modelId="{B72DEE81-E8A4-4873-B8D8-E75766380784}" type="parTrans" cxnId="{1124DA38-9E07-419F-B3BD-2954F1E2C2FB}">
      <dgm:prSet/>
      <dgm:spPr/>
      <dgm:t>
        <a:bodyPr/>
        <a:lstStyle/>
        <a:p>
          <a:endParaRPr lang="en-US"/>
        </a:p>
      </dgm:t>
    </dgm:pt>
    <dgm:pt modelId="{B15933FD-98F3-4239-8AD1-2D30FC51FC47}" type="sibTrans" cxnId="{1124DA38-9E07-419F-B3BD-2954F1E2C2FB}">
      <dgm:prSet/>
      <dgm:spPr/>
      <dgm:t>
        <a:bodyPr/>
        <a:lstStyle/>
        <a:p>
          <a:endParaRPr lang="en-US"/>
        </a:p>
      </dgm:t>
    </dgm:pt>
    <dgm:pt modelId="{72EF6077-2E31-42B8-828F-A741E564EDDE}" type="pres">
      <dgm:prSet presAssocID="{E75FA0DB-A55E-4DA8-8E6C-3A92A8EA241E}" presName="root" presStyleCnt="0">
        <dgm:presLayoutVars>
          <dgm:dir/>
          <dgm:resizeHandles val="exact"/>
        </dgm:presLayoutVars>
      </dgm:prSet>
      <dgm:spPr/>
    </dgm:pt>
    <dgm:pt modelId="{A6C35B36-E055-4CC5-817C-074AED467D18}" type="pres">
      <dgm:prSet presAssocID="{E75FA0DB-A55E-4DA8-8E6C-3A92A8EA241E}" presName="container" presStyleCnt="0">
        <dgm:presLayoutVars>
          <dgm:dir/>
          <dgm:resizeHandles val="exact"/>
        </dgm:presLayoutVars>
      </dgm:prSet>
      <dgm:spPr/>
    </dgm:pt>
    <dgm:pt modelId="{39F97403-BCB6-49E3-8DA2-619F2E423400}" type="pres">
      <dgm:prSet presAssocID="{BFAA3ADD-3CD7-44CF-83E5-3CC73BAC62DF}" presName="compNode" presStyleCnt="0"/>
      <dgm:spPr/>
    </dgm:pt>
    <dgm:pt modelId="{82C0AAC4-44DB-4449-9996-CBF319CADCCA}" type="pres">
      <dgm:prSet presAssocID="{BFAA3ADD-3CD7-44CF-83E5-3CC73BAC62DF}" presName="iconBgRect" presStyleLbl="bgShp" presStyleIdx="0" presStyleCnt="5"/>
      <dgm:spPr/>
    </dgm:pt>
    <dgm:pt modelId="{4691112C-42EF-49DE-BAFE-2C55285B00DD}" type="pres">
      <dgm:prSet presAssocID="{BFAA3ADD-3CD7-44CF-83E5-3CC73BAC62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0FFD38F-1112-4F7F-B96C-79BD25C2C972}" type="pres">
      <dgm:prSet presAssocID="{BFAA3ADD-3CD7-44CF-83E5-3CC73BAC62DF}" presName="spaceRect" presStyleCnt="0"/>
      <dgm:spPr/>
    </dgm:pt>
    <dgm:pt modelId="{51B1D48F-AD9A-4D25-95E2-BACF8C67824A}" type="pres">
      <dgm:prSet presAssocID="{BFAA3ADD-3CD7-44CF-83E5-3CC73BAC62DF}" presName="textRect" presStyleLbl="revTx" presStyleIdx="0" presStyleCnt="5">
        <dgm:presLayoutVars>
          <dgm:chMax val="1"/>
          <dgm:chPref val="1"/>
        </dgm:presLayoutVars>
      </dgm:prSet>
      <dgm:spPr/>
    </dgm:pt>
    <dgm:pt modelId="{A027AAC7-C77A-4937-8D76-4222753D5A10}" type="pres">
      <dgm:prSet presAssocID="{35FBAD94-CBF0-4917-899B-B0356E8A589C}" presName="sibTrans" presStyleLbl="sibTrans2D1" presStyleIdx="0" presStyleCnt="0"/>
      <dgm:spPr/>
    </dgm:pt>
    <dgm:pt modelId="{A9E61B7B-2D15-4CEF-89CA-42785C8525F0}" type="pres">
      <dgm:prSet presAssocID="{AFD8F19B-4F6D-47EA-AD64-95B25CA79197}" presName="compNode" presStyleCnt="0"/>
      <dgm:spPr/>
    </dgm:pt>
    <dgm:pt modelId="{C3FD9307-DEF0-4005-81DB-BF215248D3F0}" type="pres">
      <dgm:prSet presAssocID="{AFD8F19B-4F6D-47EA-AD64-95B25CA79197}" presName="iconBgRect" presStyleLbl="bgShp" presStyleIdx="1" presStyleCnt="5"/>
      <dgm:spPr/>
    </dgm:pt>
    <dgm:pt modelId="{67A5CBC3-BCE5-49C0-99A2-8BC8A8C8099A}" type="pres">
      <dgm:prSet presAssocID="{AFD8F19B-4F6D-47EA-AD64-95B25CA791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9AC85BF8-6903-4DC1-822A-8E379366B10C}" type="pres">
      <dgm:prSet presAssocID="{AFD8F19B-4F6D-47EA-AD64-95B25CA79197}" presName="spaceRect" presStyleCnt="0"/>
      <dgm:spPr/>
    </dgm:pt>
    <dgm:pt modelId="{38E49B23-0481-432B-97DC-BD7ED1A61D45}" type="pres">
      <dgm:prSet presAssocID="{AFD8F19B-4F6D-47EA-AD64-95B25CA79197}" presName="textRect" presStyleLbl="revTx" presStyleIdx="1" presStyleCnt="5">
        <dgm:presLayoutVars>
          <dgm:chMax val="1"/>
          <dgm:chPref val="1"/>
        </dgm:presLayoutVars>
      </dgm:prSet>
      <dgm:spPr/>
    </dgm:pt>
    <dgm:pt modelId="{B7CD3F23-0883-491D-8C3D-C858E8BC8B2E}" type="pres">
      <dgm:prSet presAssocID="{9A223177-B7F5-45BC-A941-298F5598733A}" presName="sibTrans" presStyleLbl="sibTrans2D1" presStyleIdx="0" presStyleCnt="0"/>
      <dgm:spPr/>
    </dgm:pt>
    <dgm:pt modelId="{79C783CB-8E6A-4D5C-895A-DD7586A6191F}" type="pres">
      <dgm:prSet presAssocID="{F0750CC2-2818-46BE-B7CE-F8385B7DF013}" presName="compNode" presStyleCnt="0"/>
      <dgm:spPr/>
    </dgm:pt>
    <dgm:pt modelId="{3ED7834A-1D61-4700-B34B-E5D5FF8B59A6}" type="pres">
      <dgm:prSet presAssocID="{F0750CC2-2818-46BE-B7CE-F8385B7DF013}" presName="iconBgRect" presStyleLbl="bgShp" presStyleIdx="2" presStyleCnt="5"/>
      <dgm:spPr/>
    </dgm:pt>
    <dgm:pt modelId="{DE2A4AB4-4B9F-430E-852A-9E7F7259024B}" type="pres">
      <dgm:prSet presAssocID="{F0750CC2-2818-46BE-B7CE-F8385B7DF0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5E532A72-F646-4A02-8AD8-DC5EB3D49B46}" type="pres">
      <dgm:prSet presAssocID="{F0750CC2-2818-46BE-B7CE-F8385B7DF013}" presName="spaceRect" presStyleCnt="0"/>
      <dgm:spPr/>
    </dgm:pt>
    <dgm:pt modelId="{F9F06694-8982-43AA-AF36-678A3FFA1953}" type="pres">
      <dgm:prSet presAssocID="{F0750CC2-2818-46BE-B7CE-F8385B7DF013}" presName="textRect" presStyleLbl="revTx" presStyleIdx="2" presStyleCnt="5">
        <dgm:presLayoutVars>
          <dgm:chMax val="1"/>
          <dgm:chPref val="1"/>
        </dgm:presLayoutVars>
      </dgm:prSet>
      <dgm:spPr/>
    </dgm:pt>
    <dgm:pt modelId="{B0517271-BA46-41BC-8ED1-5C32C340628E}" type="pres">
      <dgm:prSet presAssocID="{51FE675A-C438-4321-9A18-36D2A26BF745}" presName="sibTrans" presStyleLbl="sibTrans2D1" presStyleIdx="0" presStyleCnt="0"/>
      <dgm:spPr/>
    </dgm:pt>
    <dgm:pt modelId="{F4C81421-83CD-46DD-A91F-9439956F03F4}" type="pres">
      <dgm:prSet presAssocID="{EF81430A-0EFC-443D-8E40-AA13764F809C}" presName="compNode" presStyleCnt="0"/>
      <dgm:spPr/>
    </dgm:pt>
    <dgm:pt modelId="{F647D8E5-D2D6-440B-9840-380C95302DE4}" type="pres">
      <dgm:prSet presAssocID="{EF81430A-0EFC-443D-8E40-AA13764F809C}" presName="iconBgRect" presStyleLbl="bgShp" presStyleIdx="3" presStyleCnt="5"/>
      <dgm:spPr/>
    </dgm:pt>
    <dgm:pt modelId="{87F7E8E3-7464-432B-B1F8-1D044688CBE0}" type="pres">
      <dgm:prSet presAssocID="{EF81430A-0EFC-443D-8E40-AA13764F80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6EAE183-D965-456A-9EDB-5FA452C6E68A}" type="pres">
      <dgm:prSet presAssocID="{EF81430A-0EFC-443D-8E40-AA13764F809C}" presName="spaceRect" presStyleCnt="0"/>
      <dgm:spPr/>
    </dgm:pt>
    <dgm:pt modelId="{ED3CF937-5BE6-4CC7-9523-CF082AE09F08}" type="pres">
      <dgm:prSet presAssocID="{EF81430A-0EFC-443D-8E40-AA13764F809C}" presName="textRect" presStyleLbl="revTx" presStyleIdx="3" presStyleCnt="5">
        <dgm:presLayoutVars>
          <dgm:chMax val="1"/>
          <dgm:chPref val="1"/>
        </dgm:presLayoutVars>
      </dgm:prSet>
      <dgm:spPr/>
    </dgm:pt>
    <dgm:pt modelId="{0D149BFF-2C17-4AD4-90C2-842A82361836}" type="pres">
      <dgm:prSet presAssocID="{FE4669EA-21AF-4C6B-8522-90D6EDD37475}" presName="sibTrans" presStyleLbl="sibTrans2D1" presStyleIdx="0" presStyleCnt="0"/>
      <dgm:spPr/>
    </dgm:pt>
    <dgm:pt modelId="{EAFD76AA-A13E-4598-80BC-3847E03ECDDE}" type="pres">
      <dgm:prSet presAssocID="{29DC1EC0-C7A7-4284-B686-5C556EC87805}" presName="compNode" presStyleCnt="0"/>
      <dgm:spPr/>
    </dgm:pt>
    <dgm:pt modelId="{FB100088-6E4A-4256-B745-75009376F4A7}" type="pres">
      <dgm:prSet presAssocID="{29DC1EC0-C7A7-4284-B686-5C556EC87805}" presName="iconBgRect" presStyleLbl="bgShp" presStyleIdx="4" presStyleCnt="5"/>
      <dgm:spPr/>
    </dgm:pt>
    <dgm:pt modelId="{52B5DF29-86B7-444D-8E22-2C4517550905}" type="pres">
      <dgm:prSet presAssocID="{29DC1EC0-C7A7-4284-B686-5C556EC878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8785F663-DF75-4B28-B808-6DBCD83E0B54}" type="pres">
      <dgm:prSet presAssocID="{29DC1EC0-C7A7-4284-B686-5C556EC87805}" presName="spaceRect" presStyleCnt="0"/>
      <dgm:spPr/>
    </dgm:pt>
    <dgm:pt modelId="{1D7586E1-D8EF-48E6-92B9-AC120BEC4BCC}" type="pres">
      <dgm:prSet presAssocID="{29DC1EC0-C7A7-4284-B686-5C556EC878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AB311F-36E7-4F46-9280-B81145E512EB}" type="presOf" srcId="{EF81430A-0EFC-443D-8E40-AA13764F809C}" destId="{ED3CF937-5BE6-4CC7-9523-CF082AE09F08}" srcOrd="0" destOrd="0" presId="urn:microsoft.com/office/officeart/2018/2/layout/IconCircleList"/>
    <dgm:cxn modelId="{250A4D28-46B4-4D68-A7B3-7C9D17C3FF6B}" type="presOf" srcId="{9A223177-B7F5-45BC-A941-298F5598733A}" destId="{B7CD3F23-0883-491D-8C3D-C858E8BC8B2E}" srcOrd="0" destOrd="0" presId="urn:microsoft.com/office/officeart/2018/2/layout/IconCircleList"/>
    <dgm:cxn modelId="{1124DA38-9E07-419F-B3BD-2954F1E2C2FB}" srcId="{E75FA0DB-A55E-4DA8-8E6C-3A92A8EA241E}" destId="{29DC1EC0-C7A7-4284-B686-5C556EC87805}" srcOrd="4" destOrd="0" parTransId="{B72DEE81-E8A4-4873-B8D8-E75766380784}" sibTransId="{B15933FD-98F3-4239-8AD1-2D30FC51FC47}"/>
    <dgm:cxn modelId="{12EC3249-BCD4-484E-9451-AB1F8706F031}" type="presOf" srcId="{BFAA3ADD-3CD7-44CF-83E5-3CC73BAC62DF}" destId="{51B1D48F-AD9A-4D25-95E2-BACF8C67824A}" srcOrd="0" destOrd="0" presId="urn:microsoft.com/office/officeart/2018/2/layout/IconCircleList"/>
    <dgm:cxn modelId="{3E484755-0861-40C1-BE56-BCFBBB7FA3F6}" type="presOf" srcId="{F0750CC2-2818-46BE-B7CE-F8385B7DF013}" destId="{F9F06694-8982-43AA-AF36-678A3FFA1953}" srcOrd="0" destOrd="0" presId="urn:microsoft.com/office/officeart/2018/2/layout/IconCircleList"/>
    <dgm:cxn modelId="{24947A55-151B-4FE6-B9FF-49ADA4F5A0B5}" type="presOf" srcId="{AFD8F19B-4F6D-47EA-AD64-95B25CA79197}" destId="{38E49B23-0481-432B-97DC-BD7ED1A61D45}" srcOrd="0" destOrd="0" presId="urn:microsoft.com/office/officeart/2018/2/layout/IconCircleList"/>
    <dgm:cxn modelId="{FBFE389F-1244-442A-B050-98E57E3B1F7C}" type="presOf" srcId="{FE4669EA-21AF-4C6B-8522-90D6EDD37475}" destId="{0D149BFF-2C17-4AD4-90C2-842A82361836}" srcOrd="0" destOrd="0" presId="urn:microsoft.com/office/officeart/2018/2/layout/IconCircleList"/>
    <dgm:cxn modelId="{9D9C49A3-5379-4EAE-B39E-5074CE9D3D81}" type="presOf" srcId="{51FE675A-C438-4321-9A18-36D2A26BF745}" destId="{B0517271-BA46-41BC-8ED1-5C32C340628E}" srcOrd="0" destOrd="0" presId="urn:microsoft.com/office/officeart/2018/2/layout/IconCircleList"/>
    <dgm:cxn modelId="{83E96DAC-AC6B-461D-8EFC-F383ADD0F364}" srcId="{E75FA0DB-A55E-4DA8-8E6C-3A92A8EA241E}" destId="{BFAA3ADD-3CD7-44CF-83E5-3CC73BAC62DF}" srcOrd="0" destOrd="0" parTransId="{5E996264-239B-4CE7-B814-B903EFAC731E}" sibTransId="{35FBAD94-CBF0-4917-899B-B0356E8A589C}"/>
    <dgm:cxn modelId="{114ADBB5-339C-4588-823E-CC9F63FF1441}" type="presOf" srcId="{29DC1EC0-C7A7-4284-B686-5C556EC87805}" destId="{1D7586E1-D8EF-48E6-92B9-AC120BEC4BCC}" srcOrd="0" destOrd="0" presId="urn:microsoft.com/office/officeart/2018/2/layout/IconCircleList"/>
    <dgm:cxn modelId="{5922E3D4-7315-4E25-B5C3-6D5D394DC372}" type="presOf" srcId="{E75FA0DB-A55E-4DA8-8E6C-3A92A8EA241E}" destId="{72EF6077-2E31-42B8-828F-A741E564EDDE}" srcOrd="0" destOrd="0" presId="urn:microsoft.com/office/officeart/2018/2/layout/IconCircleList"/>
    <dgm:cxn modelId="{80AEBEDF-195B-4E59-8161-7456CA5651A0}" srcId="{E75FA0DB-A55E-4DA8-8E6C-3A92A8EA241E}" destId="{AFD8F19B-4F6D-47EA-AD64-95B25CA79197}" srcOrd="1" destOrd="0" parTransId="{8487E98F-E688-44B1-A64A-6CDE79990731}" sibTransId="{9A223177-B7F5-45BC-A941-298F5598733A}"/>
    <dgm:cxn modelId="{8ED69FE4-E3F0-42A7-81FD-FF2EF3DD00B0}" type="presOf" srcId="{35FBAD94-CBF0-4917-899B-B0356E8A589C}" destId="{A027AAC7-C77A-4937-8D76-4222753D5A10}" srcOrd="0" destOrd="0" presId="urn:microsoft.com/office/officeart/2018/2/layout/IconCircleList"/>
    <dgm:cxn modelId="{2C474EEB-F829-4B7E-B985-DB333EFFF1D4}" srcId="{E75FA0DB-A55E-4DA8-8E6C-3A92A8EA241E}" destId="{EF81430A-0EFC-443D-8E40-AA13764F809C}" srcOrd="3" destOrd="0" parTransId="{8516B0AF-BFA2-453F-AA69-851363318F14}" sibTransId="{FE4669EA-21AF-4C6B-8522-90D6EDD37475}"/>
    <dgm:cxn modelId="{7D4FBFFD-BEE9-40C8-95BA-420313512E5A}" srcId="{E75FA0DB-A55E-4DA8-8E6C-3A92A8EA241E}" destId="{F0750CC2-2818-46BE-B7CE-F8385B7DF013}" srcOrd="2" destOrd="0" parTransId="{8C680313-66FA-4D8F-B435-F76C20423571}" sibTransId="{51FE675A-C438-4321-9A18-36D2A26BF745}"/>
    <dgm:cxn modelId="{6546DFF7-7F84-4D28-9F77-36F54ECA24AA}" type="presParOf" srcId="{72EF6077-2E31-42B8-828F-A741E564EDDE}" destId="{A6C35B36-E055-4CC5-817C-074AED467D18}" srcOrd="0" destOrd="0" presId="urn:microsoft.com/office/officeart/2018/2/layout/IconCircleList"/>
    <dgm:cxn modelId="{68F1C7FE-8735-4E42-BD1A-D379107E0B42}" type="presParOf" srcId="{A6C35B36-E055-4CC5-817C-074AED467D18}" destId="{39F97403-BCB6-49E3-8DA2-619F2E423400}" srcOrd="0" destOrd="0" presId="urn:microsoft.com/office/officeart/2018/2/layout/IconCircleList"/>
    <dgm:cxn modelId="{89CCD3AA-53C9-4DA2-84BE-AA6CDAAAD74F}" type="presParOf" srcId="{39F97403-BCB6-49E3-8DA2-619F2E423400}" destId="{82C0AAC4-44DB-4449-9996-CBF319CADCCA}" srcOrd="0" destOrd="0" presId="urn:microsoft.com/office/officeart/2018/2/layout/IconCircleList"/>
    <dgm:cxn modelId="{9F2F6425-95C2-481D-8A0E-C6E706CFD68C}" type="presParOf" srcId="{39F97403-BCB6-49E3-8DA2-619F2E423400}" destId="{4691112C-42EF-49DE-BAFE-2C55285B00DD}" srcOrd="1" destOrd="0" presId="urn:microsoft.com/office/officeart/2018/2/layout/IconCircleList"/>
    <dgm:cxn modelId="{6161C48D-3E94-4488-82EB-E698CC3B7051}" type="presParOf" srcId="{39F97403-BCB6-49E3-8DA2-619F2E423400}" destId="{B0FFD38F-1112-4F7F-B96C-79BD25C2C972}" srcOrd="2" destOrd="0" presId="urn:microsoft.com/office/officeart/2018/2/layout/IconCircleList"/>
    <dgm:cxn modelId="{AF6C0A35-E1DD-4F76-865C-EB8DACBA8EE1}" type="presParOf" srcId="{39F97403-BCB6-49E3-8DA2-619F2E423400}" destId="{51B1D48F-AD9A-4D25-95E2-BACF8C67824A}" srcOrd="3" destOrd="0" presId="urn:microsoft.com/office/officeart/2018/2/layout/IconCircleList"/>
    <dgm:cxn modelId="{DD18EE36-3E41-4BD4-BEC3-30C0F25B343A}" type="presParOf" srcId="{A6C35B36-E055-4CC5-817C-074AED467D18}" destId="{A027AAC7-C77A-4937-8D76-4222753D5A10}" srcOrd="1" destOrd="0" presId="urn:microsoft.com/office/officeart/2018/2/layout/IconCircleList"/>
    <dgm:cxn modelId="{7FB56FAA-26FD-474F-9AF7-6F135DA0123C}" type="presParOf" srcId="{A6C35B36-E055-4CC5-817C-074AED467D18}" destId="{A9E61B7B-2D15-4CEF-89CA-42785C8525F0}" srcOrd="2" destOrd="0" presId="urn:microsoft.com/office/officeart/2018/2/layout/IconCircleList"/>
    <dgm:cxn modelId="{4622B92B-7F5A-4944-9165-2C2DFAD56A92}" type="presParOf" srcId="{A9E61B7B-2D15-4CEF-89CA-42785C8525F0}" destId="{C3FD9307-DEF0-4005-81DB-BF215248D3F0}" srcOrd="0" destOrd="0" presId="urn:microsoft.com/office/officeart/2018/2/layout/IconCircleList"/>
    <dgm:cxn modelId="{214160FF-3C9B-4751-818E-D1DA8FD53262}" type="presParOf" srcId="{A9E61B7B-2D15-4CEF-89CA-42785C8525F0}" destId="{67A5CBC3-BCE5-49C0-99A2-8BC8A8C8099A}" srcOrd="1" destOrd="0" presId="urn:microsoft.com/office/officeart/2018/2/layout/IconCircleList"/>
    <dgm:cxn modelId="{8EB08E53-1C84-495C-B4FF-F5ADC7D75951}" type="presParOf" srcId="{A9E61B7B-2D15-4CEF-89CA-42785C8525F0}" destId="{9AC85BF8-6903-4DC1-822A-8E379366B10C}" srcOrd="2" destOrd="0" presId="urn:microsoft.com/office/officeart/2018/2/layout/IconCircleList"/>
    <dgm:cxn modelId="{55A2E9AF-1CB3-4A3B-8FE9-CB8026A06920}" type="presParOf" srcId="{A9E61B7B-2D15-4CEF-89CA-42785C8525F0}" destId="{38E49B23-0481-432B-97DC-BD7ED1A61D45}" srcOrd="3" destOrd="0" presId="urn:microsoft.com/office/officeart/2018/2/layout/IconCircleList"/>
    <dgm:cxn modelId="{D7F2A0EE-83F2-41F6-AE62-8183DE9F54EC}" type="presParOf" srcId="{A6C35B36-E055-4CC5-817C-074AED467D18}" destId="{B7CD3F23-0883-491D-8C3D-C858E8BC8B2E}" srcOrd="3" destOrd="0" presId="urn:microsoft.com/office/officeart/2018/2/layout/IconCircleList"/>
    <dgm:cxn modelId="{992C962D-9792-419E-A931-E27A0A573FAD}" type="presParOf" srcId="{A6C35B36-E055-4CC5-817C-074AED467D18}" destId="{79C783CB-8E6A-4D5C-895A-DD7586A6191F}" srcOrd="4" destOrd="0" presId="urn:microsoft.com/office/officeart/2018/2/layout/IconCircleList"/>
    <dgm:cxn modelId="{16835A84-1DE8-4F5D-B872-20C133155919}" type="presParOf" srcId="{79C783CB-8E6A-4D5C-895A-DD7586A6191F}" destId="{3ED7834A-1D61-4700-B34B-E5D5FF8B59A6}" srcOrd="0" destOrd="0" presId="urn:microsoft.com/office/officeart/2018/2/layout/IconCircleList"/>
    <dgm:cxn modelId="{470610BD-F2AD-4FA5-AF14-3972571417CB}" type="presParOf" srcId="{79C783CB-8E6A-4D5C-895A-DD7586A6191F}" destId="{DE2A4AB4-4B9F-430E-852A-9E7F7259024B}" srcOrd="1" destOrd="0" presId="urn:microsoft.com/office/officeart/2018/2/layout/IconCircleList"/>
    <dgm:cxn modelId="{133FEF8F-A8D6-478A-962D-771F1F318E58}" type="presParOf" srcId="{79C783CB-8E6A-4D5C-895A-DD7586A6191F}" destId="{5E532A72-F646-4A02-8AD8-DC5EB3D49B46}" srcOrd="2" destOrd="0" presId="urn:microsoft.com/office/officeart/2018/2/layout/IconCircleList"/>
    <dgm:cxn modelId="{6329040B-D714-49F3-836E-1141A0CAD424}" type="presParOf" srcId="{79C783CB-8E6A-4D5C-895A-DD7586A6191F}" destId="{F9F06694-8982-43AA-AF36-678A3FFA1953}" srcOrd="3" destOrd="0" presId="urn:microsoft.com/office/officeart/2018/2/layout/IconCircleList"/>
    <dgm:cxn modelId="{9B5750FD-205F-49C2-BB7C-554C91D827C0}" type="presParOf" srcId="{A6C35B36-E055-4CC5-817C-074AED467D18}" destId="{B0517271-BA46-41BC-8ED1-5C32C340628E}" srcOrd="5" destOrd="0" presId="urn:microsoft.com/office/officeart/2018/2/layout/IconCircleList"/>
    <dgm:cxn modelId="{72AFC1DD-C23F-47F5-B833-174C78EF0F47}" type="presParOf" srcId="{A6C35B36-E055-4CC5-817C-074AED467D18}" destId="{F4C81421-83CD-46DD-A91F-9439956F03F4}" srcOrd="6" destOrd="0" presId="urn:microsoft.com/office/officeart/2018/2/layout/IconCircleList"/>
    <dgm:cxn modelId="{DA88C71E-9C0C-4A14-BAED-B55D52E2B4A1}" type="presParOf" srcId="{F4C81421-83CD-46DD-A91F-9439956F03F4}" destId="{F647D8E5-D2D6-440B-9840-380C95302DE4}" srcOrd="0" destOrd="0" presId="urn:microsoft.com/office/officeart/2018/2/layout/IconCircleList"/>
    <dgm:cxn modelId="{4E661196-779F-4CEA-B59D-CC50C134D635}" type="presParOf" srcId="{F4C81421-83CD-46DD-A91F-9439956F03F4}" destId="{87F7E8E3-7464-432B-B1F8-1D044688CBE0}" srcOrd="1" destOrd="0" presId="urn:microsoft.com/office/officeart/2018/2/layout/IconCircleList"/>
    <dgm:cxn modelId="{C28FAEED-81B8-4827-9F65-878BDD84E7C5}" type="presParOf" srcId="{F4C81421-83CD-46DD-A91F-9439956F03F4}" destId="{36EAE183-D965-456A-9EDB-5FA452C6E68A}" srcOrd="2" destOrd="0" presId="urn:microsoft.com/office/officeart/2018/2/layout/IconCircleList"/>
    <dgm:cxn modelId="{6E339FF4-24B8-46C0-B9EF-3FC95959D783}" type="presParOf" srcId="{F4C81421-83CD-46DD-A91F-9439956F03F4}" destId="{ED3CF937-5BE6-4CC7-9523-CF082AE09F08}" srcOrd="3" destOrd="0" presId="urn:microsoft.com/office/officeart/2018/2/layout/IconCircleList"/>
    <dgm:cxn modelId="{2DBBD114-A40B-4748-857C-A6FF6F61C829}" type="presParOf" srcId="{A6C35B36-E055-4CC5-817C-074AED467D18}" destId="{0D149BFF-2C17-4AD4-90C2-842A82361836}" srcOrd="7" destOrd="0" presId="urn:microsoft.com/office/officeart/2018/2/layout/IconCircleList"/>
    <dgm:cxn modelId="{BBA72571-DA55-4A66-849D-C3FB9ED8AE42}" type="presParOf" srcId="{A6C35B36-E055-4CC5-817C-074AED467D18}" destId="{EAFD76AA-A13E-4598-80BC-3847E03ECDDE}" srcOrd="8" destOrd="0" presId="urn:microsoft.com/office/officeart/2018/2/layout/IconCircleList"/>
    <dgm:cxn modelId="{8B93B001-E3E6-4C5B-9A69-16F02FEC05C9}" type="presParOf" srcId="{EAFD76AA-A13E-4598-80BC-3847E03ECDDE}" destId="{FB100088-6E4A-4256-B745-75009376F4A7}" srcOrd="0" destOrd="0" presId="urn:microsoft.com/office/officeart/2018/2/layout/IconCircleList"/>
    <dgm:cxn modelId="{21242CC1-C134-493B-AFA9-4A33C21B539B}" type="presParOf" srcId="{EAFD76AA-A13E-4598-80BC-3847E03ECDDE}" destId="{52B5DF29-86B7-444D-8E22-2C4517550905}" srcOrd="1" destOrd="0" presId="urn:microsoft.com/office/officeart/2018/2/layout/IconCircleList"/>
    <dgm:cxn modelId="{850B8834-0F86-41C1-AB07-E17E03A4C8F6}" type="presParOf" srcId="{EAFD76AA-A13E-4598-80BC-3847E03ECDDE}" destId="{8785F663-DF75-4B28-B808-6DBCD83E0B54}" srcOrd="2" destOrd="0" presId="urn:microsoft.com/office/officeart/2018/2/layout/IconCircleList"/>
    <dgm:cxn modelId="{2241E5B2-779A-40DE-A223-6A56C031659B}" type="presParOf" srcId="{EAFD76AA-A13E-4598-80BC-3847E03ECDDE}" destId="{1D7586E1-D8EF-48E6-92B9-AC120BEC4B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47B48E-63B0-4F8A-8BF5-5887C409A85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BCAA76-5BB6-4BEE-8D2A-87D7BA518915}">
      <dgm:prSet/>
      <dgm:spPr/>
      <dgm:t>
        <a:bodyPr/>
        <a:lstStyle/>
        <a:p>
          <a:r>
            <a:rPr lang="en-IN"/>
            <a:t>We can find minimum by trial and error</a:t>
          </a:r>
          <a:endParaRPr lang="en-US"/>
        </a:p>
      </dgm:t>
    </dgm:pt>
    <dgm:pt modelId="{41996258-84BA-46A2-900E-20F576E088F0}" type="parTrans" cxnId="{CC147AAE-7A28-4FFE-8A6F-A66F031A8863}">
      <dgm:prSet/>
      <dgm:spPr/>
      <dgm:t>
        <a:bodyPr/>
        <a:lstStyle/>
        <a:p>
          <a:endParaRPr lang="en-US"/>
        </a:p>
      </dgm:t>
    </dgm:pt>
    <dgm:pt modelId="{458C136F-9ED4-433D-B73E-16625D1006FD}" type="sibTrans" cxnId="{CC147AAE-7A28-4FFE-8A6F-A66F031A8863}">
      <dgm:prSet/>
      <dgm:spPr/>
      <dgm:t>
        <a:bodyPr/>
        <a:lstStyle/>
        <a:p>
          <a:endParaRPr lang="en-US"/>
        </a:p>
      </dgm:t>
    </dgm:pt>
    <dgm:pt modelId="{551AE89B-3D67-4886-A1D0-5B9BB5661B9A}">
      <dgm:prSet/>
      <dgm:spPr/>
      <dgm:t>
        <a:bodyPr/>
        <a:lstStyle/>
        <a:p>
          <a:r>
            <a:rPr lang="en-IN"/>
            <a:t>Each trail is better</a:t>
          </a:r>
          <a:endParaRPr lang="en-US"/>
        </a:p>
      </dgm:t>
    </dgm:pt>
    <dgm:pt modelId="{D7810372-A709-4128-9892-287663DC4009}" type="parTrans" cxnId="{A1EDA82D-9183-4BB3-AA53-96BD3C56F906}">
      <dgm:prSet/>
      <dgm:spPr/>
      <dgm:t>
        <a:bodyPr/>
        <a:lstStyle/>
        <a:p>
          <a:endParaRPr lang="en-US"/>
        </a:p>
      </dgm:t>
    </dgm:pt>
    <dgm:pt modelId="{D1F92186-AE09-47B3-8202-83634AE6B8F0}" type="sibTrans" cxnId="{A1EDA82D-9183-4BB3-AA53-96BD3C56F906}">
      <dgm:prSet/>
      <dgm:spPr/>
      <dgm:t>
        <a:bodyPr/>
        <a:lstStyle/>
        <a:p>
          <a:endParaRPr lang="en-US"/>
        </a:p>
      </dgm:t>
    </dgm:pt>
    <dgm:pt modelId="{821CFAAB-CF26-4852-9AC5-3FCF3F41F78E}">
      <dgm:prSet/>
      <dgm:spPr/>
      <dgm:t>
        <a:bodyPr/>
        <a:lstStyle/>
        <a:p>
          <a:r>
            <a:rPr lang="en-IN"/>
            <a:t>Pros</a:t>
          </a:r>
          <a:endParaRPr lang="en-US"/>
        </a:p>
      </dgm:t>
    </dgm:pt>
    <dgm:pt modelId="{0178AFA6-0BCD-4A8F-8111-7249284D1B02}" type="parTrans" cxnId="{161B23A0-790C-48C3-9522-912AC47B821A}">
      <dgm:prSet/>
      <dgm:spPr/>
      <dgm:t>
        <a:bodyPr/>
        <a:lstStyle/>
        <a:p>
          <a:endParaRPr lang="en-US"/>
        </a:p>
      </dgm:t>
    </dgm:pt>
    <dgm:pt modelId="{DE3D1A85-7043-4D13-88CE-01C4979EFE17}" type="sibTrans" cxnId="{161B23A0-790C-48C3-9522-912AC47B821A}">
      <dgm:prSet/>
      <dgm:spPr/>
      <dgm:t>
        <a:bodyPr/>
        <a:lstStyle/>
        <a:p>
          <a:endParaRPr lang="en-US"/>
        </a:p>
      </dgm:t>
    </dgm:pt>
    <dgm:pt modelId="{281280EA-EB22-4A1A-947D-B30C0EF9E853}">
      <dgm:prSet/>
      <dgm:spPr/>
      <dgm:t>
        <a:bodyPr/>
        <a:lstStyle/>
        <a:p>
          <a:r>
            <a:rPr lang="en-IN"/>
            <a:t>Loss is minimized</a:t>
          </a:r>
          <a:endParaRPr lang="en-US"/>
        </a:p>
      </dgm:t>
    </dgm:pt>
    <dgm:pt modelId="{98C2D385-8CBE-44EF-8EA1-93F2D909F2A5}" type="parTrans" cxnId="{1986A943-8250-45D3-BF4D-C77AAEB7E0F9}">
      <dgm:prSet/>
      <dgm:spPr/>
      <dgm:t>
        <a:bodyPr/>
        <a:lstStyle/>
        <a:p>
          <a:endParaRPr lang="en-US"/>
        </a:p>
      </dgm:t>
    </dgm:pt>
    <dgm:pt modelId="{4FFA9FAC-639E-48F9-BAE0-2A364DBDA54B}" type="sibTrans" cxnId="{1986A943-8250-45D3-BF4D-C77AAEB7E0F9}">
      <dgm:prSet/>
      <dgm:spPr/>
      <dgm:t>
        <a:bodyPr/>
        <a:lstStyle/>
        <a:p>
          <a:endParaRPr lang="en-US"/>
        </a:p>
      </dgm:t>
    </dgm:pt>
    <dgm:pt modelId="{D467CEBC-BA9F-4AF3-BDB1-48F24C538944}">
      <dgm:prSet/>
      <dgm:spPr/>
      <dgm:t>
        <a:bodyPr/>
        <a:lstStyle/>
        <a:p>
          <a:r>
            <a:rPr lang="en-IN"/>
            <a:t>Save computation</a:t>
          </a:r>
          <a:endParaRPr lang="en-US"/>
        </a:p>
      </dgm:t>
    </dgm:pt>
    <dgm:pt modelId="{17011493-5871-4D09-B571-A57E70A6AD48}" type="parTrans" cxnId="{94F34B0D-9829-4C62-B39C-384C7897B6B5}">
      <dgm:prSet/>
      <dgm:spPr/>
      <dgm:t>
        <a:bodyPr/>
        <a:lstStyle/>
        <a:p>
          <a:endParaRPr lang="en-US"/>
        </a:p>
      </dgm:t>
    </dgm:pt>
    <dgm:pt modelId="{D8DCCF3B-5586-4FE6-8F91-25A443D988ED}" type="sibTrans" cxnId="{94F34B0D-9829-4C62-B39C-384C7897B6B5}">
      <dgm:prSet/>
      <dgm:spPr/>
      <dgm:t>
        <a:bodyPr/>
        <a:lstStyle/>
        <a:p>
          <a:endParaRPr lang="en-US"/>
        </a:p>
      </dgm:t>
    </dgm:pt>
    <dgm:pt modelId="{0AF99723-A37A-4FB1-843F-3AFCB2D516E5}" type="pres">
      <dgm:prSet presAssocID="{DF47B48E-63B0-4F8A-8BF5-5887C409A85B}" presName="vert0" presStyleCnt="0">
        <dgm:presLayoutVars>
          <dgm:dir/>
          <dgm:animOne val="branch"/>
          <dgm:animLvl val="lvl"/>
        </dgm:presLayoutVars>
      </dgm:prSet>
      <dgm:spPr/>
    </dgm:pt>
    <dgm:pt modelId="{C0D20386-A7C7-4937-9B1F-B8EF472F6CD6}" type="pres">
      <dgm:prSet presAssocID="{4FBCAA76-5BB6-4BEE-8D2A-87D7BA518915}" presName="thickLine" presStyleLbl="alignNode1" presStyleIdx="0" presStyleCnt="5"/>
      <dgm:spPr/>
    </dgm:pt>
    <dgm:pt modelId="{40B3C855-7FE2-4495-92C0-8D5B9DE4912F}" type="pres">
      <dgm:prSet presAssocID="{4FBCAA76-5BB6-4BEE-8D2A-87D7BA518915}" presName="horz1" presStyleCnt="0"/>
      <dgm:spPr/>
    </dgm:pt>
    <dgm:pt modelId="{238584B6-01AC-4CEA-9448-55C3668E41CA}" type="pres">
      <dgm:prSet presAssocID="{4FBCAA76-5BB6-4BEE-8D2A-87D7BA518915}" presName="tx1" presStyleLbl="revTx" presStyleIdx="0" presStyleCnt="5"/>
      <dgm:spPr/>
    </dgm:pt>
    <dgm:pt modelId="{D5351946-32E8-4FC2-ABA1-ECF7429903AF}" type="pres">
      <dgm:prSet presAssocID="{4FBCAA76-5BB6-4BEE-8D2A-87D7BA518915}" presName="vert1" presStyleCnt="0"/>
      <dgm:spPr/>
    </dgm:pt>
    <dgm:pt modelId="{26DF93F7-0CAC-42F6-AA6B-FCA7AA28F7C3}" type="pres">
      <dgm:prSet presAssocID="{551AE89B-3D67-4886-A1D0-5B9BB5661B9A}" presName="thickLine" presStyleLbl="alignNode1" presStyleIdx="1" presStyleCnt="5"/>
      <dgm:spPr/>
    </dgm:pt>
    <dgm:pt modelId="{A6BEAE0E-5DCE-4E33-AC1E-5EB4FB7C80EE}" type="pres">
      <dgm:prSet presAssocID="{551AE89B-3D67-4886-A1D0-5B9BB5661B9A}" presName="horz1" presStyleCnt="0"/>
      <dgm:spPr/>
    </dgm:pt>
    <dgm:pt modelId="{5FBD640B-DEAB-4383-B1E9-23FC87FBCAB6}" type="pres">
      <dgm:prSet presAssocID="{551AE89B-3D67-4886-A1D0-5B9BB5661B9A}" presName="tx1" presStyleLbl="revTx" presStyleIdx="1" presStyleCnt="5"/>
      <dgm:spPr/>
    </dgm:pt>
    <dgm:pt modelId="{C9EC12AC-B1FA-4AFF-A4DA-DF70083FC152}" type="pres">
      <dgm:prSet presAssocID="{551AE89B-3D67-4886-A1D0-5B9BB5661B9A}" presName="vert1" presStyleCnt="0"/>
      <dgm:spPr/>
    </dgm:pt>
    <dgm:pt modelId="{81BF4B03-1EE5-4708-B1ED-169F96FEC333}" type="pres">
      <dgm:prSet presAssocID="{821CFAAB-CF26-4852-9AC5-3FCF3F41F78E}" presName="thickLine" presStyleLbl="alignNode1" presStyleIdx="2" presStyleCnt="5"/>
      <dgm:spPr/>
    </dgm:pt>
    <dgm:pt modelId="{827DD162-07C6-4C4C-AB1F-A37FDE0044FC}" type="pres">
      <dgm:prSet presAssocID="{821CFAAB-CF26-4852-9AC5-3FCF3F41F78E}" presName="horz1" presStyleCnt="0"/>
      <dgm:spPr/>
    </dgm:pt>
    <dgm:pt modelId="{C7E51C1A-3B83-48A2-B03B-248ADCA4D117}" type="pres">
      <dgm:prSet presAssocID="{821CFAAB-CF26-4852-9AC5-3FCF3F41F78E}" presName="tx1" presStyleLbl="revTx" presStyleIdx="2" presStyleCnt="5"/>
      <dgm:spPr/>
    </dgm:pt>
    <dgm:pt modelId="{E5657145-2470-4EF5-8A10-6996708A7889}" type="pres">
      <dgm:prSet presAssocID="{821CFAAB-CF26-4852-9AC5-3FCF3F41F78E}" presName="vert1" presStyleCnt="0"/>
      <dgm:spPr/>
    </dgm:pt>
    <dgm:pt modelId="{28081468-5E85-4148-8FD3-F8872F44FEA8}" type="pres">
      <dgm:prSet presAssocID="{281280EA-EB22-4A1A-947D-B30C0EF9E853}" presName="thickLine" presStyleLbl="alignNode1" presStyleIdx="3" presStyleCnt="5"/>
      <dgm:spPr/>
    </dgm:pt>
    <dgm:pt modelId="{972EA42D-BA75-4218-9D22-87784E025D42}" type="pres">
      <dgm:prSet presAssocID="{281280EA-EB22-4A1A-947D-B30C0EF9E853}" presName="horz1" presStyleCnt="0"/>
      <dgm:spPr/>
    </dgm:pt>
    <dgm:pt modelId="{36E76B0F-70BE-4686-84E1-568D7E71BCFF}" type="pres">
      <dgm:prSet presAssocID="{281280EA-EB22-4A1A-947D-B30C0EF9E853}" presName="tx1" presStyleLbl="revTx" presStyleIdx="3" presStyleCnt="5"/>
      <dgm:spPr/>
    </dgm:pt>
    <dgm:pt modelId="{8468246D-97C0-4855-84C3-98CB9113F7CC}" type="pres">
      <dgm:prSet presAssocID="{281280EA-EB22-4A1A-947D-B30C0EF9E853}" presName="vert1" presStyleCnt="0"/>
      <dgm:spPr/>
    </dgm:pt>
    <dgm:pt modelId="{71B54490-B894-442F-AD28-A4187EF24617}" type="pres">
      <dgm:prSet presAssocID="{D467CEBC-BA9F-4AF3-BDB1-48F24C538944}" presName="thickLine" presStyleLbl="alignNode1" presStyleIdx="4" presStyleCnt="5"/>
      <dgm:spPr/>
    </dgm:pt>
    <dgm:pt modelId="{6FA45D1B-3E38-42B1-B532-E2B81CA16E94}" type="pres">
      <dgm:prSet presAssocID="{D467CEBC-BA9F-4AF3-BDB1-48F24C538944}" presName="horz1" presStyleCnt="0"/>
      <dgm:spPr/>
    </dgm:pt>
    <dgm:pt modelId="{C2FA87F9-844D-4307-8DF4-82226143EF29}" type="pres">
      <dgm:prSet presAssocID="{D467CEBC-BA9F-4AF3-BDB1-48F24C538944}" presName="tx1" presStyleLbl="revTx" presStyleIdx="4" presStyleCnt="5"/>
      <dgm:spPr/>
    </dgm:pt>
    <dgm:pt modelId="{C7F38BBA-E882-4CBB-96AB-32345B3CA433}" type="pres">
      <dgm:prSet presAssocID="{D467CEBC-BA9F-4AF3-BDB1-48F24C538944}" presName="vert1" presStyleCnt="0"/>
      <dgm:spPr/>
    </dgm:pt>
  </dgm:ptLst>
  <dgm:cxnLst>
    <dgm:cxn modelId="{94F34B0D-9829-4C62-B39C-384C7897B6B5}" srcId="{DF47B48E-63B0-4F8A-8BF5-5887C409A85B}" destId="{D467CEBC-BA9F-4AF3-BDB1-48F24C538944}" srcOrd="4" destOrd="0" parTransId="{17011493-5871-4D09-B571-A57E70A6AD48}" sibTransId="{D8DCCF3B-5586-4FE6-8F91-25A443D988ED}"/>
    <dgm:cxn modelId="{009F4213-E6B0-43E6-99AE-BA38DBC73833}" type="presOf" srcId="{821CFAAB-CF26-4852-9AC5-3FCF3F41F78E}" destId="{C7E51C1A-3B83-48A2-B03B-248ADCA4D117}" srcOrd="0" destOrd="0" presId="urn:microsoft.com/office/officeart/2008/layout/LinedList"/>
    <dgm:cxn modelId="{041E4419-635C-4195-AFDE-724030C2B1BA}" type="presOf" srcId="{D467CEBC-BA9F-4AF3-BDB1-48F24C538944}" destId="{C2FA87F9-844D-4307-8DF4-82226143EF29}" srcOrd="0" destOrd="0" presId="urn:microsoft.com/office/officeart/2008/layout/LinedList"/>
    <dgm:cxn modelId="{A1EDA82D-9183-4BB3-AA53-96BD3C56F906}" srcId="{DF47B48E-63B0-4F8A-8BF5-5887C409A85B}" destId="{551AE89B-3D67-4886-A1D0-5B9BB5661B9A}" srcOrd="1" destOrd="0" parTransId="{D7810372-A709-4128-9892-287663DC4009}" sibTransId="{D1F92186-AE09-47B3-8202-83634AE6B8F0}"/>
    <dgm:cxn modelId="{1986A943-8250-45D3-BF4D-C77AAEB7E0F9}" srcId="{DF47B48E-63B0-4F8A-8BF5-5887C409A85B}" destId="{281280EA-EB22-4A1A-947D-B30C0EF9E853}" srcOrd="3" destOrd="0" parTransId="{98C2D385-8CBE-44EF-8EA1-93F2D909F2A5}" sibTransId="{4FFA9FAC-639E-48F9-BAE0-2A364DBDA54B}"/>
    <dgm:cxn modelId="{F6948570-D2C0-4426-AF96-13005EDED5CA}" type="presOf" srcId="{DF47B48E-63B0-4F8A-8BF5-5887C409A85B}" destId="{0AF99723-A37A-4FB1-843F-3AFCB2D516E5}" srcOrd="0" destOrd="0" presId="urn:microsoft.com/office/officeart/2008/layout/LinedList"/>
    <dgm:cxn modelId="{771DE871-F2F8-4D1E-A87B-B47943B6C3A6}" type="presOf" srcId="{4FBCAA76-5BB6-4BEE-8D2A-87D7BA518915}" destId="{238584B6-01AC-4CEA-9448-55C3668E41CA}" srcOrd="0" destOrd="0" presId="urn:microsoft.com/office/officeart/2008/layout/LinedList"/>
    <dgm:cxn modelId="{DAFE9658-9263-49D4-BCEA-C344BB689D26}" type="presOf" srcId="{551AE89B-3D67-4886-A1D0-5B9BB5661B9A}" destId="{5FBD640B-DEAB-4383-B1E9-23FC87FBCAB6}" srcOrd="0" destOrd="0" presId="urn:microsoft.com/office/officeart/2008/layout/LinedList"/>
    <dgm:cxn modelId="{161B23A0-790C-48C3-9522-912AC47B821A}" srcId="{DF47B48E-63B0-4F8A-8BF5-5887C409A85B}" destId="{821CFAAB-CF26-4852-9AC5-3FCF3F41F78E}" srcOrd="2" destOrd="0" parTransId="{0178AFA6-0BCD-4A8F-8111-7249284D1B02}" sibTransId="{DE3D1A85-7043-4D13-88CE-01C4979EFE17}"/>
    <dgm:cxn modelId="{CC147AAE-7A28-4FFE-8A6F-A66F031A8863}" srcId="{DF47B48E-63B0-4F8A-8BF5-5887C409A85B}" destId="{4FBCAA76-5BB6-4BEE-8D2A-87D7BA518915}" srcOrd="0" destOrd="0" parTransId="{41996258-84BA-46A2-900E-20F576E088F0}" sibTransId="{458C136F-9ED4-433D-B73E-16625D1006FD}"/>
    <dgm:cxn modelId="{F9A921D8-1743-4EE0-942B-83A507BD872D}" type="presOf" srcId="{281280EA-EB22-4A1A-947D-B30C0EF9E853}" destId="{36E76B0F-70BE-4686-84E1-568D7E71BCFF}" srcOrd="0" destOrd="0" presId="urn:microsoft.com/office/officeart/2008/layout/LinedList"/>
    <dgm:cxn modelId="{4329C20D-B1D9-4BC4-BA9F-41D2D3BE4404}" type="presParOf" srcId="{0AF99723-A37A-4FB1-843F-3AFCB2D516E5}" destId="{C0D20386-A7C7-4937-9B1F-B8EF472F6CD6}" srcOrd="0" destOrd="0" presId="urn:microsoft.com/office/officeart/2008/layout/LinedList"/>
    <dgm:cxn modelId="{6688F59A-6662-4521-AE30-1A833AAFE70F}" type="presParOf" srcId="{0AF99723-A37A-4FB1-843F-3AFCB2D516E5}" destId="{40B3C855-7FE2-4495-92C0-8D5B9DE4912F}" srcOrd="1" destOrd="0" presId="urn:microsoft.com/office/officeart/2008/layout/LinedList"/>
    <dgm:cxn modelId="{BC592D78-8FA0-45B3-BB9A-8ADA2CF5D888}" type="presParOf" srcId="{40B3C855-7FE2-4495-92C0-8D5B9DE4912F}" destId="{238584B6-01AC-4CEA-9448-55C3668E41CA}" srcOrd="0" destOrd="0" presId="urn:microsoft.com/office/officeart/2008/layout/LinedList"/>
    <dgm:cxn modelId="{A3E6CAAE-9C4A-4007-B19C-BDC1F436B48A}" type="presParOf" srcId="{40B3C855-7FE2-4495-92C0-8D5B9DE4912F}" destId="{D5351946-32E8-4FC2-ABA1-ECF7429903AF}" srcOrd="1" destOrd="0" presId="urn:microsoft.com/office/officeart/2008/layout/LinedList"/>
    <dgm:cxn modelId="{77716470-BDE2-471B-9AA2-1FF02760C47E}" type="presParOf" srcId="{0AF99723-A37A-4FB1-843F-3AFCB2D516E5}" destId="{26DF93F7-0CAC-42F6-AA6B-FCA7AA28F7C3}" srcOrd="2" destOrd="0" presId="urn:microsoft.com/office/officeart/2008/layout/LinedList"/>
    <dgm:cxn modelId="{73770456-795D-4869-98BD-B2FDC3AA4EB3}" type="presParOf" srcId="{0AF99723-A37A-4FB1-843F-3AFCB2D516E5}" destId="{A6BEAE0E-5DCE-4E33-AC1E-5EB4FB7C80EE}" srcOrd="3" destOrd="0" presId="urn:microsoft.com/office/officeart/2008/layout/LinedList"/>
    <dgm:cxn modelId="{9C2149F4-B8BD-463A-86A3-0954563BB2B3}" type="presParOf" srcId="{A6BEAE0E-5DCE-4E33-AC1E-5EB4FB7C80EE}" destId="{5FBD640B-DEAB-4383-B1E9-23FC87FBCAB6}" srcOrd="0" destOrd="0" presId="urn:microsoft.com/office/officeart/2008/layout/LinedList"/>
    <dgm:cxn modelId="{62167B47-F85D-4D1F-991B-E459493F1213}" type="presParOf" srcId="{A6BEAE0E-5DCE-4E33-AC1E-5EB4FB7C80EE}" destId="{C9EC12AC-B1FA-4AFF-A4DA-DF70083FC152}" srcOrd="1" destOrd="0" presId="urn:microsoft.com/office/officeart/2008/layout/LinedList"/>
    <dgm:cxn modelId="{984A59A0-F668-4AF7-AA3B-75ED18225520}" type="presParOf" srcId="{0AF99723-A37A-4FB1-843F-3AFCB2D516E5}" destId="{81BF4B03-1EE5-4708-B1ED-169F96FEC333}" srcOrd="4" destOrd="0" presId="urn:microsoft.com/office/officeart/2008/layout/LinedList"/>
    <dgm:cxn modelId="{D52E6022-7BFF-488B-A1C6-C053164CCF0F}" type="presParOf" srcId="{0AF99723-A37A-4FB1-843F-3AFCB2D516E5}" destId="{827DD162-07C6-4C4C-AB1F-A37FDE0044FC}" srcOrd="5" destOrd="0" presId="urn:microsoft.com/office/officeart/2008/layout/LinedList"/>
    <dgm:cxn modelId="{3DE9BFD9-58D9-497A-8BDB-1B2CAA7DD501}" type="presParOf" srcId="{827DD162-07C6-4C4C-AB1F-A37FDE0044FC}" destId="{C7E51C1A-3B83-48A2-B03B-248ADCA4D117}" srcOrd="0" destOrd="0" presId="urn:microsoft.com/office/officeart/2008/layout/LinedList"/>
    <dgm:cxn modelId="{A90D8917-045E-4102-B5B8-9F7506F5E1ED}" type="presParOf" srcId="{827DD162-07C6-4C4C-AB1F-A37FDE0044FC}" destId="{E5657145-2470-4EF5-8A10-6996708A7889}" srcOrd="1" destOrd="0" presId="urn:microsoft.com/office/officeart/2008/layout/LinedList"/>
    <dgm:cxn modelId="{A1E110D2-F4D8-41F8-8598-F2D9618DB034}" type="presParOf" srcId="{0AF99723-A37A-4FB1-843F-3AFCB2D516E5}" destId="{28081468-5E85-4148-8FD3-F8872F44FEA8}" srcOrd="6" destOrd="0" presId="urn:microsoft.com/office/officeart/2008/layout/LinedList"/>
    <dgm:cxn modelId="{D2F236A9-6D40-450B-A340-B18395EF8F1C}" type="presParOf" srcId="{0AF99723-A37A-4FB1-843F-3AFCB2D516E5}" destId="{972EA42D-BA75-4218-9D22-87784E025D42}" srcOrd="7" destOrd="0" presId="urn:microsoft.com/office/officeart/2008/layout/LinedList"/>
    <dgm:cxn modelId="{1BD4EA3F-86A7-45A6-9998-119B7B21C768}" type="presParOf" srcId="{972EA42D-BA75-4218-9D22-87784E025D42}" destId="{36E76B0F-70BE-4686-84E1-568D7E71BCFF}" srcOrd="0" destOrd="0" presId="urn:microsoft.com/office/officeart/2008/layout/LinedList"/>
    <dgm:cxn modelId="{7A6C3351-144A-4B1A-AA1D-4670DD982C70}" type="presParOf" srcId="{972EA42D-BA75-4218-9D22-87784E025D42}" destId="{8468246D-97C0-4855-84C3-98CB9113F7CC}" srcOrd="1" destOrd="0" presId="urn:microsoft.com/office/officeart/2008/layout/LinedList"/>
    <dgm:cxn modelId="{A892D665-C3C4-4E0B-9EB1-7CEE498DC294}" type="presParOf" srcId="{0AF99723-A37A-4FB1-843F-3AFCB2D516E5}" destId="{71B54490-B894-442F-AD28-A4187EF24617}" srcOrd="8" destOrd="0" presId="urn:microsoft.com/office/officeart/2008/layout/LinedList"/>
    <dgm:cxn modelId="{B938F132-77F1-47B1-8D5C-FEE9D41CD978}" type="presParOf" srcId="{0AF99723-A37A-4FB1-843F-3AFCB2D516E5}" destId="{6FA45D1B-3E38-42B1-B532-E2B81CA16E94}" srcOrd="9" destOrd="0" presId="urn:microsoft.com/office/officeart/2008/layout/LinedList"/>
    <dgm:cxn modelId="{9212E6EE-ACE1-4C79-A42E-78C5A4A8C160}" type="presParOf" srcId="{6FA45D1B-3E38-42B1-B532-E2B81CA16E94}" destId="{C2FA87F9-844D-4307-8DF4-82226143EF29}" srcOrd="0" destOrd="0" presId="urn:microsoft.com/office/officeart/2008/layout/LinedList"/>
    <dgm:cxn modelId="{EF040075-CD87-4CA3-8424-72605934C32A}" type="presParOf" srcId="{6FA45D1B-3E38-42B1-B532-E2B81CA16E94}" destId="{C7F38BBA-E882-4CBB-96AB-32345B3CA4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462B63-265A-4DEC-BA34-E7B19D41942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B6564E-6E76-483F-A634-0F77F81173CE}">
      <dgm:prSet/>
      <dgm:spPr/>
      <dgm:t>
        <a:bodyPr/>
        <a:lstStyle/>
        <a:p>
          <a:r>
            <a:rPr lang="en-IN"/>
            <a:t>Training accuracy should be decreasing</a:t>
          </a:r>
          <a:endParaRPr lang="en-US"/>
        </a:p>
      </dgm:t>
    </dgm:pt>
    <dgm:pt modelId="{0C1563A0-EFF1-4511-ABF8-986F6A62569C}" type="parTrans" cxnId="{1014EA0D-B4C0-49B2-ADA6-22489CED8BE0}">
      <dgm:prSet/>
      <dgm:spPr/>
      <dgm:t>
        <a:bodyPr/>
        <a:lstStyle/>
        <a:p>
          <a:endParaRPr lang="en-US"/>
        </a:p>
      </dgm:t>
    </dgm:pt>
    <dgm:pt modelId="{63A3504A-A189-4FDE-A92E-14225FE94CBD}" type="sibTrans" cxnId="{1014EA0D-B4C0-49B2-ADA6-22489CED8BE0}">
      <dgm:prSet/>
      <dgm:spPr/>
      <dgm:t>
        <a:bodyPr/>
        <a:lstStyle/>
        <a:p>
          <a:endParaRPr lang="en-US"/>
        </a:p>
      </dgm:t>
    </dgm:pt>
    <dgm:pt modelId="{262222ED-8858-4D9B-9DC0-8D9FC815AA2E}">
      <dgm:prSet/>
      <dgm:spPr/>
      <dgm:t>
        <a:bodyPr/>
        <a:lstStyle/>
        <a:p>
          <a:r>
            <a:rPr lang="en-IN"/>
            <a:t>Validation will start increasing after decreasing</a:t>
          </a:r>
          <a:endParaRPr lang="en-US"/>
        </a:p>
      </dgm:t>
    </dgm:pt>
    <dgm:pt modelId="{F8DDC5F8-411F-4E9B-AFE2-8A4669BF55E5}" type="parTrans" cxnId="{20282FA6-2F72-4815-B92D-FFA447EC4857}">
      <dgm:prSet/>
      <dgm:spPr/>
      <dgm:t>
        <a:bodyPr/>
        <a:lstStyle/>
        <a:p>
          <a:endParaRPr lang="en-US"/>
        </a:p>
      </dgm:t>
    </dgm:pt>
    <dgm:pt modelId="{24A8B3B7-9326-4580-B25D-2609B74D37AB}" type="sibTrans" cxnId="{20282FA6-2F72-4815-B92D-FFA447EC4857}">
      <dgm:prSet/>
      <dgm:spPr/>
      <dgm:t>
        <a:bodyPr/>
        <a:lstStyle/>
        <a:p>
          <a:endParaRPr lang="en-US"/>
        </a:p>
      </dgm:t>
    </dgm:pt>
    <dgm:pt modelId="{06010EAE-906B-40A3-9612-5BA931713AB3}">
      <dgm:prSet/>
      <dgm:spPr/>
      <dgm:t>
        <a:bodyPr/>
        <a:lstStyle/>
        <a:p>
          <a:r>
            <a:rPr lang="en-IN"/>
            <a:t>Stop there</a:t>
          </a:r>
          <a:endParaRPr lang="en-US"/>
        </a:p>
      </dgm:t>
    </dgm:pt>
    <dgm:pt modelId="{EF38C1E7-CCD8-48E2-997F-CDF2A2469B51}" type="parTrans" cxnId="{7F846A96-D6D5-4997-B11D-FF9DE4595241}">
      <dgm:prSet/>
      <dgm:spPr/>
      <dgm:t>
        <a:bodyPr/>
        <a:lstStyle/>
        <a:p>
          <a:endParaRPr lang="en-US"/>
        </a:p>
      </dgm:t>
    </dgm:pt>
    <dgm:pt modelId="{CFB58D25-D27E-4624-9059-A6F6B421A219}" type="sibTrans" cxnId="{7F846A96-D6D5-4997-B11D-FF9DE4595241}">
      <dgm:prSet/>
      <dgm:spPr/>
      <dgm:t>
        <a:bodyPr/>
        <a:lstStyle/>
        <a:p>
          <a:endParaRPr lang="en-US"/>
        </a:p>
      </dgm:t>
    </dgm:pt>
    <dgm:pt modelId="{06B9D840-3348-438F-BB2F-F9F92DB1044F}" type="pres">
      <dgm:prSet presAssocID="{7D462B63-265A-4DEC-BA34-E7B19D419423}" presName="linear" presStyleCnt="0">
        <dgm:presLayoutVars>
          <dgm:animLvl val="lvl"/>
          <dgm:resizeHandles val="exact"/>
        </dgm:presLayoutVars>
      </dgm:prSet>
      <dgm:spPr/>
    </dgm:pt>
    <dgm:pt modelId="{BC3AFB5B-2A5B-40C0-9B40-94FFB4A7C25C}" type="pres">
      <dgm:prSet presAssocID="{75B6564E-6E76-483F-A634-0F77F81173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7B8873-CC2A-401B-BD13-9BA9178ECA45}" type="pres">
      <dgm:prSet presAssocID="{63A3504A-A189-4FDE-A92E-14225FE94CBD}" presName="spacer" presStyleCnt="0"/>
      <dgm:spPr/>
    </dgm:pt>
    <dgm:pt modelId="{2B5E445C-A0FF-49D6-BC59-53996DA8BC56}" type="pres">
      <dgm:prSet presAssocID="{262222ED-8858-4D9B-9DC0-8D9FC815AA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5ECD5D-1F67-4BCD-A4E1-A673C05C9A44}" type="pres">
      <dgm:prSet presAssocID="{24A8B3B7-9326-4580-B25D-2609B74D37AB}" presName="spacer" presStyleCnt="0"/>
      <dgm:spPr/>
    </dgm:pt>
    <dgm:pt modelId="{53BDE25F-8B3B-4AE7-8DBD-19DA341737B7}" type="pres">
      <dgm:prSet presAssocID="{06010EAE-906B-40A3-9612-5BA931713A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14EA0D-B4C0-49B2-ADA6-22489CED8BE0}" srcId="{7D462B63-265A-4DEC-BA34-E7B19D419423}" destId="{75B6564E-6E76-483F-A634-0F77F81173CE}" srcOrd="0" destOrd="0" parTransId="{0C1563A0-EFF1-4511-ABF8-986F6A62569C}" sibTransId="{63A3504A-A189-4FDE-A92E-14225FE94CBD}"/>
    <dgm:cxn modelId="{8BBE6042-6EAA-4A60-AAD4-93E5A4C327D9}" type="presOf" srcId="{262222ED-8858-4D9B-9DC0-8D9FC815AA2E}" destId="{2B5E445C-A0FF-49D6-BC59-53996DA8BC56}" srcOrd="0" destOrd="0" presId="urn:microsoft.com/office/officeart/2005/8/layout/vList2"/>
    <dgm:cxn modelId="{9FE59A94-0AB8-4397-A4F5-E9D40D3DB13C}" type="presOf" srcId="{75B6564E-6E76-483F-A634-0F77F81173CE}" destId="{BC3AFB5B-2A5B-40C0-9B40-94FFB4A7C25C}" srcOrd="0" destOrd="0" presId="urn:microsoft.com/office/officeart/2005/8/layout/vList2"/>
    <dgm:cxn modelId="{7F846A96-D6D5-4997-B11D-FF9DE4595241}" srcId="{7D462B63-265A-4DEC-BA34-E7B19D419423}" destId="{06010EAE-906B-40A3-9612-5BA931713AB3}" srcOrd="2" destOrd="0" parTransId="{EF38C1E7-CCD8-48E2-997F-CDF2A2469B51}" sibTransId="{CFB58D25-D27E-4624-9059-A6F6B421A219}"/>
    <dgm:cxn modelId="{20282FA6-2F72-4815-B92D-FFA447EC4857}" srcId="{7D462B63-265A-4DEC-BA34-E7B19D419423}" destId="{262222ED-8858-4D9B-9DC0-8D9FC815AA2E}" srcOrd="1" destOrd="0" parTransId="{F8DDC5F8-411F-4E9B-AFE2-8A4669BF55E5}" sibTransId="{24A8B3B7-9326-4580-B25D-2609B74D37AB}"/>
    <dgm:cxn modelId="{F23856C6-D022-4B29-9EA9-1D5C926A3A93}" type="presOf" srcId="{7D462B63-265A-4DEC-BA34-E7B19D419423}" destId="{06B9D840-3348-438F-BB2F-F9F92DB1044F}" srcOrd="0" destOrd="0" presId="urn:microsoft.com/office/officeart/2005/8/layout/vList2"/>
    <dgm:cxn modelId="{F5B6AAF6-6CA9-45CD-9DA7-B83A716F61BA}" type="presOf" srcId="{06010EAE-906B-40A3-9612-5BA931713AB3}" destId="{53BDE25F-8B3B-4AE7-8DBD-19DA341737B7}" srcOrd="0" destOrd="0" presId="urn:microsoft.com/office/officeart/2005/8/layout/vList2"/>
    <dgm:cxn modelId="{F96483AC-15DB-49EC-AA35-E538203BD460}" type="presParOf" srcId="{06B9D840-3348-438F-BB2F-F9F92DB1044F}" destId="{BC3AFB5B-2A5B-40C0-9B40-94FFB4A7C25C}" srcOrd="0" destOrd="0" presId="urn:microsoft.com/office/officeart/2005/8/layout/vList2"/>
    <dgm:cxn modelId="{6224BD75-1656-4585-A76F-60A5E7D04412}" type="presParOf" srcId="{06B9D840-3348-438F-BB2F-F9F92DB1044F}" destId="{E77B8873-CC2A-401B-BD13-9BA9178ECA45}" srcOrd="1" destOrd="0" presId="urn:microsoft.com/office/officeart/2005/8/layout/vList2"/>
    <dgm:cxn modelId="{69F5E1AF-D34C-41CA-80EC-4EAA2E34BF90}" type="presParOf" srcId="{06B9D840-3348-438F-BB2F-F9F92DB1044F}" destId="{2B5E445C-A0FF-49D6-BC59-53996DA8BC56}" srcOrd="2" destOrd="0" presId="urn:microsoft.com/office/officeart/2005/8/layout/vList2"/>
    <dgm:cxn modelId="{1083C17E-3F73-4ABE-967B-7306F2AE22CC}" type="presParOf" srcId="{06B9D840-3348-438F-BB2F-F9F92DB1044F}" destId="{DA5ECD5D-1F67-4BCD-A4E1-A673C05C9A44}" srcOrd="3" destOrd="0" presId="urn:microsoft.com/office/officeart/2005/8/layout/vList2"/>
    <dgm:cxn modelId="{BCC280C0-CE79-4449-8F23-0D3702B15615}" type="presParOf" srcId="{06B9D840-3348-438F-BB2F-F9F92DB1044F}" destId="{53BDE25F-8B3B-4AE7-8DBD-19DA341737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B00064-EECA-4D63-B15F-08451E32489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42CCC7-9146-4AEC-90BA-03EF34785477}">
      <dgm:prSet/>
      <dgm:spPr/>
      <dgm:t>
        <a:bodyPr/>
        <a:lstStyle/>
        <a:p>
          <a:r>
            <a:rPr lang="en-IN"/>
            <a:t>Uniform Xavier Initialization</a:t>
          </a:r>
          <a:endParaRPr lang="en-US"/>
        </a:p>
      </dgm:t>
    </dgm:pt>
    <dgm:pt modelId="{2489776C-078A-432C-B410-864F74368763}" type="parTrans" cxnId="{612E1E53-3395-46B8-B659-81B820382ED7}">
      <dgm:prSet/>
      <dgm:spPr/>
      <dgm:t>
        <a:bodyPr/>
        <a:lstStyle/>
        <a:p>
          <a:endParaRPr lang="en-US"/>
        </a:p>
      </dgm:t>
    </dgm:pt>
    <dgm:pt modelId="{D3623607-BE8E-4BF7-AF5C-30E182096392}" type="sibTrans" cxnId="{612E1E53-3395-46B8-B659-81B820382ED7}">
      <dgm:prSet/>
      <dgm:spPr/>
      <dgm:t>
        <a:bodyPr/>
        <a:lstStyle/>
        <a:p>
          <a:endParaRPr lang="en-US"/>
        </a:p>
      </dgm:t>
    </dgm:pt>
    <dgm:pt modelId="{9903D067-E929-4EAB-A082-1F54EB9C553A}">
      <dgm:prSet/>
      <dgm:spPr/>
      <dgm:t>
        <a:bodyPr/>
        <a:lstStyle/>
        <a:p>
          <a:r>
            <a:rPr lang="en-IN"/>
            <a:t>In [-X,X] for x= sqrt (6/inputs +outputs)</a:t>
          </a:r>
          <a:endParaRPr lang="en-US"/>
        </a:p>
      </dgm:t>
    </dgm:pt>
    <dgm:pt modelId="{8AF17D92-2F2C-420A-80D9-BA53A0E68B62}" type="parTrans" cxnId="{5F03FA5F-689B-4CC3-9730-FD0206A380CC}">
      <dgm:prSet/>
      <dgm:spPr/>
      <dgm:t>
        <a:bodyPr/>
        <a:lstStyle/>
        <a:p>
          <a:endParaRPr lang="en-US"/>
        </a:p>
      </dgm:t>
    </dgm:pt>
    <dgm:pt modelId="{343DA832-720F-45A3-AF58-033ADF236C65}" type="sibTrans" cxnId="{5F03FA5F-689B-4CC3-9730-FD0206A380CC}">
      <dgm:prSet/>
      <dgm:spPr/>
      <dgm:t>
        <a:bodyPr/>
        <a:lstStyle/>
        <a:p>
          <a:endParaRPr lang="en-US"/>
        </a:p>
      </dgm:t>
    </dgm:pt>
    <dgm:pt modelId="{3ABD4BCF-8981-4CFA-A733-B51C52936DB7}">
      <dgm:prSet/>
      <dgm:spPr/>
      <dgm:t>
        <a:bodyPr/>
        <a:lstStyle/>
        <a:p>
          <a:r>
            <a:rPr lang="en-IN"/>
            <a:t>Normal Xavier initialization</a:t>
          </a:r>
          <a:endParaRPr lang="en-US"/>
        </a:p>
      </dgm:t>
    </dgm:pt>
    <dgm:pt modelId="{9A4A3086-CE45-4EB3-9268-EDEA15B488E6}" type="parTrans" cxnId="{9E72ADB5-0E9D-4679-A2FA-BF1AA7990965}">
      <dgm:prSet/>
      <dgm:spPr/>
      <dgm:t>
        <a:bodyPr/>
        <a:lstStyle/>
        <a:p>
          <a:endParaRPr lang="en-US"/>
        </a:p>
      </dgm:t>
    </dgm:pt>
    <dgm:pt modelId="{098F4AC2-FB8C-49CC-B497-38770DED134C}" type="sibTrans" cxnId="{9E72ADB5-0E9D-4679-A2FA-BF1AA7990965}">
      <dgm:prSet/>
      <dgm:spPr/>
      <dgm:t>
        <a:bodyPr/>
        <a:lstStyle/>
        <a:p>
          <a:endParaRPr lang="en-US"/>
        </a:p>
      </dgm:t>
    </dgm:pt>
    <dgm:pt modelId="{87D8CE2C-3EA3-4563-91A6-EB1F3E659198}">
      <dgm:prSet/>
      <dgm:spPr/>
      <dgm:t>
        <a:bodyPr/>
        <a:lstStyle/>
        <a:p>
          <a:r>
            <a:rPr lang="en-IN"/>
            <a:t>Draw each weight w from a normal distribution of mean 0 and standard deviation = sqrt(2/(inputs+outputs))</a:t>
          </a:r>
          <a:endParaRPr lang="en-US"/>
        </a:p>
      </dgm:t>
    </dgm:pt>
    <dgm:pt modelId="{3B4951C9-2865-4678-B1BC-724AEA553088}" type="parTrans" cxnId="{62391C48-E2E4-4F86-A450-60097841C8A8}">
      <dgm:prSet/>
      <dgm:spPr/>
      <dgm:t>
        <a:bodyPr/>
        <a:lstStyle/>
        <a:p>
          <a:endParaRPr lang="en-US"/>
        </a:p>
      </dgm:t>
    </dgm:pt>
    <dgm:pt modelId="{89F7A09C-4D52-4C16-9B9F-21BE4F0FFBD8}" type="sibTrans" cxnId="{62391C48-E2E4-4F86-A450-60097841C8A8}">
      <dgm:prSet/>
      <dgm:spPr/>
      <dgm:t>
        <a:bodyPr/>
        <a:lstStyle/>
        <a:p>
          <a:endParaRPr lang="en-US"/>
        </a:p>
      </dgm:t>
    </dgm:pt>
    <dgm:pt modelId="{CC3CF425-8046-4023-9690-9E745453659E}" type="pres">
      <dgm:prSet presAssocID="{C1B00064-EECA-4D63-B15F-08451E324893}" presName="linear" presStyleCnt="0">
        <dgm:presLayoutVars>
          <dgm:dir/>
          <dgm:animLvl val="lvl"/>
          <dgm:resizeHandles val="exact"/>
        </dgm:presLayoutVars>
      </dgm:prSet>
      <dgm:spPr/>
    </dgm:pt>
    <dgm:pt modelId="{67EC08BC-1B9C-4B2A-9C8D-49781A625233}" type="pres">
      <dgm:prSet presAssocID="{3842CCC7-9146-4AEC-90BA-03EF34785477}" presName="parentLin" presStyleCnt="0"/>
      <dgm:spPr/>
    </dgm:pt>
    <dgm:pt modelId="{0FF39A86-4644-46C8-94F3-7EDB29B77F5E}" type="pres">
      <dgm:prSet presAssocID="{3842CCC7-9146-4AEC-90BA-03EF34785477}" presName="parentLeftMargin" presStyleLbl="node1" presStyleIdx="0" presStyleCnt="2"/>
      <dgm:spPr/>
    </dgm:pt>
    <dgm:pt modelId="{A73C9F80-5502-484E-B47C-168E97318F26}" type="pres">
      <dgm:prSet presAssocID="{3842CCC7-9146-4AEC-90BA-03EF347854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8F7A00-CCC0-4ABB-BE61-9ADA693E95E8}" type="pres">
      <dgm:prSet presAssocID="{3842CCC7-9146-4AEC-90BA-03EF34785477}" presName="negativeSpace" presStyleCnt="0"/>
      <dgm:spPr/>
    </dgm:pt>
    <dgm:pt modelId="{F35DE746-E0B5-4A6E-9274-A4FA3B9C43F1}" type="pres">
      <dgm:prSet presAssocID="{3842CCC7-9146-4AEC-90BA-03EF34785477}" presName="childText" presStyleLbl="conFgAcc1" presStyleIdx="0" presStyleCnt="2">
        <dgm:presLayoutVars>
          <dgm:bulletEnabled val="1"/>
        </dgm:presLayoutVars>
      </dgm:prSet>
      <dgm:spPr/>
    </dgm:pt>
    <dgm:pt modelId="{6C4DC7EB-9E68-4EB1-99E4-27059E286B6B}" type="pres">
      <dgm:prSet presAssocID="{D3623607-BE8E-4BF7-AF5C-30E182096392}" presName="spaceBetweenRectangles" presStyleCnt="0"/>
      <dgm:spPr/>
    </dgm:pt>
    <dgm:pt modelId="{437EFDF9-712D-438A-9281-C276649B773F}" type="pres">
      <dgm:prSet presAssocID="{3ABD4BCF-8981-4CFA-A733-B51C52936DB7}" presName="parentLin" presStyleCnt="0"/>
      <dgm:spPr/>
    </dgm:pt>
    <dgm:pt modelId="{CC244388-64A7-4720-91C1-D44306447D91}" type="pres">
      <dgm:prSet presAssocID="{3ABD4BCF-8981-4CFA-A733-B51C52936DB7}" presName="parentLeftMargin" presStyleLbl="node1" presStyleIdx="0" presStyleCnt="2"/>
      <dgm:spPr/>
    </dgm:pt>
    <dgm:pt modelId="{09FEE908-0620-4F73-87BE-677E7E9C8659}" type="pres">
      <dgm:prSet presAssocID="{3ABD4BCF-8981-4CFA-A733-B51C52936D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29E28B-413E-4590-8E3D-D05B51378467}" type="pres">
      <dgm:prSet presAssocID="{3ABD4BCF-8981-4CFA-A733-B51C52936DB7}" presName="negativeSpace" presStyleCnt="0"/>
      <dgm:spPr/>
    </dgm:pt>
    <dgm:pt modelId="{E1DB5F1F-993C-411E-A188-9BCFBF0F9FE3}" type="pres">
      <dgm:prSet presAssocID="{3ABD4BCF-8981-4CFA-A733-B51C52936DB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03FA5F-689B-4CC3-9730-FD0206A380CC}" srcId="{3842CCC7-9146-4AEC-90BA-03EF34785477}" destId="{9903D067-E929-4EAB-A082-1F54EB9C553A}" srcOrd="0" destOrd="0" parTransId="{8AF17D92-2F2C-420A-80D9-BA53A0E68B62}" sibTransId="{343DA832-720F-45A3-AF58-033ADF236C65}"/>
    <dgm:cxn modelId="{5F49C962-0D96-4837-B3B1-B1B0D4B1D86E}" type="presOf" srcId="{C1B00064-EECA-4D63-B15F-08451E324893}" destId="{CC3CF425-8046-4023-9690-9E745453659E}" srcOrd="0" destOrd="0" presId="urn:microsoft.com/office/officeart/2005/8/layout/list1"/>
    <dgm:cxn modelId="{F73AF844-19EA-42A4-BB0D-ADB479342953}" type="presOf" srcId="{3842CCC7-9146-4AEC-90BA-03EF34785477}" destId="{0FF39A86-4644-46C8-94F3-7EDB29B77F5E}" srcOrd="0" destOrd="0" presId="urn:microsoft.com/office/officeart/2005/8/layout/list1"/>
    <dgm:cxn modelId="{D3014146-DA95-4814-88C8-274F03D0FEFA}" type="presOf" srcId="{3842CCC7-9146-4AEC-90BA-03EF34785477}" destId="{A73C9F80-5502-484E-B47C-168E97318F26}" srcOrd="1" destOrd="0" presId="urn:microsoft.com/office/officeart/2005/8/layout/list1"/>
    <dgm:cxn modelId="{62391C48-E2E4-4F86-A450-60097841C8A8}" srcId="{3ABD4BCF-8981-4CFA-A733-B51C52936DB7}" destId="{87D8CE2C-3EA3-4563-91A6-EB1F3E659198}" srcOrd="0" destOrd="0" parTransId="{3B4951C9-2865-4678-B1BC-724AEA553088}" sibTransId="{89F7A09C-4D52-4C16-9B9F-21BE4F0FFBD8}"/>
    <dgm:cxn modelId="{612E1E53-3395-46B8-B659-81B820382ED7}" srcId="{C1B00064-EECA-4D63-B15F-08451E324893}" destId="{3842CCC7-9146-4AEC-90BA-03EF34785477}" srcOrd="0" destOrd="0" parTransId="{2489776C-078A-432C-B410-864F74368763}" sibTransId="{D3623607-BE8E-4BF7-AF5C-30E182096392}"/>
    <dgm:cxn modelId="{EF9C0EAD-A4AB-441D-8071-3A66933D4C99}" type="presOf" srcId="{9903D067-E929-4EAB-A082-1F54EB9C553A}" destId="{F35DE746-E0B5-4A6E-9274-A4FA3B9C43F1}" srcOrd="0" destOrd="0" presId="urn:microsoft.com/office/officeart/2005/8/layout/list1"/>
    <dgm:cxn modelId="{D5FFCDAF-BD40-4532-91B0-BF2DD5F6F8B2}" type="presOf" srcId="{3ABD4BCF-8981-4CFA-A733-B51C52936DB7}" destId="{09FEE908-0620-4F73-87BE-677E7E9C8659}" srcOrd="1" destOrd="0" presId="urn:microsoft.com/office/officeart/2005/8/layout/list1"/>
    <dgm:cxn modelId="{9E72ADB5-0E9D-4679-A2FA-BF1AA7990965}" srcId="{C1B00064-EECA-4D63-B15F-08451E324893}" destId="{3ABD4BCF-8981-4CFA-A733-B51C52936DB7}" srcOrd="1" destOrd="0" parTransId="{9A4A3086-CE45-4EB3-9268-EDEA15B488E6}" sibTransId="{098F4AC2-FB8C-49CC-B497-38770DED134C}"/>
    <dgm:cxn modelId="{C8A2D7BA-C86A-47A9-8BF1-7B8930A8A052}" type="presOf" srcId="{87D8CE2C-3EA3-4563-91A6-EB1F3E659198}" destId="{E1DB5F1F-993C-411E-A188-9BCFBF0F9FE3}" srcOrd="0" destOrd="0" presId="urn:microsoft.com/office/officeart/2005/8/layout/list1"/>
    <dgm:cxn modelId="{CF485CEE-E926-43CE-BD19-4A1216F637AD}" type="presOf" srcId="{3ABD4BCF-8981-4CFA-A733-B51C52936DB7}" destId="{CC244388-64A7-4720-91C1-D44306447D91}" srcOrd="0" destOrd="0" presId="urn:microsoft.com/office/officeart/2005/8/layout/list1"/>
    <dgm:cxn modelId="{70E5DF49-5327-4C1D-A6DA-1BDAC281B2C1}" type="presParOf" srcId="{CC3CF425-8046-4023-9690-9E745453659E}" destId="{67EC08BC-1B9C-4B2A-9C8D-49781A625233}" srcOrd="0" destOrd="0" presId="urn:microsoft.com/office/officeart/2005/8/layout/list1"/>
    <dgm:cxn modelId="{FA6B380A-D98E-446B-B4B1-931BE67C4D80}" type="presParOf" srcId="{67EC08BC-1B9C-4B2A-9C8D-49781A625233}" destId="{0FF39A86-4644-46C8-94F3-7EDB29B77F5E}" srcOrd="0" destOrd="0" presId="urn:microsoft.com/office/officeart/2005/8/layout/list1"/>
    <dgm:cxn modelId="{9C8D6CEA-5F6B-4C81-9511-3FBD3DF6F1B9}" type="presParOf" srcId="{67EC08BC-1B9C-4B2A-9C8D-49781A625233}" destId="{A73C9F80-5502-484E-B47C-168E97318F26}" srcOrd="1" destOrd="0" presId="urn:microsoft.com/office/officeart/2005/8/layout/list1"/>
    <dgm:cxn modelId="{5E8A913B-BBED-42DF-A0A4-C3687959C688}" type="presParOf" srcId="{CC3CF425-8046-4023-9690-9E745453659E}" destId="{718F7A00-CCC0-4ABB-BE61-9ADA693E95E8}" srcOrd="1" destOrd="0" presId="urn:microsoft.com/office/officeart/2005/8/layout/list1"/>
    <dgm:cxn modelId="{02A49965-7DEF-49F4-8913-C82811DDC066}" type="presParOf" srcId="{CC3CF425-8046-4023-9690-9E745453659E}" destId="{F35DE746-E0B5-4A6E-9274-A4FA3B9C43F1}" srcOrd="2" destOrd="0" presId="urn:microsoft.com/office/officeart/2005/8/layout/list1"/>
    <dgm:cxn modelId="{C1D90620-BF45-49E1-B44F-33D8292F2DD1}" type="presParOf" srcId="{CC3CF425-8046-4023-9690-9E745453659E}" destId="{6C4DC7EB-9E68-4EB1-99E4-27059E286B6B}" srcOrd="3" destOrd="0" presId="urn:microsoft.com/office/officeart/2005/8/layout/list1"/>
    <dgm:cxn modelId="{940603E5-3BAC-4FF3-9BBE-76443B7EFCF8}" type="presParOf" srcId="{CC3CF425-8046-4023-9690-9E745453659E}" destId="{437EFDF9-712D-438A-9281-C276649B773F}" srcOrd="4" destOrd="0" presId="urn:microsoft.com/office/officeart/2005/8/layout/list1"/>
    <dgm:cxn modelId="{2CD2CC05-A765-490D-BD11-6EA6ACB6890B}" type="presParOf" srcId="{437EFDF9-712D-438A-9281-C276649B773F}" destId="{CC244388-64A7-4720-91C1-D44306447D91}" srcOrd="0" destOrd="0" presId="urn:microsoft.com/office/officeart/2005/8/layout/list1"/>
    <dgm:cxn modelId="{487EC774-0E6D-49E5-83E4-5E354E8E7385}" type="presParOf" srcId="{437EFDF9-712D-438A-9281-C276649B773F}" destId="{09FEE908-0620-4F73-87BE-677E7E9C8659}" srcOrd="1" destOrd="0" presId="urn:microsoft.com/office/officeart/2005/8/layout/list1"/>
    <dgm:cxn modelId="{EBC65838-B93F-4CEF-B50F-F3F08BB8B00A}" type="presParOf" srcId="{CC3CF425-8046-4023-9690-9E745453659E}" destId="{D129E28B-413E-4590-8E3D-D05B51378467}" srcOrd="5" destOrd="0" presId="urn:microsoft.com/office/officeart/2005/8/layout/list1"/>
    <dgm:cxn modelId="{67370E72-E6E5-4FD1-BA2B-EBD4B6285BBE}" type="presParOf" srcId="{CC3CF425-8046-4023-9690-9E745453659E}" destId="{E1DB5F1F-993C-411E-A188-9BCFBF0F9F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1CFB8-A2A7-429B-A0C6-1D0E7B1C9F3B}">
      <dsp:nvSpPr>
        <dsp:cNvPr id="0" name=""/>
        <dsp:cNvSpPr/>
      </dsp:nvSpPr>
      <dsp:spPr>
        <a:xfrm>
          <a:off x="1963800" y="36873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C0900-91F0-452E-BBCE-8D88BD38424C}">
      <dsp:nvSpPr>
        <dsp:cNvPr id="0" name=""/>
        <dsp:cNvSpPr/>
      </dsp:nvSpPr>
      <dsp:spPr>
        <a:xfrm>
          <a:off x="559800" y="20361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Calculate training loss</a:t>
          </a:r>
          <a:endParaRPr lang="en-US" sz="3600" kern="1200"/>
        </a:p>
      </dsp:txBody>
      <dsp:txXfrm>
        <a:off x="559800" y="2036126"/>
        <a:ext cx="4320000" cy="648000"/>
      </dsp:txXfrm>
    </dsp:sp>
    <dsp:sp modelId="{8F7809A2-9028-4CC5-8417-7605C4E0A913}">
      <dsp:nvSpPr>
        <dsp:cNvPr id="0" name=""/>
        <dsp:cNvSpPr/>
      </dsp:nvSpPr>
      <dsp:spPr>
        <a:xfrm>
          <a:off x="559800" y="2756404"/>
          <a:ext cx="4320000" cy="12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Will be decreasing (because of gradient descent)</a:t>
          </a:r>
          <a:endParaRPr lang="en-US" sz="1700" kern="1200"/>
        </a:p>
      </dsp:txBody>
      <dsp:txXfrm>
        <a:off x="559800" y="2756404"/>
        <a:ext cx="4320000" cy="1226203"/>
      </dsp:txXfrm>
    </dsp:sp>
    <dsp:sp modelId="{68C8763B-8997-440B-9318-9F6A72BCC3C4}">
      <dsp:nvSpPr>
        <dsp:cNvPr id="0" name=""/>
        <dsp:cNvSpPr/>
      </dsp:nvSpPr>
      <dsp:spPr>
        <a:xfrm>
          <a:off x="7039800" y="36873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108BC-AFFC-41BD-99A1-1277EECADA9C}">
      <dsp:nvSpPr>
        <dsp:cNvPr id="0" name=""/>
        <dsp:cNvSpPr/>
      </dsp:nvSpPr>
      <dsp:spPr>
        <a:xfrm>
          <a:off x="5635800" y="20361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Calculate validation</a:t>
          </a:r>
          <a:endParaRPr lang="en-US" sz="3600" kern="1200"/>
        </a:p>
      </dsp:txBody>
      <dsp:txXfrm>
        <a:off x="5635800" y="2036126"/>
        <a:ext cx="4320000" cy="648000"/>
      </dsp:txXfrm>
    </dsp:sp>
    <dsp:sp modelId="{B80D9770-1176-4489-BE94-9B4098DA16CC}">
      <dsp:nvSpPr>
        <dsp:cNvPr id="0" name=""/>
        <dsp:cNvSpPr/>
      </dsp:nvSpPr>
      <dsp:spPr>
        <a:xfrm>
          <a:off x="5635800" y="2756404"/>
          <a:ext cx="4320000" cy="12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Validation could start increasing at some point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That is the red flag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became overfitting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Stop training</a:t>
          </a:r>
          <a:endParaRPr lang="en-US" sz="1700" kern="1200"/>
        </a:p>
      </dsp:txBody>
      <dsp:txXfrm>
        <a:off x="5635800" y="2756404"/>
        <a:ext cx="4320000" cy="1226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0AAC4-44DB-4449-9996-CBF319CADCCA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1112C-42EF-49DE-BAFE-2C55285B00DD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1D48F-AD9A-4D25-95E2-BACF8C67824A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Training – where the training happens</a:t>
          </a:r>
          <a:endParaRPr lang="en-US" sz="2100" kern="1200"/>
        </a:p>
      </dsp:txBody>
      <dsp:txXfrm>
        <a:off x="1312541" y="619429"/>
        <a:ext cx="2148945" cy="911674"/>
      </dsp:txXfrm>
    </dsp:sp>
    <dsp:sp modelId="{C3FD9307-DEF0-4005-81DB-BF215248D3F0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5CBC3-BCE5-49C0-99A2-8BC8A8C8099A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49B23-0481-432B-97DC-BD7ED1A61D45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Validation – helps us overfitting</a:t>
          </a:r>
          <a:endParaRPr lang="en-US" sz="2100" kern="1200"/>
        </a:p>
      </dsp:txBody>
      <dsp:txXfrm>
        <a:off x="4942957" y="619429"/>
        <a:ext cx="2148945" cy="911674"/>
      </dsp:txXfrm>
    </dsp:sp>
    <dsp:sp modelId="{3ED7834A-1D61-4700-B34B-E5D5FF8B59A6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A4AB4-4B9F-430E-852A-9E7F7259024B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6694-8982-43AA-AF36-678A3FFA1953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Testing – Measures the power of prediction</a:t>
          </a:r>
          <a:endParaRPr lang="en-US" sz="2100" kern="1200"/>
        </a:p>
      </dsp:txBody>
      <dsp:txXfrm>
        <a:off x="8573374" y="619429"/>
        <a:ext cx="2148945" cy="911674"/>
      </dsp:txXfrm>
    </dsp:sp>
    <dsp:sp modelId="{F647D8E5-D2D6-440B-9840-380C95302DE4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7E8E3-7464-432B-B1F8-1D044688CBE0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F937-5BE6-4CC7-9523-CF082AE09F08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80 %10% 10%</a:t>
          </a:r>
          <a:endParaRPr lang="en-US" sz="2100" kern="1200"/>
        </a:p>
      </dsp:txBody>
      <dsp:txXfrm>
        <a:off x="1312541" y="2158301"/>
        <a:ext cx="2148945" cy="911674"/>
      </dsp:txXfrm>
    </dsp:sp>
    <dsp:sp modelId="{FB100088-6E4A-4256-B745-75009376F4A7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5DF29-86B7-444D-8E22-2C4517550905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586E1-D8EF-48E6-92B9-AC120BEC4BCC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70% 20% 10%</a:t>
          </a:r>
          <a:endParaRPr lang="en-US" sz="2100" kern="1200"/>
        </a:p>
      </dsp:txBody>
      <dsp:txXfrm>
        <a:off x="4942957" y="2158301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20386-A7C7-4937-9B1F-B8EF472F6CD6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8584B6-01AC-4CEA-9448-55C3668E41CA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We can find minimum by trial and error</a:t>
          </a:r>
          <a:endParaRPr lang="en-US" sz="3100" kern="1200"/>
        </a:p>
      </dsp:txBody>
      <dsp:txXfrm>
        <a:off x="0" y="665"/>
        <a:ext cx="6666833" cy="1090517"/>
      </dsp:txXfrm>
    </dsp:sp>
    <dsp:sp modelId="{26DF93F7-0CAC-42F6-AA6B-FCA7AA28F7C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BD640B-DEAB-4383-B1E9-23FC87FBCAB6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Each trail is better</a:t>
          </a:r>
          <a:endParaRPr lang="en-US" sz="3100" kern="1200"/>
        </a:p>
      </dsp:txBody>
      <dsp:txXfrm>
        <a:off x="0" y="1091183"/>
        <a:ext cx="6666833" cy="1090517"/>
      </dsp:txXfrm>
    </dsp:sp>
    <dsp:sp modelId="{81BF4B03-1EE5-4708-B1ED-169F96FEC333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E51C1A-3B83-48A2-B03B-248ADCA4D117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Pros</a:t>
          </a:r>
          <a:endParaRPr lang="en-US" sz="3100" kern="1200"/>
        </a:p>
      </dsp:txBody>
      <dsp:txXfrm>
        <a:off x="0" y="2181701"/>
        <a:ext cx="6666833" cy="1090517"/>
      </dsp:txXfrm>
    </dsp:sp>
    <dsp:sp modelId="{28081468-5E85-4148-8FD3-F8872F44FEA8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E76B0F-70BE-4686-84E1-568D7E71BCFF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Loss is minimized</a:t>
          </a:r>
          <a:endParaRPr lang="en-US" sz="3100" kern="1200"/>
        </a:p>
      </dsp:txBody>
      <dsp:txXfrm>
        <a:off x="0" y="3272218"/>
        <a:ext cx="6666833" cy="1090517"/>
      </dsp:txXfrm>
    </dsp:sp>
    <dsp:sp modelId="{71B54490-B894-442F-AD28-A4187EF24617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FA87F9-844D-4307-8DF4-82226143EF29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Save computation</a:t>
          </a:r>
          <a:endParaRPr lang="en-US" sz="3100" kern="1200"/>
        </a:p>
      </dsp:txBody>
      <dsp:txXfrm>
        <a:off x="0" y="4362736"/>
        <a:ext cx="6666833" cy="1090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AFB5B-2A5B-40C0-9B40-94FFB4A7C25C}">
      <dsp:nvSpPr>
        <dsp:cNvPr id="0" name=""/>
        <dsp:cNvSpPr/>
      </dsp:nvSpPr>
      <dsp:spPr>
        <a:xfrm>
          <a:off x="0" y="3730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Training accuracy should be decreasing</a:t>
          </a:r>
          <a:endParaRPr lang="en-US" sz="4300" kern="1200"/>
        </a:p>
      </dsp:txBody>
      <dsp:txXfrm>
        <a:off x="83502" y="120811"/>
        <a:ext cx="6499829" cy="1543536"/>
      </dsp:txXfrm>
    </dsp:sp>
    <dsp:sp modelId="{2B5E445C-A0FF-49D6-BC59-53996DA8BC56}">
      <dsp:nvSpPr>
        <dsp:cNvPr id="0" name=""/>
        <dsp:cNvSpPr/>
      </dsp:nvSpPr>
      <dsp:spPr>
        <a:xfrm>
          <a:off x="0" y="187168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Validation will start increasing after decreasing</a:t>
          </a:r>
          <a:endParaRPr lang="en-US" sz="4300" kern="1200"/>
        </a:p>
      </dsp:txBody>
      <dsp:txXfrm>
        <a:off x="83502" y="1955191"/>
        <a:ext cx="6499829" cy="1543536"/>
      </dsp:txXfrm>
    </dsp:sp>
    <dsp:sp modelId="{53BDE25F-8B3B-4AE7-8DBD-19DA341737B7}">
      <dsp:nvSpPr>
        <dsp:cNvPr id="0" name=""/>
        <dsp:cNvSpPr/>
      </dsp:nvSpPr>
      <dsp:spPr>
        <a:xfrm>
          <a:off x="0" y="370606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Stop there</a:t>
          </a:r>
          <a:endParaRPr lang="en-US" sz="4300" kern="1200"/>
        </a:p>
      </dsp:txBody>
      <dsp:txXfrm>
        <a:off x="83502" y="3789571"/>
        <a:ext cx="6499829" cy="1543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DE746-E0B5-4A6E-9274-A4FA3B9C43F1}">
      <dsp:nvSpPr>
        <dsp:cNvPr id="0" name=""/>
        <dsp:cNvSpPr/>
      </dsp:nvSpPr>
      <dsp:spPr>
        <a:xfrm>
          <a:off x="0" y="593285"/>
          <a:ext cx="6666833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04012" rIns="51742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In [-X,X] for x= sqrt (6/inputs +outputs)</a:t>
          </a:r>
          <a:endParaRPr lang="en-US" sz="2900" kern="1200"/>
        </a:p>
      </dsp:txBody>
      <dsp:txXfrm>
        <a:off x="0" y="593285"/>
        <a:ext cx="6666833" cy="1644300"/>
      </dsp:txXfrm>
    </dsp:sp>
    <dsp:sp modelId="{A73C9F80-5502-484E-B47C-168E97318F26}">
      <dsp:nvSpPr>
        <dsp:cNvPr id="0" name=""/>
        <dsp:cNvSpPr/>
      </dsp:nvSpPr>
      <dsp:spPr>
        <a:xfrm>
          <a:off x="333341" y="165244"/>
          <a:ext cx="4666783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Uniform Xavier Initialization</a:t>
          </a:r>
          <a:endParaRPr lang="en-US" sz="2900" kern="1200"/>
        </a:p>
      </dsp:txBody>
      <dsp:txXfrm>
        <a:off x="375131" y="207034"/>
        <a:ext cx="4583203" cy="772500"/>
      </dsp:txXfrm>
    </dsp:sp>
    <dsp:sp modelId="{E1DB5F1F-993C-411E-A188-9BCFBF0F9FE3}">
      <dsp:nvSpPr>
        <dsp:cNvPr id="0" name=""/>
        <dsp:cNvSpPr/>
      </dsp:nvSpPr>
      <dsp:spPr>
        <a:xfrm>
          <a:off x="0" y="2822225"/>
          <a:ext cx="66668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04012" rIns="51742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Draw each weight w from a normal distribution of mean 0 and standard deviation = sqrt(2/(inputs+outputs))</a:t>
          </a:r>
          <a:endParaRPr lang="en-US" sz="2900" kern="1200"/>
        </a:p>
      </dsp:txBody>
      <dsp:txXfrm>
        <a:off x="0" y="2822225"/>
        <a:ext cx="6666833" cy="2466450"/>
      </dsp:txXfrm>
    </dsp:sp>
    <dsp:sp modelId="{09FEE908-0620-4F73-87BE-677E7E9C8659}">
      <dsp:nvSpPr>
        <dsp:cNvPr id="0" name=""/>
        <dsp:cNvSpPr/>
      </dsp:nvSpPr>
      <dsp:spPr>
        <a:xfrm>
          <a:off x="333341" y="2394185"/>
          <a:ext cx="4666783" cy="8560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Normal Xavier initialization</a:t>
          </a:r>
          <a:endParaRPr lang="en-US" sz="2900" kern="1200"/>
        </a:p>
      </dsp:txBody>
      <dsp:txXfrm>
        <a:off x="375131" y="2435975"/>
        <a:ext cx="458320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9816-0B1E-04B9-C384-46DC56B39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C88BC-131E-2996-0DE1-20505F06F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D576-A5BD-F48C-1429-3DA92F13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2711-6DC5-598B-61C8-0019B365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F03E-FC37-6165-8A9C-37D6AB90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5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CC67-82BE-F2DE-0111-AEB892F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CC8E-802D-A71C-1507-F51F91B35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117B-39AD-86CC-85CF-1FBE83D8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A329-CC2A-D6ED-7005-C3E41A83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F2B1-265C-8FA0-352D-2AA66790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8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F1F48-E046-FFFF-517B-15F627857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E4831-93B6-047B-3EA7-D2A213CE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10E0-6584-4BB0-DC17-3C8E3B54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B68F-69B9-2FF4-0F39-5E09DD2A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0B6F-8D2B-CA20-BD84-892D839E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5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688D-0E4D-7C3D-9DAF-CDE52AE0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E9C8-344E-A640-EC42-DD990170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B997-CA40-4D55-5C7F-2D1C44B2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C306-7F60-2A81-0525-46C2C226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749A-AC8C-EF04-5006-1882D03E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CF62-1430-5868-BDC0-6BEBABA4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CC705-E944-CF02-A18C-9740150F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E84A-427C-ECF1-E163-91788989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3CAA-5A82-E2F0-5777-FD544728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CFBD-B44B-1FC5-047A-37172FB0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9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02C0-4758-56BC-D6C1-4A9D1A40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1936-E966-3954-D4E8-8CA1A1CC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0CC4-472B-9A47-FF20-5CB92CDF0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DA72-001A-1099-DF75-4EB8F2F3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E897-1D7A-E912-CF10-F6115CB4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EE27-5B45-8416-CDAC-C3CCB7CA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C1A6-458F-E67C-A9DE-08218992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9A1A-3292-DFB4-33A9-875681E1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F8E4C-1123-1C92-CE0F-8DD0E13F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2D504-E67C-BFDA-62BB-30624B32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FD91B-B7FF-1F72-E44E-C7F2B6DBA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C26C5-21EC-4957-57B5-11DDEB9C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C66A3-B460-CFA2-1E5C-F0158EF2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5CE62-F41E-2179-3F4A-20ABE28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7773-F478-CE21-5185-96741AF3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37BD-E5F5-F7A5-8BAA-337C0775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84D1D-4B80-1607-B440-B80A53DE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F644-68A9-15CE-11EA-E3FB56E4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245FB-13AF-76A0-5C82-2F9109D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B6489-6F0A-C182-1F7C-68F10B54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BD081-B533-D0AD-86EC-10E046FC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8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7ECC-11FC-E4AA-913E-F11DC2E1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A5F3-C15B-E38F-C173-2E0A150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2C329-D8E2-E190-9EA8-54FAB866A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D7608-64CB-1B27-9E10-0B22548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BC9D7-D79E-CBF8-46A9-81CDDFFD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B28B7-0CA4-07F2-DA9F-3C1FA56E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D8EF-3692-757A-BC23-58A18D67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44E23-982B-0758-ED2E-FBED316C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3BB9-A63E-4023-875C-E4B0EFDF6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B7DB6-33B1-81C8-29BE-B8F0ACF3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905B4-92F5-37A2-245C-07BF88C2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70CF-6D00-8EE1-0E00-963DB330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1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B6342-D1E1-7D59-2E03-0FF0F3F3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9E88-9077-5B9A-0229-B262ADFE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BD76-2080-2BE3-AEF8-DC134EA9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7825-9788-480F-B6D1-677D2F0DE59A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FCE8F-501D-BEFC-C177-5AB19ECB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22D6-D0B1-101C-C6C2-C9BE766CF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2A9B-508F-4A86-8250-5B46DAA63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circular staircase">
            <a:extLst>
              <a:ext uri="{FF2B5EF4-FFF2-40B4-BE49-F238E27FC236}">
                <a16:creationId xmlns:a16="http://schemas.microsoft.com/office/drawing/2014/main" id="{93F60560-FE20-D976-EFB8-94EC381BE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B0688-8F97-8187-78F6-91642CA3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8959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BBBF9-DBEB-DDD4-BC6F-A2BFC6FD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>
                <a:solidFill>
                  <a:srgbClr val="FFFFFF"/>
                </a:solidFill>
              </a:rPr>
              <a:t>N-FOLD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4155-8ED0-B413-6822-0B361DD6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/>
              <a:t>11000 DATASETS</a:t>
            </a:r>
          </a:p>
          <a:p>
            <a:pPr marL="0" indent="0">
              <a:buNone/>
            </a:pPr>
            <a:r>
              <a:rPr lang="en-IN" sz="1800"/>
              <a:t>9000+ 1000</a:t>
            </a:r>
          </a:p>
          <a:p>
            <a:pPr marL="0" indent="0">
              <a:buNone/>
            </a:pPr>
            <a:r>
              <a:rPr lang="en-IN" sz="1800"/>
              <a:t>1000 for training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4D7847-D0DE-96DB-197F-B4E13412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00964"/>
              </p:ext>
            </p:extLst>
          </p:nvPr>
        </p:nvGraphicFramePr>
        <p:xfrm>
          <a:off x="4696111" y="1313299"/>
          <a:ext cx="5873180" cy="30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18">
                  <a:extLst>
                    <a:ext uri="{9D8B030D-6E8A-4147-A177-3AD203B41FA5}">
                      <a16:colId xmlns:a16="http://schemas.microsoft.com/office/drawing/2014/main" val="416901086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3909353227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2425365318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1025193565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1551609133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4050177414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2697869591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522428021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3715803462"/>
                    </a:ext>
                  </a:extLst>
                </a:gridCol>
                <a:gridCol w="587318">
                  <a:extLst>
                    <a:ext uri="{9D8B030D-6E8A-4147-A177-3AD203B41FA5}">
                      <a16:colId xmlns:a16="http://schemas.microsoft.com/office/drawing/2014/main" val="1690310291"/>
                    </a:ext>
                  </a:extLst>
                </a:gridCol>
              </a:tblGrid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51751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19256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75015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87742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84332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7624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011559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85968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69110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823" marR="61823" marT="30911" marB="309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3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3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130F-B604-2CA3-CE12-16C726B6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8E52-DFCA-1A46-DAD4-276AC2A7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 err="1"/>
              <a:t>Preset</a:t>
            </a:r>
            <a:r>
              <a:rPr lang="en-IN" sz="2000" dirty="0"/>
              <a:t> number of epochs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Pros					Cons</a:t>
            </a:r>
          </a:p>
          <a:p>
            <a:pPr marL="0" indent="0">
              <a:buNone/>
            </a:pPr>
            <a:r>
              <a:rPr lang="en-IN" sz="2000" dirty="0"/>
              <a:t>Solves the problem	No guarantee minimum is reached</a:t>
            </a:r>
          </a:p>
          <a:p>
            <a:pPr marL="3657600" lvl="8" indent="0">
              <a:buNone/>
            </a:pPr>
            <a:r>
              <a:rPr lang="en-IN" sz="2000" dirty="0"/>
              <a:t>May not be minimized</a:t>
            </a:r>
          </a:p>
        </p:txBody>
      </p:sp>
    </p:spTree>
    <p:extLst>
      <p:ext uri="{BB962C8B-B14F-4D97-AF65-F5344CB8AC3E}">
        <p14:creationId xmlns:p14="http://schemas.microsoft.com/office/powerpoint/2010/main" val="11803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F822D-19B2-3768-9635-DD867713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Stop when updates too small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56049-D27A-3422-E68D-48FE951D6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7311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7ECCE-EE57-2440-E26D-A25AF1FF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Validation set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D60D1-8341-3720-6FD8-E81A8ED28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391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076C-DB52-C62A-6820-F8F5A923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When to stop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1EC043-AC10-BA58-B8D9-7726EFDDB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0" t="20599" r="11873" b="16359"/>
          <a:stretch/>
        </p:blipFill>
        <p:spPr>
          <a:xfrm>
            <a:off x="811838" y="2427541"/>
            <a:ext cx="105132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7D76D-FA11-12D4-49B4-775F61D1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B27C-BB21-71FB-17B1-C114C3C6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bg1">
                    <a:alpha val="60000"/>
                  </a:schemeClr>
                </a:solidFill>
              </a:rPr>
              <a:t>Random</a:t>
            </a:r>
          </a:p>
          <a:p>
            <a:r>
              <a:rPr lang="en-IN" sz="2000">
                <a:solidFill>
                  <a:schemeClr val="bg1">
                    <a:alpha val="60000"/>
                  </a:schemeClr>
                </a:solidFill>
              </a:rPr>
              <a:t>Normal Initializer ( 0- Mean distribution)</a:t>
            </a:r>
          </a:p>
          <a:p>
            <a:endParaRPr lang="en-IN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600C-9B01-DEBD-AE08-F09A86B4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567933"/>
            <a:ext cx="6014185" cy="37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DA5E7-D099-945A-8277-127D96C1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Xavier initialization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6E05573-BBAE-4588-1874-1934F9DB8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2516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370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6F7C2-7B83-5000-E3D4-0B89DFF0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2094-0119-BDBC-F6BF-C222D6C3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UNDERFITTING				OVERFITTING</a:t>
            </a:r>
          </a:p>
          <a:p>
            <a:r>
              <a:rPr lang="en-IN" sz="2000" dirty="0"/>
              <a:t>Them model has not 			our training has 					trained too</a:t>
            </a:r>
          </a:p>
          <a:p>
            <a:pPr marL="0" indent="0">
              <a:buNone/>
            </a:pPr>
            <a:r>
              <a:rPr lang="en-IN" sz="2000" dirty="0"/>
              <a:t>  Captured the underlying logic 		much  on a      				</a:t>
            </a:r>
            <a:r>
              <a:rPr lang="en-IN" sz="2000"/>
              <a:t>	particular data </a:t>
            </a:r>
            <a:r>
              <a:rPr lang="en-IN" sz="2000" dirty="0"/>
              <a:t>					training Of the 					and missed the 					data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94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324B9-4C5F-5311-5D23-40132F9E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Underfitting vs overfitting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2316EC-80F1-8D2D-964A-42F8D9D450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2336106"/>
            <a:ext cx="7225748" cy="21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0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DDE6D-7D6A-0A2E-DEA3-BBBE385E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Underfitting and overfitting classification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45F56334-74A8-E225-7B6C-EA730E886C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947721"/>
            <a:ext cx="7225748" cy="296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0D9FF-7E0C-61B4-E751-E4C1FDDF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VALIDATION	</a:t>
            </a:r>
          </a:p>
        </p:txBody>
      </p:sp>
      <p:pic>
        <p:nvPicPr>
          <p:cNvPr id="3074" name="Picture 2" descr="Test, training and validation sets">
            <a:extLst>
              <a:ext uri="{FF2B5EF4-FFF2-40B4-BE49-F238E27FC236}">
                <a16:creationId xmlns:a16="http://schemas.microsoft.com/office/drawing/2014/main" id="{BAD0D079-2E70-4C6E-7222-60BEE43EE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692546"/>
            <a:ext cx="10515599" cy="305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91678-58EF-C04C-1DB4-BE712F16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Training Vs Validation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68947-C56F-E95F-71C1-12DB9BE8B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75566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7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99B48-F73E-E283-353B-C7828B30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 fitting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962A6-CEC6-2F53-B0ED-F9D84CBD6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98050"/>
            <a:ext cx="7225748" cy="44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A3FA0-D8C8-C22E-0F76-CB10320F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Training , Validation and 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AD57C-0DF7-9A5F-570F-5A07498F5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900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9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D3D66-D076-81EB-6578-EFCAAD28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to stop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733E9677-5BD6-EC6B-8249-F6A2685A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6" t="1941" r="13450" b="14702"/>
          <a:stretch/>
        </p:blipFill>
        <p:spPr>
          <a:xfrm>
            <a:off x="2009102" y="2509911"/>
            <a:ext cx="811869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283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OVERFITTING</vt:lpstr>
      <vt:lpstr>OVERFITTING</vt:lpstr>
      <vt:lpstr>Underfitting vs overfitting</vt:lpstr>
      <vt:lpstr>Underfitting and overfitting classification</vt:lpstr>
      <vt:lpstr>VALIDATION </vt:lpstr>
      <vt:lpstr>Training Vs Validation</vt:lpstr>
      <vt:lpstr>Over fitting</vt:lpstr>
      <vt:lpstr>Training , Validation and test</vt:lpstr>
      <vt:lpstr>When to stop</vt:lpstr>
      <vt:lpstr>N-FOLD VALIDATION</vt:lpstr>
      <vt:lpstr>Early Stopping</vt:lpstr>
      <vt:lpstr>Stop when updates too small</vt:lpstr>
      <vt:lpstr>Validation set strategy</vt:lpstr>
      <vt:lpstr>When to stop</vt:lpstr>
      <vt:lpstr>Initialization</vt:lpstr>
      <vt:lpstr>Xavier initialization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</dc:title>
  <dc:creator>Kavitha V 102483</dc:creator>
  <cp:lastModifiedBy>Kavitha V 102483</cp:lastModifiedBy>
  <cp:revision>5</cp:revision>
  <dcterms:created xsi:type="dcterms:W3CDTF">2023-02-23T19:40:07Z</dcterms:created>
  <dcterms:modified xsi:type="dcterms:W3CDTF">2023-02-24T05:36:17Z</dcterms:modified>
</cp:coreProperties>
</file>