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E054-A4D0-3C3C-CB72-73D74368B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3EC69-81E5-B662-40FA-02B1E0384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86B9B-E039-CB99-24C5-B482E3C3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A4FB-9CAA-4B7D-A5CB-4FBEC7242225}" type="datetimeFigureOut">
              <a:rPr lang="en-CA" smtClean="0"/>
              <a:t>2024-09-03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9FF73-3007-D410-8F82-3CC14DB4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34B54-ED6D-B8FF-0225-0B2D29D9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A6E0-EAA9-49A5-96A1-7849C368CB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521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C9D9-ED7D-60AC-BFDF-C833E803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52846-1444-4109-A351-C0EC80FC1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B6F72-FEA5-48CB-ACF4-329DBF97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A4FB-9CAA-4B7D-A5CB-4FBEC7242225}" type="datetimeFigureOut">
              <a:rPr lang="en-CA" smtClean="0"/>
              <a:t>2024-09-03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D8284-DA58-94C3-1A1E-FB858625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8D71D-7453-27A9-D67C-CC69FD15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A6E0-EAA9-49A5-96A1-7849C368CB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02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40B14-9D03-B8BB-6BC9-93D1149CA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01239-C74B-9821-E65D-27CB33EFD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BF5DE-2EE4-F341-FEB0-4E37674A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A4FB-9CAA-4B7D-A5CB-4FBEC7242225}" type="datetimeFigureOut">
              <a:rPr lang="en-CA" smtClean="0"/>
              <a:t>2024-09-03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0B3EE-56D7-3645-2432-E6465FE0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F3594-E5B1-F92E-B030-D5E5851C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A6E0-EAA9-49A5-96A1-7849C368CB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152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33E1-2AE3-7B03-1EEB-D435DCE5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36614-6BF9-A213-FD1C-A7DD80476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ECCC2-5A39-9674-CA28-7729F6F8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A4FB-9CAA-4B7D-A5CB-4FBEC7242225}" type="datetimeFigureOut">
              <a:rPr lang="en-CA" smtClean="0"/>
              <a:t>2024-09-03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DD7BD-DAD1-F7F1-62D3-AA23DB05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CECD2-4826-F914-15BE-17334EAC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A6E0-EAA9-49A5-96A1-7849C368CB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99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00C9-415D-728B-E19F-F3D430D3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D6BB9-A18C-F8A6-2535-77A85453F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B24B9-254E-8A50-4774-3B9D0C9F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A4FB-9CAA-4B7D-A5CB-4FBEC7242225}" type="datetimeFigureOut">
              <a:rPr lang="en-CA" smtClean="0"/>
              <a:t>2024-09-03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6BC0-82C9-3716-6560-FF6A4378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4D308-6DF7-13BA-A9B9-54F56285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A6E0-EAA9-49A5-96A1-7849C368CB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86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486C-F32F-6365-CD34-DA5680A4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0E7C2-2315-8491-9E0D-EE1D24FB0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2FE9A-A986-0E88-1434-C1E181F05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62621-8EE3-FC52-1F0A-44C0B614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A4FB-9CAA-4B7D-A5CB-4FBEC7242225}" type="datetimeFigureOut">
              <a:rPr lang="en-CA" smtClean="0"/>
              <a:t>2024-09-03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98ABF-531F-D9E6-0CC6-09A9DFCD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B098F-5EF0-78CB-DB0D-4DAB4622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A6E0-EAA9-49A5-96A1-7849C368CB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21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82DD-207A-B33D-5923-91DB5ED9F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C29E8-D851-3738-9265-7D619614A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F08C1-C7B0-E36E-4E5C-7DB1B1752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1779A-87EE-187F-857A-27B9932F5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DBB62-3BAF-8668-E6A5-7EE65D082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48A8F3-5037-EE65-DEF9-00C605DF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A4FB-9CAA-4B7D-A5CB-4FBEC7242225}" type="datetimeFigureOut">
              <a:rPr lang="en-CA" smtClean="0"/>
              <a:t>2024-09-03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AF5F9-0AA7-1A9C-3406-688A9239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15010-9DE4-299B-DEE8-88D7B3E7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A6E0-EAA9-49A5-96A1-7849C368CB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38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2C6C-8055-53F9-2710-D61117EC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F04DC-E3F9-2473-3C82-6B5195B4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A4FB-9CAA-4B7D-A5CB-4FBEC7242225}" type="datetimeFigureOut">
              <a:rPr lang="en-CA" smtClean="0"/>
              <a:t>2024-09-03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AD5D7-1BF6-696A-9F4F-05FDED8A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F110E-0CF6-6B1C-D1BE-BFE4107D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A6E0-EAA9-49A5-96A1-7849C368CB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41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60E6A-CFED-7398-35A5-6FD6C7E7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A4FB-9CAA-4B7D-A5CB-4FBEC7242225}" type="datetimeFigureOut">
              <a:rPr lang="en-CA" smtClean="0"/>
              <a:t>2024-09-03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B58A4-C3CF-06A0-0787-779AB3D2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7CD61-6595-A1D3-8C63-C95B93A7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A6E0-EAA9-49A5-96A1-7849C368CB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76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BE8E-129B-4639-1351-58F0349E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9E450-C0BF-5EF4-42CB-5D6A1EE43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7A586-F666-E68D-864B-5DD6C604F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D9B8D-5F39-D3A4-39D3-BF062E6F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A4FB-9CAA-4B7D-A5CB-4FBEC7242225}" type="datetimeFigureOut">
              <a:rPr lang="en-CA" smtClean="0"/>
              <a:t>2024-09-03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985DD-D556-FB0C-0D16-4F5C2F5D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A8217-E5BC-A1C3-75CE-83FB453F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A6E0-EAA9-49A5-96A1-7849C368CB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03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AEF3-5B7E-885A-63E4-78770E8F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DC52B-AC50-4593-1BD2-BA669628A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4DD8A-C6E8-5361-13D3-09D650844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F3D91-50E9-4750-2F03-9419573E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A4FB-9CAA-4B7D-A5CB-4FBEC7242225}" type="datetimeFigureOut">
              <a:rPr lang="en-CA" smtClean="0"/>
              <a:t>2024-09-03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0CBA1-2F2E-0A88-A6C7-DD0E2702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14713-F524-E09F-6607-2C5D9827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A6E0-EAA9-49A5-96A1-7849C368CB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76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39BB7-5105-9CA2-4711-6712678C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85139-E490-CC5E-9AC7-5F95CB0C9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9FAB0-75F2-78CC-15B4-7406FECA2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BDA4FB-9CAA-4B7D-A5CB-4FBEC7242225}" type="datetimeFigureOut">
              <a:rPr lang="en-CA" smtClean="0"/>
              <a:t>2024-09-03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72138-DF05-8069-C19F-966D77791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926E7-C38D-811C-3014-97B70C7A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E1A6E0-EAA9-49A5-96A1-7849C368CB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40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A47B6-811B-DC76-DE86-356F24876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en-IN" sz="3200">
                <a:solidFill>
                  <a:schemeClr val="tx1">
                    <a:lumMod val="65000"/>
                    <a:lumOff val="35000"/>
                  </a:schemeClr>
                </a:solidFill>
              </a:rPr>
              <a:t>RNN</a:t>
            </a:r>
            <a:endParaRPr lang="en-CA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A14A7-1458-6AE3-5366-A6819EE85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endParaRPr lang="en-CA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4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DB1C3-B15C-FC19-3B0E-F8CBD8B2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43EC62DC-E691-D3D5-1B28-F864E5263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4A43BAB3-88C5-4BC3-B42F-257DE3585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8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D9A7-8DC1-F245-8560-AF4B6D38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RNN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FD4BD-553D-12A1-8DF8-B5C591F29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Recurrent Neural Network(RNN) the output from the previous step is fed as input to the current step.</a:t>
            </a:r>
          </a:p>
          <a:p>
            <a:r>
              <a:rPr lang="en-US" dirty="0"/>
              <a:t>when it is required to predict the next word of a sentence, the previous words are required and hence there is a need to remember the previous words. </a:t>
            </a:r>
          </a:p>
          <a:p>
            <a:r>
              <a:rPr lang="en-US" dirty="0"/>
              <a:t>Thus RNN solved this issue with the help of a Hidden Layer. </a:t>
            </a:r>
          </a:p>
          <a:p>
            <a:r>
              <a:rPr lang="en-US" dirty="0"/>
              <a:t>The main and most important feature of RNN is its Hidden state, which remembers some information about a sequence. </a:t>
            </a:r>
          </a:p>
          <a:p>
            <a:r>
              <a:rPr lang="en-US" dirty="0"/>
              <a:t>The state is also referred to as Memory State since it remembers the previous input to the network.</a:t>
            </a:r>
          </a:p>
          <a:p>
            <a:r>
              <a:rPr lang="en-US" dirty="0"/>
              <a:t> It uses the same parameters for each input as it performs the same task on all the inputs or hidden layers to produce the output\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817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7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2BC2B-B510-EC1D-6774-70286E223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5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6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ECC35A-E8DD-74FE-C3E2-C3A5F72DA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7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B0851-B063-E2F9-79D0-420AD3DC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Recurrent Neuron and RNN Unfolding</a:t>
            </a:r>
            <a:br>
              <a:rPr lang="en-US" sz="4800"/>
            </a:br>
            <a:endParaRPr lang="en-CA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7068E-ECE8-36FC-181E-2D01B4CD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The fundamental processing unit in a Recurrent Neural Network (RNN) is a Recurrent Unit</a:t>
            </a:r>
          </a:p>
          <a:p>
            <a:r>
              <a:rPr lang="en-US" sz="2400"/>
              <a:t> This unit has the unique ability to maintain a hidden state, allowing the network to capture sequential dependencies by remembering previous inputs while processing.</a:t>
            </a:r>
            <a:endParaRPr lang="en-CA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01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4DFA6B-5D6D-247E-E72F-BBCA81EB8B62}"/>
              </a:ext>
            </a:extLst>
          </p:cNvPr>
          <p:cNvSpPr txBox="1"/>
          <p:nvPr/>
        </p:nvSpPr>
        <p:spPr>
          <a:xfrm>
            <a:off x="599609" y="679731"/>
            <a:ext cx="4171994" cy="373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Recurrent Neuron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0B2030-60FA-AB65-DE34-64BCD7EC2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515" y="557360"/>
            <a:ext cx="4984943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5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8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F737BE-801F-6524-4572-9595D5199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16144"/>
            <a:ext cx="10905066" cy="42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6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diagram of a network&#10;&#10;Description automatically generated">
            <a:extLst>
              <a:ext uri="{FF2B5EF4-FFF2-40B4-BE49-F238E27FC236}">
                <a16:creationId xmlns:a16="http://schemas.microsoft.com/office/drawing/2014/main" id="{E6504651-3E85-EE23-825D-F915B29A5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6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58E38-B4DE-84EF-FBF0-8D4FFE1D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How does RNN work?</a:t>
            </a:r>
            <a:br>
              <a:rPr lang="en-US" sz="4800"/>
            </a:br>
            <a:endParaRPr lang="en-CA" sz="48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E954BD-41C0-ACAE-3B97-0D5C96C32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The Recurrent Neural Network consists of multiple fixed activation function units, one for each time step.</a:t>
            </a:r>
          </a:p>
          <a:p>
            <a:r>
              <a:rPr lang="en-US" sz="2400"/>
              <a:t> Each unit has an internal state which is called the hidden state of the unit.</a:t>
            </a:r>
          </a:p>
          <a:p>
            <a:r>
              <a:rPr lang="en-US" sz="2400"/>
              <a:t> This hidden state signifies the past knowledge that the network currently holds at a given time step. </a:t>
            </a:r>
          </a:p>
          <a:p>
            <a:r>
              <a:rPr lang="en-US" sz="2400"/>
              <a:t>This hidden state is updated at every time step to signify the change in the knowledge of the network about the past. </a:t>
            </a:r>
            <a:endParaRPr lang="en-CA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90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270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RNN</vt:lpstr>
      <vt:lpstr>RNN</vt:lpstr>
      <vt:lpstr>PowerPoint Presentation</vt:lpstr>
      <vt:lpstr>PowerPoint Presentation</vt:lpstr>
      <vt:lpstr>Recurrent Neuron and RNN Unfolding </vt:lpstr>
      <vt:lpstr>PowerPoint Presentation</vt:lpstr>
      <vt:lpstr>PowerPoint Presentation</vt:lpstr>
      <vt:lpstr>PowerPoint Presentation</vt:lpstr>
      <vt:lpstr>How does RNN work?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KAVITHA V</dc:creator>
  <cp:lastModifiedBy>KAVITHA V</cp:lastModifiedBy>
  <cp:revision>1</cp:revision>
  <dcterms:created xsi:type="dcterms:W3CDTF">2024-09-03T14:16:20Z</dcterms:created>
  <dcterms:modified xsi:type="dcterms:W3CDTF">2024-09-03T14:27:54Z</dcterms:modified>
</cp:coreProperties>
</file>