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7/19/2020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7/19/2020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794544"/>
          </a:xfrm>
        </p:spPr>
        <p:txBody>
          <a:bodyPr>
            <a:normAutofit/>
          </a:bodyPr>
          <a:lstStyle/>
          <a:p>
            <a:r>
              <a:rPr lang="en-US" sz="4800" b="1" dirty="0"/>
              <a:t>A Recommender System </a:t>
            </a:r>
            <a:r>
              <a:rPr lang="en-US" sz="4800" b="1" dirty="0" smtClean="0"/>
              <a:t>sports goods seller for starting new branch in nearby neighborhoods </a:t>
            </a:r>
            <a:endParaRPr lang="en-US" sz="4800"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1167" t="33033" r="16418" b="17010"/>
          <a:stretch/>
        </p:blipFill>
        <p:spPr>
          <a:xfrm>
            <a:off x="1624083" y="2306471"/>
            <a:ext cx="8714351" cy="3921458"/>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a:t>
            </a:r>
            <a:r>
              <a:rPr lang="en-US" b="1" dirty="0" smtClean="0"/>
              <a:t>sports relates </a:t>
            </a:r>
            <a:r>
              <a:rPr lang="en-US" b="1" dirty="0" err="1" smtClean="0"/>
              <a:t>venues”.The</a:t>
            </a:r>
            <a:r>
              <a:rPr lang="en-US" b="1" dirty="0" smtClean="0"/>
              <a:t> </a:t>
            </a:r>
            <a:r>
              <a:rPr lang="en-US" b="1" dirty="0"/>
              <a:t>group which its center has the highest "Total Sum" will be our best recommendation to the </a:t>
            </a:r>
            <a:r>
              <a:rPr lang="en-US" b="1" dirty="0" smtClean="0"/>
              <a:t>seller. </a:t>
            </a:r>
            <a:r>
              <a:rPr lang="en-US" b="1" dirty="0"/>
              <a:t>{Note: Total Sum = Total </a:t>
            </a:r>
            <a:r>
              <a:rPr lang="en-US" b="1" dirty="0" smtClean="0"/>
              <a:t>sports Related Venues.} </a:t>
            </a:r>
            <a:r>
              <a:rPr lang="en-US" b="1" dirty="0"/>
              <a:t>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4783" t="38987" r="17188" b="21322"/>
          <a:stretch/>
        </p:blipFill>
        <p:spPr>
          <a:xfrm>
            <a:off x="1186837" y="2538483"/>
            <a:ext cx="9860574" cy="3234520"/>
          </a:xfrm>
        </p:spPr>
      </p:pic>
    </p:spTree>
    <p:extLst>
      <p:ext uri="{BB962C8B-B14F-4D97-AF65-F5344CB8AC3E}">
        <p14:creationId xmlns:p14="http://schemas.microsoft.com/office/powerpoint/2010/main" val="385662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733" t="25885" r="50769" b="12459"/>
          <a:stretch/>
        </p:blipFill>
        <p:spPr>
          <a:xfrm>
            <a:off x="3370997" y="1533099"/>
            <a:ext cx="4435522" cy="4731224"/>
          </a:xfrm>
        </p:spPr>
      </p:pic>
    </p:spTree>
    <p:extLst>
      <p:ext uri="{BB962C8B-B14F-4D97-AF65-F5344CB8AC3E}">
        <p14:creationId xmlns:p14="http://schemas.microsoft.com/office/powerpoint/2010/main" val="25768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5433" t="45537" r="17621" b="26718"/>
          <a:stretch/>
        </p:blipFill>
        <p:spPr>
          <a:xfrm>
            <a:off x="237248" y="2621841"/>
            <a:ext cx="11714327" cy="2729552"/>
          </a:xfr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sports goods seller in one of the boroughs of Toronto (North York). This seller provides sports goods. The contractor wants to a new branch of his shop in nearest </a:t>
            </a:r>
            <a:r>
              <a:rPr lang="en-US" b="1" dirty="0" err="1"/>
              <a:t>neighborhood,so</a:t>
            </a:r>
            <a:r>
              <a:rPr lang="en-US" b="1" dirty="0"/>
              <a:t> he need to select best place for start his new </a:t>
            </a:r>
            <a:r>
              <a:rPr lang="en-US" b="1" dirty="0" err="1"/>
              <a:t>brach,he</a:t>
            </a:r>
            <a:r>
              <a:rPr lang="en-US" b="1" dirty="0"/>
              <a:t> needs more sports related places to his new </a:t>
            </a:r>
            <a:r>
              <a:rPr lang="en-US" b="1" dirty="0" err="1"/>
              <a:t>brach</a:t>
            </a:r>
            <a:r>
              <a:rPr lang="en-US" b="1" dirty="0"/>
              <a:t> so he can attract more sports customers from it.</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normAutofit fontScale="70000" lnSpcReduction="20000"/>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 </a:t>
            </a:r>
            <a:r>
              <a:rPr lang="en-US" b="1" dirty="0"/>
              <a:t>We will need geo-locational information about that specific borough and the neighborhoods in that borough. We specifically and technically mean the latitude and longitude numbers of that borough. We assume that it is "North York" in Toronto. This is easily provided for us by the contractor, because the seller has already made up his mind about the borough. The Postal Codes that fall into that borough (North York) would also be sufficient </a:t>
            </a:r>
            <a:r>
              <a:rPr lang="en-US" b="1" dirty="0" err="1"/>
              <a:t>fo</a:t>
            </a:r>
            <a:r>
              <a:rPr lang="en-US" b="1" dirty="0"/>
              <a:t> us. I fact we will first find neighborhoods inside North York by their corresponding Postal Codes.</a:t>
            </a:r>
          </a:p>
          <a:p>
            <a:pPr marL="457200" indent="-457200">
              <a:buFont typeface="Arial" panose="020B0604020202020204" pitchFamily="34" charset="0"/>
              <a:buAutoNum type="alphaLcParenR"/>
            </a:pPr>
            <a:r>
              <a:rPr lang="en-US" b="1" dirty="0" smtClean="0"/>
              <a:t>We </a:t>
            </a:r>
            <a:r>
              <a:rPr lang="en-US" b="1" dirty="0"/>
              <a:t>will need data about different venues in different neighborhoods of that specific borough. In order to gain that information we will use "Foursquare" locational information. By locational information for each venue we mean basic and advanced information about that venue.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 </a:t>
            </a:r>
            <a:endParaRPr lang="en-US" b="1" dirty="0"/>
          </a:p>
          <a:p>
            <a:pPr marL="0" indent="0">
              <a:buNone/>
            </a:pPr>
            <a:endParaRPr lang="en-US" dirty="0" smtClean="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a:t>
            </a:r>
            <a:r>
              <a:rPr lang="en-US" b="1" dirty="0" smtClean="0"/>
              <a:t>“North York"</a:t>
            </a:r>
            <a:endParaRPr lang="en-US" b="1" dirty="0"/>
          </a:p>
          <a:p>
            <a:pPr marL="0" indent="0">
              <a:buNone/>
            </a:pP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397" t="45582" r="36500" b="14838"/>
          <a:stretch/>
        </p:blipFill>
        <p:spPr>
          <a:xfrm>
            <a:off x="1665027" y="2498820"/>
            <a:ext cx="8502556" cy="36312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a:t>
            </a:r>
            <a:endParaRPr lang="en-US" b="1" dirty="0" smtClean="0"/>
          </a:p>
          <a:p>
            <a:r>
              <a:rPr lang="en-US" b="1" dirty="0" smtClean="0"/>
              <a:t>“North York"</a:t>
            </a:r>
            <a:endParaRPr lang="en-US" b="1"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131" t="26035" r="17504" b="9046"/>
          <a:stretch/>
        </p:blipFill>
        <p:spPr>
          <a:xfrm>
            <a:off x="2013045" y="2497721"/>
            <a:ext cx="6823678" cy="393055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3848669"/>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North York</a:t>
            </a:r>
            <a:endParaRPr lang="en-US" b="1" dirty="0"/>
          </a:p>
          <a:p>
            <a:pPr marL="0" indent="0">
              <a:buNone/>
            </a:pPr>
            <a:r>
              <a:rPr lang="en-US" b="1" dirty="0"/>
              <a:t>When the data is completely gathered, we will perform processing on that raw data to find our </a:t>
            </a:r>
            <a:r>
              <a:rPr lang="en-US" b="1" dirty="0" smtClean="0"/>
              <a:t>desirable </a:t>
            </a:r>
            <a:r>
              <a:rPr lang="en-US" b="1" dirty="0"/>
              <a:t>features for each venue. Our main feature is the category of that venue. After this stage, the column "Venue's Category" </a:t>
            </a:r>
            <a:r>
              <a:rPr lang="en-US" b="1" dirty="0" err="1"/>
              <a:t>wil</a:t>
            </a:r>
            <a:r>
              <a:rPr lang="en-US" b="1" dirty="0"/>
              <a:t>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North York</a:t>
            </a:r>
            <a:endParaRPr lang="en-US" b="1" dirty="0" smtClean="0"/>
          </a:p>
          <a:p>
            <a:pPr marL="0" indent="0">
              <a:buNone/>
            </a:pP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690" t="35929" r="17367" b="38972"/>
          <a:stretch/>
        </p:blipFill>
        <p:spPr>
          <a:xfrm>
            <a:off x="827494" y="2396318"/>
            <a:ext cx="10533836" cy="225415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7776" t="39307" r="17774" b="16045"/>
          <a:stretch/>
        </p:blipFill>
        <p:spPr>
          <a:xfrm>
            <a:off x="1226818" y="1692322"/>
            <a:ext cx="9671467" cy="3766782"/>
          </a:xfrm>
          <a:prstGeom prst="rect">
            <a:avLst/>
          </a:prstGeom>
        </p:spPr>
      </p:pic>
    </p:spTree>
    <p:extLst>
      <p:ext uri="{BB962C8B-B14F-4D97-AF65-F5344CB8AC3E}">
        <p14:creationId xmlns:p14="http://schemas.microsoft.com/office/powerpoint/2010/main" val="88133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331</TotalTime>
  <Words>646</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A Recommender System sports goods seller for starting new branch in nearby neighborhoods </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nizam ti</cp:lastModifiedBy>
  <cp:revision>11</cp:revision>
  <dcterms:created xsi:type="dcterms:W3CDTF">2018-09-09T09:14:01Z</dcterms:created>
  <dcterms:modified xsi:type="dcterms:W3CDTF">2020-07-19T14:19:49Z</dcterms:modified>
</cp:coreProperties>
</file>