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4" r:id="rId3"/>
    <p:sldId id="266" r:id="rId4"/>
    <p:sldId id="262" r:id="rId5"/>
    <p:sldId id="261" r:id="rId6"/>
    <p:sldId id="260" r:id="rId7"/>
    <p:sldId id="263" r:id="rId8"/>
    <p:sldId id="257" r:id="rId9"/>
    <p:sldId id="259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30-453F-AF51-A1D170EDC0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30-453F-AF51-A1D170EDC0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30-453F-AF51-A1D170EDC0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30-453F-AF51-A1D170EDC0E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6-4999-B59A-60F8CB518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3DF-D630-4B73-8602-871D5B580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1E2D3-8ADB-48B1-8B3A-8C6FADC7F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C24C-0F11-4A51-8782-6DD6114B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66EA-CD01-428B-8C3F-7089A0DD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672B-C3C3-4841-B812-57EC9794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205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C301-C04A-4309-80DC-C5C1A6B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DE8F3-2654-490E-A5A7-9970321EC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CC06-17D0-4218-940A-8F3304A6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DB2D-5A2B-4A4C-8CD3-B2DE15CD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37FF-B9CD-459C-A6F7-8E04D45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48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C635-CE8D-4894-814C-0C82A2713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C49A-D2EC-45EB-8CCB-0EC8F20C0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5788-F004-41A2-BB5B-0C4E587F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30B8-F13E-49F2-80BA-387ABED7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1BE5-6A1E-4FFC-AE01-7EE3BA0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378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87AB-F6D8-4DA8-9C87-360DE6D5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6987-017E-4C39-BDA3-80A5AEA3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3122-7AD6-4444-B8C3-5D0FB2FD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4B14-AD25-4A51-AB46-C575E672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2511-76CF-4F7A-8066-231FF511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964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73B3-51B7-4DC7-82CB-36B04F18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C5AD-8A23-4D3A-AEA5-E0670DB8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BDE4-C86D-49D2-9D37-1F688324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C9F0-036E-4D84-9772-F8C09B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49D0-3764-4746-A282-F6D2F6E8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527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BF1B-673D-4DDC-8A24-85E6F7B9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CF82-D9CC-4960-BB30-54139A7B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8A475-5388-45CF-90F0-B93C53D7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6871-9C91-46B6-8443-55540A05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FB8C2-8350-407D-B55A-624EAE1A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D490-6F37-4927-AEA1-9FB09A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81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C3EE-0FFE-4699-B9B9-24E3F043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B5D1F-F544-4A04-BB13-5C6EBDF7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767E-4ECA-485C-8250-0138CC626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E54C4-676A-4A90-AB6F-DDDA8F71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3222F-0F98-4D13-B9DC-AA03C00E8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94606-2975-429B-A5AE-1D979F38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53449-91EC-4AAE-A3DA-6DF3B38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37CB8-130F-4435-98CE-E213107F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3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FD46-3F1B-42A5-8543-0ECE311C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4DE43-4574-48E1-AB42-DE81B3C6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490BC-F359-4E16-BD92-E7C18E81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642D2-48F6-41FE-8074-6D4147FB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282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F2102-72B7-429C-B95E-5875290E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4090-B871-4104-945B-41B5528A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0AE59-F7BD-4DF2-BFFD-84127AA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28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75CF-1A15-44F8-BD26-97AB708D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0A71-DE89-4F6B-B0E1-B8F9A14D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EBA6-54BC-416A-A308-DDCCAC09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BC40F-D8D4-4202-ADAA-5F35188B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A958E-FDAA-42D6-A33B-16E0EAA8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1A11A-56B7-4FE1-BD4C-1165706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092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3709-4BA0-46E6-AC25-E33A7D31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38A15-E8CC-45F2-8590-F6E851397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AE06-56CA-4EBA-BA88-CF9B8B1AF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829A-49DC-4881-B7A4-8121C863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05C8-EB73-4363-AB2B-94EB445D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03D4-975D-4D11-B266-8D05482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66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64A40-3A68-425E-B374-AA07EEFA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59477-3882-453E-A6E5-60A8582F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8D17-8007-4C7F-AAD3-1B75D44B6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7D0D-F9CB-4736-9EED-89B9AA2FC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53B2-3F0D-4AD4-8AA5-AE520D2A5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BBF52B1A-1914-4000-9E3D-AF4ACDCC22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3" y="5849994"/>
            <a:ext cx="1371655" cy="3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SJbGtTlrDami-tDGPUV9-w" TargetMode="External"/><Relationship Id="rId2" Type="http://schemas.openxmlformats.org/officeDocument/2006/relationships/hyperlink" Target="https://youtu.be/lYWYWyX04J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grammingwithmosh.com/react/react-vs-angular" TargetMode="External"/><Relationship Id="rId4" Type="http://schemas.openxmlformats.org/officeDocument/2006/relationships/hyperlink" Target="https://pro.academind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D4D6CE2-C4FB-4B4D-991A-84C9705C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674EC-5ACA-43E3-9021-C2C149415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099" y="978408"/>
            <a:ext cx="3721608" cy="1106424"/>
          </a:xfr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 VS Angular VS vue.js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A7A6FA-96C0-4233-B8D2-F842579F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9" r="34240" b="1"/>
          <a:stretch/>
        </p:blipFill>
        <p:spPr>
          <a:xfrm>
            <a:off x="400847" y="630936"/>
            <a:ext cx="3785616" cy="549554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D252433-BFE2-49FB-B61F-0BD19FA92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r="457" b="4"/>
          <a:stretch/>
        </p:blipFill>
        <p:spPr>
          <a:xfrm>
            <a:off x="4361688" y="630936"/>
            <a:ext cx="2651760" cy="267919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9B19C37-6B19-4D21-9380-31ECD06E85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7" r="17004" b="-7"/>
          <a:stretch/>
        </p:blipFill>
        <p:spPr>
          <a:xfrm>
            <a:off x="4361688" y="3447288"/>
            <a:ext cx="2651760" cy="2679192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11A9DAB5-E11B-41CA-85F3-20711F790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51084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1F57E8-75A6-48A3-B46C-BB0AB930AC8F}"/>
              </a:ext>
            </a:extLst>
          </p:cNvPr>
          <p:cNvSpPr txBox="1"/>
          <p:nvPr/>
        </p:nvSpPr>
        <p:spPr>
          <a:xfrm>
            <a:off x="7888099" y="2368296"/>
            <a:ext cx="3721608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Background :	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React was created by Jordan Walke in 2011 and Open sourced it in May 2013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Facebook and Instagram released React 16.0 on September 2017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The latest version React Fiber was released with React 16 in September 2017. React Fiber is an ongoing implementation of Reac'ts Core Algorithm.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AngularJS was released in 2010 by Google.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2.0 version which also called Angular 2 or just Angular was released in September 2016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4.0 version was released in March 2017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5.0 version was released in Nov 2017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Today there is </a:t>
            </a:r>
            <a:endParaRPr lang="en-US" sz="9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Mvc : Model-View-Controller </a:t>
            </a:r>
            <a:r>
              <a:rPr lang="en-US" sz="9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0087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23-84C9-457E-B6FE-43DBFC64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38125"/>
            <a:ext cx="10370811" cy="28386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React VS Angular VS vue.js</a:t>
            </a:r>
            <a:endParaRPr lang="LID4096" sz="20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FD502B3-C4DA-4B41-AFA8-D21390AE9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963300"/>
              </p:ext>
            </p:extLst>
          </p:nvPr>
        </p:nvGraphicFramePr>
        <p:xfrm>
          <a:off x="677463" y="873935"/>
          <a:ext cx="10161007" cy="7903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43">
                  <a:extLst>
                    <a:ext uri="{9D8B030D-6E8A-4147-A177-3AD203B41FA5}">
                      <a16:colId xmlns:a16="http://schemas.microsoft.com/office/drawing/2014/main" val="2998491468"/>
                    </a:ext>
                  </a:extLst>
                </a:gridCol>
                <a:gridCol w="1715076">
                  <a:extLst>
                    <a:ext uri="{9D8B030D-6E8A-4147-A177-3AD203B41FA5}">
                      <a16:colId xmlns:a16="http://schemas.microsoft.com/office/drawing/2014/main" val="3849906133"/>
                    </a:ext>
                  </a:extLst>
                </a:gridCol>
                <a:gridCol w="3429548">
                  <a:extLst>
                    <a:ext uri="{9D8B030D-6E8A-4147-A177-3AD203B41FA5}">
                      <a16:colId xmlns:a16="http://schemas.microsoft.com/office/drawing/2014/main" val="2565378212"/>
                    </a:ext>
                  </a:extLst>
                </a:gridCol>
                <a:gridCol w="3936928">
                  <a:extLst>
                    <a:ext uri="{9D8B030D-6E8A-4147-A177-3AD203B41FA5}">
                      <a16:colId xmlns:a16="http://schemas.microsoft.com/office/drawing/2014/main" val="2783454770"/>
                    </a:ext>
                  </a:extLst>
                </a:gridCol>
                <a:gridCol w="269712">
                  <a:extLst>
                    <a:ext uri="{9D8B030D-6E8A-4147-A177-3AD203B41FA5}">
                      <a16:colId xmlns:a16="http://schemas.microsoft.com/office/drawing/2014/main" val="2411393601"/>
                    </a:ext>
                  </a:extLst>
                </a:gridCol>
              </a:tblGrid>
              <a:tr h="218005"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1099739277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overview-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angular- google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Large community support</a:t>
                      </a:r>
                      <a:endParaRPr lang="en-US" sz="700" dirty="0"/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react- </a:t>
                      </a:r>
                      <a:r>
                        <a:rPr lang="en-US" sz="700" dirty="0" err="1"/>
                        <a:t>facebook</a:t>
                      </a:r>
                      <a:endParaRPr lang="en-US" sz="7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Fully supported by Facebook</a:t>
                      </a:r>
                      <a:endParaRPr lang="en-US" sz="800" dirty="0"/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err="1"/>
                        <a:t>veu</a:t>
                      </a:r>
                      <a:r>
                        <a:rPr lang="en-US" sz="700"/>
                        <a:t>- standalone, team of collaborates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veu.js.org- huge team</a:t>
                      </a:r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3561321399"/>
                  </a:ext>
                </a:extLst>
              </a:tr>
              <a:tr h="1346951">
                <a:tc>
                  <a:txBody>
                    <a:bodyPr/>
                    <a:lstStyle/>
                    <a:p>
                      <a:r>
                        <a:rPr lang="en-US" sz="700" dirty="0"/>
                        <a:t>philosophies-</a:t>
                      </a:r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* </a:t>
                      </a:r>
                      <a:r>
                        <a:rPr lang="en-US" sz="700" err="1"/>
                        <a:t>featurs</a:t>
                      </a:r>
                      <a:r>
                        <a:rPr lang="en-US" sz="700"/>
                        <a:t>-rich one stop shop,</a:t>
                      </a:r>
                    </a:p>
                    <a:p>
                      <a:r>
                        <a:rPr lang="en-US" sz="700"/>
                        <a:t>platform </a:t>
                      </a:r>
                    </a:p>
                    <a:p>
                      <a:r>
                        <a:rPr lang="en-US" sz="700"/>
                        <a:t>has tools like cli for managing and creating projects, easy to get support</a:t>
                      </a:r>
                    </a:p>
                    <a:p>
                      <a:r>
                        <a:rPr lang="en-US" sz="700"/>
                        <a:t>(almost )</a:t>
                      </a:r>
                      <a:r>
                        <a:rPr lang="en-US" sz="700" err="1"/>
                        <a:t>everithing</a:t>
                      </a:r>
                      <a:r>
                        <a:rPr lang="en-US" sz="700"/>
                        <a:t> has a solution 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react- minimalistic and focused on UI-</a:t>
                      </a:r>
                      <a:r>
                        <a:rPr lang="en-US" sz="700" err="1"/>
                        <a:t>bulding</a:t>
                      </a:r>
                      <a:endParaRPr lang="en-US" sz="700"/>
                    </a:p>
                    <a:p>
                      <a:r>
                        <a:rPr lang="en-US" sz="700" err="1"/>
                        <a:t>librarty</a:t>
                      </a:r>
                      <a:endParaRPr lang="en-US" sz="700"/>
                    </a:p>
                    <a:p>
                      <a:r>
                        <a:rPr lang="en-US" sz="700"/>
                        <a:t>less </a:t>
                      </a:r>
                      <a:r>
                        <a:rPr lang="en-US" sz="700" err="1"/>
                        <a:t>featurs</a:t>
                      </a:r>
                      <a:r>
                        <a:rPr lang="en-US" sz="700"/>
                        <a:t>  </a:t>
                      </a:r>
                    </a:p>
                    <a:p>
                      <a:r>
                        <a:rPr lang="en-US" sz="700"/>
                        <a:t>routers and more </a:t>
                      </a:r>
                      <a:r>
                        <a:rPr lang="en-US" sz="700" err="1"/>
                        <a:t>managment</a:t>
                      </a:r>
                      <a:r>
                        <a:rPr lang="en-US" sz="700"/>
                        <a:t> solutions you need to </a:t>
                      </a:r>
                      <a:r>
                        <a:rPr lang="en-US" sz="700" err="1"/>
                        <a:t>ise</a:t>
                      </a:r>
                      <a:r>
                        <a:rPr lang="en-US" sz="700"/>
                        <a:t> the community manage packages to add this </a:t>
                      </a:r>
                      <a:r>
                        <a:rPr lang="en-US" sz="700" err="1"/>
                        <a:t>featurs</a:t>
                      </a:r>
                      <a:r>
                        <a:rPr lang="en-US" sz="700"/>
                        <a:t>.</a:t>
                      </a:r>
                    </a:p>
                    <a:p>
                      <a:r>
                        <a:rPr lang="en-US" sz="700"/>
                        <a:t>the community is very wide and active so you probably find the solution -but you have to search it.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veu</a:t>
                      </a:r>
                      <a:r>
                        <a:rPr lang="en-US" sz="700" dirty="0"/>
                        <a:t>-</a:t>
                      </a:r>
                    </a:p>
                    <a:p>
                      <a:r>
                        <a:rPr lang="en-US" sz="700" dirty="0"/>
                        <a:t>between angular and react (more </a:t>
                      </a:r>
                      <a:r>
                        <a:rPr lang="en-US" sz="700" dirty="0" err="1"/>
                        <a:t>likr</a:t>
                      </a:r>
                      <a:r>
                        <a:rPr lang="en-US" sz="700" dirty="0"/>
                        <a:t> react)</a:t>
                      </a:r>
                    </a:p>
                    <a:p>
                      <a:r>
                        <a:rPr lang="en-US" sz="700" dirty="0"/>
                        <a:t>it is a framework</a:t>
                      </a:r>
                    </a:p>
                    <a:p>
                      <a:r>
                        <a:rPr lang="en-US" sz="700" dirty="0" err="1"/>
                        <a:t>focuse</a:t>
                      </a:r>
                      <a:r>
                        <a:rPr lang="en-US" sz="700" dirty="0"/>
                        <a:t> on core </a:t>
                      </a:r>
                      <a:r>
                        <a:rPr lang="en-US" sz="700" dirty="0" err="1"/>
                        <a:t>featurs</a:t>
                      </a:r>
                      <a:r>
                        <a:rPr lang="en-US" sz="700" dirty="0"/>
                        <a:t> that you need for writing a code like-  </a:t>
                      </a:r>
                      <a:r>
                        <a:rPr lang="en-US" sz="700" dirty="0" err="1"/>
                        <a:t>routher</a:t>
                      </a:r>
                      <a:r>
                        <a:rPr lang="en-US" sz="700" dirty="0"/>
                        <a:t>, built-in-state management solution.</a:t>
                      </a:r>
                    </a:p>
                    <a:p>
                      <a:r>
                        <a:rPr lang="en-US" sz="700" dirty="0"/>
                        <a:t>form validation is a feature that manage in the community and not build in to </a:t>
                      </a:r>
                      <a:r>
                        <a:rPr lang="en-US" sz="700" dirty="0" err="1"/>
                        <a:t>veu</a:t>
                      </a:r>
                      <a:endParaRPr lang="en-US" sz="700" dirty="0"/>
                    </a:p>
                    <a:p>
                      <a:r>
                        <a:rPr lang="en-US" sz="700" dirty="0" err="1"/>
                        <a:t>Offets</a:t>
                      </a:r>
                      <a:r>
                        <a:rPr lang="en-US" sz="700" dirty="0"/>
                        <a:t> cli and more features than react</a:t>
                      </a:r>
                    </a:p>
                    <a:p>
                      <a:endParaRPr lang="en-US" sz="700" dirty="0"/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995120689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r>
                        <a:rPr lang="en-US" sz="800" dirty="0" err="1"/>
                        <a:t>Dependancy</a:t>
                      </a:r>
                      <a:r>
                        <a:rPr lang="en-US" sz="800" dirty="0"/>
                        <a:t> injection</a:t>
                      </a:r>
                      <a:endParaRPr lang="LID4096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Provide 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dependency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Dependancy</a:t>
                      </a:r>
                      <a:r>
                        <a:rPr lang="en-US" sz="900" dirty="0"/>
                        <a:t> injection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2907229477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writing code/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Code management</a:t>
                      </a:r>
                      <a:endParaRPr lang="LID4096" sz="800" dirty="0"/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Written In </a:t>
                      </a:r>
                      <a:r>
                        <a:rPr lang="en-US" sz="8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Typescript, 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Templates, based on an extended version of 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offers efficiency </a:t>
                      </a:r>
                      <a:r>
                        <a:rPr lang="en-US" sz="800" dirty="0"/>
                        <a:t>Structural framework</a:t>
                      </a:r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Code Stability with One-directional data binding,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will end up using many independent, fast-moving libraries</a:t>
                      </a:r>
                      <a:b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take care of the corresponding updates and migrations by yourself</a:t>
                      </a:r>
                      <a:br>
                        <a:rPr lang="LID4096" sz="800" dirty="0"/>
                      </a:br>
                      <a:endParaRPr lang="en-US" sz="800" b="0" i="0" dirty="0">
                        <a:solidFill>
                          <a:srgbClr val="222222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2075690062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*easy of learning 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Cli</a:t>
                      </a:r>
                      <a:r>
                        <a:rPr lang="en-US" sz="700" dirty="0"/>
                        <a:t> -make it easier but complex use</a:t>
                      </a:r>
                    </a:p>
                    <a:p>
                      <a:r>
                        <a:rPr lang="en-US" sz="700" dirty="0"/>
                        <a:t>Typescript –you need to learn  </a:t>
                      </a:r>
                    </a:p>
                    <a:p>
                      <a:r>
                        <a:rPr lang="en-US" sz="700" dirty="0"/>
                        <a:t> separate </a:t>
                      </a:r>
                      <a:r>
                        <a:rPr lang="en-US" sz="700" dirty="0" err="1"/>
                        <a:t>ts</a:t>
                      </a:r>
                      <a:r>
                        <a:rPr lang="en-US" sz="700" dirty="0"/>
                        <a:t> html</a:t>
                      </a:r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Sould</a:t>
                      </a:r>
                      <a:r>
                        <a:rPr lang="en-US" sz="700" dirty="0"/>
                        <a:t> learn </a:t>
                      </a:r>
                      <a:r>
                        <a:rPr lang="en-US" sz="700" dirty="0" err="1"/>
                        <a:t>jsx</a:t>
                      </a:r>
                      <a:r>
                        <a:rPr lang="en-US" sz="700" dirty="0"/>
                        <a:t> something new to learn easier than angular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Faster Development than angular</a:t>
                      </a:r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Don’t have to use </a:t>
                      </a:r>
                      <a:r>
                        <a:rPr lang="en-US" sz="700" dirty="0" err="1"/>
                        <a:t>javascript</a:t>
                      </a:r>
                      <a:r>
                        <a:rPr lang="en-US" sz="700" dirty="0"/>
                        <a:t> not complex setup most of the time</a:t>
                      </a:r>
                    </a:p>
                    <a:p>
                      <a:r>
                        <a:rPr lang="en-US" sz="700" dirty="0"/>
                        <a:t>Adding import to html file</a:t>
                      </a:r>
                    </a:p>
                    <a:p>
                      <a:r>
                        <a:rPr lang="en-US" sz="700" dirty="0"/>
                        <a:t>Can use </a:t>
                      </a:r>
                      <a:r>
                        <a:rPr lang="en-US" sz="700" dirty="0" err="1"/>
                        <a:t>js</a:t>
                      </a:r>
                      <a:r>
                        <a:rPr lang="en-US" sz="700" dirty="0"/>
                        <a:t> or </a:t>
                      </a:r>
                      <a:r>
                        <a:rPr lang="en-US" sz="700" dirty="0" err="1"/>
                        <a:t>ts</a:t>
                      </a:r>
                      <a:r>
                        <a:rPr lang="en-US" sz="700" dirty="0"/>
                        <a:t> but not have to separate </a:t>
                      </a:r>
                      <a:r>
                        <a:rPr lang="en-US" sz="700" dirty="0" err="1"/>
                        <a:t>js</a:t>
                      </a:r>
                      <a:r>
                        <a:rPr lang="en-US" sz="700" dirty="0"/>
                        <a:t> html</a:t>
                      </a:r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4230904335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popularity</a:t>
                      </a:r>
                    </a:p>
                    <a:p>
                      <a:endParaRPr lang="LID4096" sz="700" dirty="0"/>
                    </a:p>
                    <a:p>
                      <a:r>
                        <a:rPr lang="en-US" sz="700" dirty="0"/>
                        <a:t>20:00 in </a:t>
                      </a:r>
                      <a:r>
                        <a:rPr lang="en-US" sz="700" dirty="0" err="1"/>
                        <a:t>youtube</a:t>
                      </a:r>
                      <a:r>
                        <a:rPr lang="en-US" sz="700" dirty="0"/>
                        <a:t> </a:t>
                      </a:r>
                      <a:r>
                        <a:rPr lang="en-US" sz="700" dirty="0" err="1"/>
                        <a:t>Depand</a:t>
                      </a:r>
                      <a:r>
                        <a:rPr lang="en-US" sz="700" dirty="0"/>
                        <a:t> on where you’re from</a:t>
                      </a:r>
                    </a:p>
                    <a:p>
                      <a:r>
                        <a:rPr lang="en-US" sz="700" dirty="0"/>
                        <a:t>React most jobs angular and then </a:t>
                      </a:r>
                      <a:r>
                        <a:rPr lang="en-US" sz="700" dirty="0" err="1"/>
                        <a:t>veu</a:t>
                      </a:r>
                      <a:endParaRPr lang="en-US" sz="700" dirty="0"/>
                    </a:p>
                    <a:p>
                      <a:r>
                        <a:rPr lang="en-US" sz="700" dirty="0"/>
                        <a:t>React very popular angular and then </a:t>
                      </a:r>
                      <a:r>
                        <a:rPr lang="en-US" sz="700" dirty="0" err="1"/>
                        <a:t>veu</a:t>
                      </a:r>
                      <a:endParaRPr lang="en-US" sz="700" dirty="0"/>
                    </a:p>
                    <a:p>
                      <a:endParaRPr lang="en-US" sz="700" dirty="0"/>
                    </a:p>
                    <a:p>
                      <a:endParaRPr lang="en-US" sz="700" dirty="0"/>
                    </a:p>
                    <a:p>
                      <a:endParaRPr lang="LID4096" sz="700" dirty="0"/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Better user experience and very fast performance.</a:t>
                      </a:r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1475537363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*evolution</a:t>
                      </a:r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Stable and under dev </a:t>
                      </a:r>
                    </a:p>
                    <a:p>
                      <a:r>
                        <a:rPr lang="en-US" sz="700" dirty="0"/>
                        <a:t>No one stay behind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Seamless updates using Angular CLI</a:t>
                      </a:r>
                    </a:p>
                    <a:p>
                      <a:endParaRPr lang="en-US" sz="700" dirty="0"/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3579978087"/>
                  </a:ext>
                </a:extLst>
              </a:tr>
              <a:tr h="5644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700" dirty="0"/>
                    </a:p>
                    <a:p>
                      <a:r>
                        <a:rPr lang="en-US" sz="700" dirty="0"/>
                        <a:t>*performance</a:t>
                      </a:r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Startup or runtime</a:t>
                      </a:r>
                    </a:p>
                    <a:p>
                      <a:r>
                        <a:rPr lang="en-US" sz="700" dirty="0"/>
                        <a:t>Bit bigger bundle but not as much </a:t>
                      </a:r>
                    </a:p>
                    <a:p>
                      <a:r>
                        <a:rPr lang="en-US" sz="700" dirty="0" err="1"/>
                        <a:t>Fary</a:t>
                      </a:r>
                      <a:r>
                        <a:rPr lang="en-US" sz="700" dirty="0"/>
                        <a:t> start in startup </a:t>
                      </a:r>
                      <a:r>
                        <a:rPr lang="en-US" sz="700" dirty="0" err="1"/>
                        <a:t>performents</a:t>
                      </a:r>
                      <a:endParaRPr lang="en-US" sz="700" dirty="0"/>
                    </a:p>
                    <a:p>
                      <a:r>
                        <a:rPr lang="en-US" sz="700" dirty="0"/>
                        <a:t>Runtime great </a:t>
                      </a:r>
                      <a:r>
                        <a:rPr lang="en-US" sz="700" dirty="0" err="1"/>
                        <a:t>performence</a:t>
                      </a:r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 </a:t>
                      </a:r>
                    </a:p>
                    <a:p>
                      <a:r>
                        <a:rPr lang="en-US" sz="700" dirty="0" err="1"/>
                        <a:t>Fary</a:t>
                      </a:r>
                      <a:r>
                        <a:rPr lang="en-US" sz="700" dirty="0"/>
                        <a:t> start in startup </a:t>
                      </a:r>
                      <a:r>
                        <a:rPr lang="en-US" sz="700" dirty="0" err="1"/>
                        <a:t>performents</a:t>
                      </a:r>
                      <a:endParaRPr lang="LID4096" sz="700" dirty="0"/>
                    </a:p>
                    <a:p>
                      <a:r>
                        <a:rPr lang="en-US" sz="700" dirty="0"/>
                        <a:t>Runtime great </a:t>
                      </a:r>
                      <a:r>
                        <a:rPr lang="en-US" sz="700" dirty="0" err="1"/>
                        <a:t>performence</a:t>
                      </a:r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 </a:t>
                      </a:r>
                    </a:p>
                    <a:p>
                      <a:r>
                        <a:rPr lang="en-US" sz="700" dirty="0" err="1"/>
                        <a:t>Fary</a:t>
                      </a:r>
                      <a:r>
                        <a:rPr lang="en-US" sz="700" dirty="0"/>
                        <a:t> start in startup </a:t>
                      </a:r>
                      <a:r>
                        <a:rPr lang="en-US" sz="700" dirty="0" err="1"/>
                        <a:t>performents</a:t>
                      </a:r>
                      <a:endParaRPr lang="LID4096" sz="700" dirty="0"/>
                    </a:p>
                    <a:p>
                      <a:r>
                        <a:rPr lang="en-US" sz="700" dirty="0"/>
                        <a:t>Runtime great performance</a:t>
                      </a:r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2674555812"/>
                  </a:ext>
                </a:extLst>
              </a:tr>
              <a:tr h="564415">
                <a:tc>
                  <a:txBody>
                    <a:bodyPr/>
                    <a:lstStyle/>
                    <a:p>
                      <a:r>
                        <a:rPr lang="en-US" sz="800" dirty="0" err="1"/>
                        <a:t>Mvc</a:t>
                      </a:r>
                      <a:r>
                        <a:rPr lang="en-US" sz="800" dirty="0"/>
                        <a:t> pattern compliancy</a:t>
                      </a:r>
                      <a:endParaRPr lang="LID4096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 is based on MVC (Model View Controller) , full-fledged MVC framework </a:t>
                      </a:r>
                      <a:endParaRPr lang="LID4096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is based on Virtual DOM.</a:t>
                      </a:r>
                    </a:p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to solve the M and C on your own</a:t>
                      </a:r>
                      <a:endParaRPr lang="LID4096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3593634277"/>
                  </a:ext>
                </a:extLst>
              </a:tr>
              <a:tr h="564415">
                <a:tc>
                  <a:txBody>
                    <a:bodyPr/>
                    <a:lstStyle/>
                    <a:p>
                      <a:r>
                        <a:rPr lang="en-US" sz="900" dirty="0"/>
                        <a:t>Enterprise </a:t>
                      </a:r>
                      <a:r>
                        <a:rPr lang="en-US" sz="900" dirty="0" err="1"/>
                        <a:t>solusions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2522573539"/>
                  </a:ext>
                </a:extLst>
              </a:tr>
              <a:tr h="564415">
                <a:tc>
                  <a:txBody>
                    <a:bodyPr/>
                    <a:lstStyle/>
                    <a:p>
                      <a:r>
                        <a:rPr lang="en-US" sz="900" dirty="0"/>
                        <a:t>Mainstream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166433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8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FBCDC-331B-45E0-A37C-543DE29A6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9004" t="23258" r="66949" b="12146"/>
          <a:stretch/>
        </p:blipFill>
        <p:spPr>
          <a:xfrm>
            <a:off x="431800" y="641800"/>
            <a:ext cx="1655476" cy="2501446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DF5891-DD50-42E6-A384-589AEB493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38083" t="23539" r="37870" b="11864"/>
          <a:stretch/>
        </p:blipFill>
        <p:spPr>
          <a:xfrm>
            <a:off x="2241748" y="641800"/>
            <a:ext cx="1655476" cy="2501446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AA973-19CB-4EC0-9C7F-046F0B738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66738" t="23541" r="9215" b="11862"/>
          <a:stretch/>
        </p:blipFill>
        <p:spPr>
          <a:xfrm>
            <a:off x="4051696" y="641798"/>
            <a:ext cx="1655477" cy="2501448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F245BB7-74FB-48DF-8FEE-DE2C0B8E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09917"/>
            <a:ext cx="10515600" cy="890588"/>
          </a:xfrm>
        </p:spPr>
        <p:txBody>
          <a:bodyPr>
            <a:normAutofit/>
          </a:bodyPr>
          <a:lstStyle/>
          <a:p>
            <a:r>
              <a:rPr lang="en-US" sz="1800" dirty="0"/>
              <a:t>Philosophies</a:t>
            </a:r>
            <a:endParaRPr lang="LID4096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DB761A-C13F-42E4-BB57-5AD0D1E5C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53" t="40602" r="27882" b="20475"/>
          <a:stretch/>
        </p:blipFill>
        <p:spPr>
          <a:xfrm>
            <a:off x="6883400" y="569060"/>
            <a:ext cx="3270778" cy="1800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D4E10-07D2-4B09-83D8-9C2425AF5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856" y="4323886"/>
            <a:ext cx="4646360" cy="2094189"/>
          </a:xfrm>
          <a:prstGeom prst="rect">
            <a:avLst/>
          </a:prstGeom>
        </p:spPr>
      </p:pic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A901C8AB-FF77-4ACD-AEE8-9184A7EB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010" y="3739338"/>
            <a:ext cx="10515600" cy="4351338"/>
          </a:xfrm>
        </p:spPr>
        <p:txBody>
          <a:bodyPr/>
          <a:lstStyle/>
          <a:p>
            <a:r>
              <a:rPr lang="en-US" dirty="0"/>
              <a:t>Ease of learning &amp; getting started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5346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61C7-D57D-4C92-8039-0D88B0D9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543"/>
            <a:ext cx="10515600" cy="4673600"/>
          </a:xfrm>
        </p:spPr>
        <p:txBody>
          <a:bodyPr>
            <a:normAutofit/>
          </a:bodyPr>
          <a:lstStyle/>
          <a:p>
            <a:r>
              <a:rPr lang="en-US" sz="1000" dirty="0"/>
              <a:t>In commune</a:t>
            </a:r>
            <a:r>
              <a:rPr lang="he-IL" sz="1000" dirty="0"/>
              <a:t>:</a:t>
            </a:r>
            <a:r>
              <a:rPr lang="en-US" sz="1000" dirty="0"/>
              <a:t> All of them</a:t>
            </a:r>
            <a:r>
              <a:rPr lang="he-IL" sz="1000" dirty="0"/>
              <a:t>-</a:t>
            </a:r>
            <a:r>
              <a:rPr lang="en-US" sz="1000" dirty="0"/>
              <a:t> frameworks and packages that build user interfaces from reusable component </a:t>
            </a:r>
            <a:br>
              <a:rPr lang="he-IL" sz="1000" dirty="0"/>
            </a:br>
            <a:r>
              <a:rPr lang="he-IL" sz="1000" dirty="0"/>
              <a:t> </a:t>
            </a:r>
            <a:r>
              <a:rPr lang="en-US" sz="1000" dirty="0"/>
              <a:t>template and logic angular and </a:t>
            </a:r>
            <a:r>
              <a:rPr lang="en-US" sz="1000" dirty="0" err="1"/>
              <a:t>veu</a:t>
            </a:r>
            <a:br>
              <a:rPr lang="en-US" sz="1000" dirty="0"/>
            </a:br>
            <a:r>
              <a:rPr lang="en-US" sz="1000" dirty="0"/>
              <a:t>react- </a:t>
            </a:r>
            <a:r>
              <a:rPr lang="en-US" sz="1000" dirty="0" err="1"/>
              <a:t>js</a:t>
            </a:r>
            <a:r>
              <a:rPr lang="en-US" sz="1000" dirty="0"/>
              <a:t>. And </a:t>
            </a:r>
            <a:r>
              <a:rPr lang="en-US" sz="1000" dirty="0" err="1"/>
              <a:t>jsx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-apple-system"/>
              </a:rPr>
              <a:t> a syntax extension to JavaScript. We recommend using it with React to describe what the UI should look like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-apple-system"/>
              </a:rPr>
              <a:t>rander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-apple-system"/>
              </a:rPr>
              <a:t> in the real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-apple-system"/>
              </a:rPr>
              <a:t>dom</a:t>
            </a:r>
            <a:br>
              <a:rPr lang="en-US" sz="8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000" dirty="0"/>
              <a:t>do </a:t>
            </a:r>
            <a:r>
              <a:rPr lang="en-US" sz="1000" dirty="0" err="1"/>
              <a:t>i</a:t>
            </a:r>
            <a:r>
              <a:rPr lang="en-US" sz="1000" dirty="0"/>
              <a:t> need/want to learn more than one ?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Doesn’t hurt to know more than one.</a:t>
            </a:r>
            <a:br>
              <a:rPr lang="en-US" sz="1000" dirty="0"/>
            </a:br>
            <a:r>
              <a:rPr lang="en-US" sz="1000" dirty="0"/>
              <a:t>Knowing thus 3 is the best, that’s allows to pick the best framework for your application </a:t>
            </a:r>
            <a:br>
              <a:rPr lang="LID4096" sz="1000" dirty="0"/>
            </a:br>
            <a:br>
              <a:rPr lang="he-IL" sz="1000" dirty="0"/>
            </a:br>
            <a:br>
              <a:rPr lang="en-US" sz="1000" dirty="0"/>
            </a:b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105937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5AB5-9321-4DFF-B205-2554CD4A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</a:t>
            </a:r>
            <a:r>
              <a:rPr lang="he-IL" dirty="0"/>
              <a:t>- 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3856-4561-494E-AAFE-424917C1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050" dirty="0"/>
          </a:p>
          <a:p>
            <a:r>
              <a:rPr lang="en-US" sz="105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Built-in support for AJAX, HTTP, and Observables</a:t>
            </a:r>
          </a:p>
          <a:p>
            <a:r>
              <a:rPr lang="en-US" sz="105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Consistent with technology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Cleaner and crisp 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Enhanced support for error handling</a:t>
            </a:r>
          </a:p>
          <a:p>
            <a:r>
              <a:rPr lang="en-US" sz="105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Forms and validation</a:t>
            </a:r>
          </a:p>
          <a:p>
            <a:r>
              <a:rPr lang="en-US" sz="105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Shadow DOM / local CSS</a:t>
            </a:r>
          </a:p>
          <a:p>
            <a:r>
              <a:rPr lang="en-US" sz="105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UI and Business Logic Separation</a:t>
            </a:r>
            <a:endParaRPr lang="LID4096" sz="1050" dirty="0"/>
          </a:p>
        </p:txBody>
      </p:sp>
    </p:spTree>
    <p:extLst>
      <p:ext uri="{BB962C8B-B14F-4D97-AF65-F5344CB8AC3E}">
        <p14:creationId xmlns:p14="http://schemas.microsoft.com/office/powerpoint/2010/main" val="206912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C455-1DE3-4171-A254-8197AAD8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25" y="-241300"/>
            <a:ext cx="10515600" cy="132556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react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F565-3454-47EA-A83E-77C8C651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javaScript</a:t>
            </a:r>
            <a:r>
              <a:rPr lang="en-US" sz="1200" dirty="0"/>
              <a:t> library </a:t>
            </a:r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Allows you to use 3rd party libraries</a:t>
            </a:r>
            <a:endParaRPr lang="en-US" sz="1200" dirty="0"/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Time-Saving </a:t>
            </a:r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Simplicity and Composable</a:t>
            </a:r>
          </a:p>
          <a:p>
            <a:endParaRPr lang="en-US" sz="1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9839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067B-6FBE-47BC-8D50-BE3A8DEB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reference</a:t>
            </a:r>
            <a:endParaRPr lang="LID4096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755C-7A7F-4073-8A55-39CFCA3E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800" b="0" i="0" dirty="0">
                <a:solidFill>
                  <a:srgbClr val="030303"/>
                </a:solidFill>
                <a:effectLst/>
                <a:latin typeface="Roboto"/>
                <a:hlinkClick r:id="rId2"/>
              </a:rPr>
              <a:t>Angular vs React vs Vue</a:t>
            </a:r>
            <a:r>
              <a:rPr lang="en-US" sz="800" b="0" i="0" dirty="0">
                <a:solidFill>
                  <a:srgbClr val="030303"/>
                </a:solidFill>
                <a:effectLst/>
                <a:latin typeface="Roboto"/>
              </a:rPr>
              <a:t>. </a:t>
            </a:r>
            <a:r>
              <a:rPr lang="en-US" sz="800" b="0" i="0" dirty="0">
                <a:solidFill>
                  <a:srgbClr val="030303"/>
                </a:solidFill>
                <a:effectLst/>
                <a:latin typeface="Roboto"/>
                <a:hlinkClick r:id="rId3"/>
              </a:rPr>
              <a:t>–</a:t>
            </a:r>
            <a:r>
              <a:rPr lang="en-US" sz="800" b="0" i="0" dirty="0">
                <a:solidFill>
                  <a:srgbClr val="030303"/>
                </a:solidFill>
                <a:effectLst/>
                <a:latin typeface="Roboto"/>
              </a:rPr>
              <a:t> </a:t>
            </a:r>
            <a:r>
              <a:rPr lang="en-US" sz="800" dirty="0" err="1">
                <a:effectLst/>
                <a:hlinkClick r:id="rId3"/>
              </a:rPr>
              <a:t>Academind</a:t>
            </a:r>
            <a:endParaRPr lang="en-US" sz="800" dirty="0">
              <a:effectLst/>
            </a:endParaRPr>
          </a:p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800" b="0" i="0" dirty="0">
                <a:effectLst/>
                <a:latin typeface="Roboto"/>
                <a:hlinkClick r:id="rId4"/>
              </a:rPr>
              <a:t>https://pro.academind.com\</a:t>
            </a:r>
            <a:endParaRPr lang="en-US" sz="800" b="0" i="0" dirty="0">
              <a:effectLst/>
              <a:latin typeface="Roboto"/>
            </a:endParaRPr>
          </a:p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800" dirty="0">
                <a:hlinkClick r:id="rId5"/>
              </a:rPr>
              <a:t>https://programmingwithmosh.com/react/react-vs-angular</a:t>
            </a:r>
            <a:endParaRPr lang="en-US" sz="800" dirty="0"/>
          </a:p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https://kruschecompany.com/angular-vs-react-vs-vue-1/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6935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8CB99-5F33-40AE-9182-2F0CB86B2AF7}"/>
              </a:ext>
            </a:extLst>
          </p:cNvPr>
          <p:cNvSpPr/>
          <p:nvPr/>
        </p:nvSpPr>
        <p:spPr>
          <a:xfrm>
            <a:off x="863371" y="561293"/>
            <a:ext cx="10854417" cy="4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05746-4856-4F20-84F5-4DE129164C93}"/>
              </a:ext>
            </a:extLst>
          </p:cNvPr>
          <p:cNvSpPr/>
          <p:nvPr/>
        </p:nvSpPr>
        <p:spPr>
          <a:xfrm>
            <a:off x="1030739" y="620484"/>
            <a:ext cx="922565" cy="30207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F940F-A16A-494E-B972-B3BA652A1BA1}"/>
              </a:ext>
            </a:extLst>
          </p:cNvPr>
          <p:cNvSpPr/>
          <p:nvPr/>
        </p:nvSpPr>
        <p:spPr>
          <a:xfrm>
            <a:off x="10466614" y="649061"/>
            <a:ext cx="922565" cy="30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DB3F99-5824-4783-B878-448534EB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18164"/>
              </p:ext>
            </p:extLst>
          </p:nvPr>
        </p:nvGraphicFramePr>
        <p:xfrm>
          <a:off x="3517900" y="1719791"/>
          <a:ext cx="8127999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686203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8379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622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633770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65847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708436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194554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75121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802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000" dirty="0"/>
                        <a:t>הטבלה של האשראי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1228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D705BA1-F01C-4A14-A612-DF8350296DFD}"/>
              </a:ext>
            </a:extLst>
          </p:cNvPr>
          <p:cNvSpPr/>
          <p:nvPr/>
        </p:nvSpPr>
        <p:spPr>
          <a:xfrm>
            <a:off x="1111703" y="1719791"/>
            <a:ext cx="1084490" cy="374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diagram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8850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8CB99-5F33-40AE-9182-2F0CB86B2AF7}"/>
              </a:ext>
            </a:extLst>
          </p:cNvPr>
          <p:cNvSpPr/>
          <p:nvPr/>
        </p:nvSpPr>
        <p:spPr>
          <a:xfrm>
            <a:off x="863371" y="561293"/>
            <a:ext cx="10395179" cy="4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05746-4856-4F20-84F5-4DE129164C93}"/>
              </a:ext>
            </a:extLst>
          </p:cNvPr>
          <p:cNvSpPr/>
          <p:nvPr/>
        </p:nvSpPr>
        <p:spPr>
          <a:xfrm>
            <a:off x="1030739" y="620484"/>
            <a:ext cx="922565" cy="30207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F940F-A16A-494E-B972-B3BA652A1BA1}"/>
              </a:ext>
            </a:extLst>
          </p:cNvPr>
          <p:cNvSpPr/>
          <p:nvPr/>
        </p:nvSpPr>
        <p:spPr>
          <a:xfrm>
            <a:off x="10164535" y="620484"/>
            <a:ext cx="922565" cy="30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05BA1-F01C-4A14-A612-DF8350296DFD}"/>
              </a:ext>
            </a:extLst>
          </p:cNvPr>
          <p:cNvSpPr/>
          <p:nvPr/>
        </p:nvSpPr>
        <p:spPr>
          <a:xfrm>
            <a:off x="900111" y="1936145"/>
            <a:ext cx="1084490" cy="374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Edit diagram data </a:t>
            </a:r>
            <a:endParaRPr lang="en-IL" sz="9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CFF98F-238D-4071-8A4A-981E394FA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752812"/>
              </p:ext>
            </p:extLst>
          </p:nvPr>
        </p:nvGraphicFramePr>
        <p:xfrm>
          <a:off x="2456543" y="1612438"/>
          <a:ext cx="7001782" cy="4121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831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724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Roboto</vt:lpstr>
      <vt:lpstr>Source Sans Pro</vt:lpstr>
      <vt:lpstr>Office Theme</vt:lpstr>
      <vt:lpstr>React VS Angular VS vue.js</vt:lpstr>
      <vt:lpstr>React VS Angular VS vue.js</vt:lpstr>
      <vt:lpstr>Philosophies</vt:lpstr>
      <vt:lpstr>In commune: All of them- frameworks and packages that build user interfaces from reusable component   template and logic angular and veu react- js. And jsx a syntax extension to JavaScript. We recommend using it with React to describe what the UI should look like rander in the real dom     do i need/want to learn more than one ?  Doesn’t hurt to know more than one. Knowing thus 3 is the best, that’s allows to pick the best framework for your application    </vt:lpstr>
      <vt:lpstr>Angular-    </vt:lpstr>
      <vt:lpstr> react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VS Angular VS vue.js</dc:title>
  <dc:creator>nizan fishman</dc:creator>
  <cp:lastModifiedBy>Nizan Trau</cp:lastModifiedBy>
  <cp:revision>43</cp:revision>
  <dcterms:created xsi:type="dcterms:W3CDTF">2020-09-08T16:50:45Z</dcterms:created>
  <dcterms:modified xsi:type="dcterms:W3CDTF">2020-09-09T12:20:42Z</dcterms:modified>
</cp:coreProperties>
</file>