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handoutMasterIdLst>
    <p:handoutMasterId r:id="rId5"/>
  </p:handout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859F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00" d="100"/>
          <a:sy n="100" d="100"/>
        </p:scale>
        <p:origin x="387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9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30-453F-AF51-A1D170EDC0E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30-453F-AF51-A1D170EDC0E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F30-453F-AF51-A1D170EDC0E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F30-453F-AF51-A1D170EDC0E5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66-4999-B59A-60F8CB5186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871EEE4-C026-47BC-9120-07012CCCF3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C79B9-0740-4AD0-BDE6-27985FE1EB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FC649-3BB3-4B41-9BF5-ECDA9A510878}" type="datetimeFigureOut">
              <a:rPr lang="en-IL" smtClean="0"/>
              <a:t>13/09/2020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17B36-D57F-45D0-A81D-4CE333754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05345-70A7-4E3A-A797-E0087ABA66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71056-81A0-49C8-A799-675CE86D5F8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12445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2ED0-59D2-4CEE-9B95-165160C0D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25682-CECF-4908-AEC6-C9DD47F4B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ADED4-A466-493C-BC92-E86E5B0E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13/09/2020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E12BE-D791-4915-979B-096B0E18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D69D0-43E2-4157-8A17-DF24143B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2085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193E7-8495-4C99-9B34-AF015C5F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888C2-B70A-49FB-9B90-980A4BB7D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24303-8A97-4F78-A676-1B618CF9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13/09/2020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8A1E2-1921-46BA-8DCA-DD247D851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BC0AC-EC0F-49BC-B23D-38FE3F14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4500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84DC2-9C71-4FD3-AEA5-8C87BB53F3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FFCC9-25D1-4AEA-A29E-F43B2F848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4825A-2E5A-4521-A0ED-A01A2B34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13/09/2020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63966-7B0A-4C55-9591-54469FC51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8C23D-D717-45AD-9695-FFFE3C73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3446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7EE8-8D2F-438B-91E1-D91A29AF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B4479-773E-4CBB-BE0C-529827BAD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12012-1F43-46EE-9793-F82E35537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13/09/2020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4762E-83F0-4648-831D-B11BBE4C3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08EA6-516A-4990-96D5-25093A67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9628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1AB6-F104-48B5-A6A3-5E367989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94FF6-4142-4185-91A4-02F1EEB93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AE5E5-CBC2-45DE-B23B-BF9754ED3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13/09/2020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8003A-B491-4227-A59F-47A7D067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6E914-7FD8-4C36-8F2E-D34584F9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4237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6EF76-6AAA-45DE-982B-563AE110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2C0B6-FA24-4FCF-8F3C-7614C32F2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D9BC8-3AD9-4CCB-B9A6-02ACC8575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B1F80-513C-4895-BC32-633ADC08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13/09/2020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A5B7C-7B15-4101-A47A-DFEB34308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50D62-25E6-4DF4-B3EE-33115C64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9801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4B73-034E-41FF-BF7F-6AD40BF9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45A72-68BC-4483-B278-87669CCA2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53F61-56C8-4154-9A2C-23222850F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18092-60AD-4D51-AD0D-C7C79A44B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96877E-97F0-40D3-99AC-1AF91E82D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D375C1-23AF-4A7D-95CE-B86DC219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13/09/2020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F6F9D4-1891-4FC0-B609-55611115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885525-34AA-4DBB-B605-D1889921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626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D6F87-595E-4191-923E-5A39411D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4FEF8E-FF76-447D-B365-EEB4B7462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13/09/2020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CC30B-3AEF-4F11-AEEA-8EAC90DA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CE5AA-84C7-438D-8A9F-E249B9F8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48330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A7D524-1211-414F-95A6-23BE79AD4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13/09/2020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97956-98EE-4830-B2A5-836BD6258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6BD88-C36D-4111-A866-15FC36A5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4212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640B-22B4-4C46-8B78-79B07F807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0989E-4424-47FE-BCD8-8ADECC88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FEA50-4D93-4A5E-8D04-9820B60C7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23041-67F9-4DD5-ACCD-95260AF9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13/09/2020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DAE1F-9C85-4539-9FDC-8B0432DC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26E80-82FC-4DB7-B7C1-E1B6AE88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313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D8B19-3D68-47F7-9238-51421DE8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42F4CA-59F6-47A5-A7A8-E7B0B54E0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AB412-8D0B-47A1-BAF8-D96C4CE9C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0E0B9-B1FD-45B7-BFAB-A3CED7499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13/09/2020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D3E7C-8425-490F-B1BB-1D49DA47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B09A5-8FB0-444C-AC32-40B24A7B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8979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A2FEF8-78EE-41A9-BCE9-0375B6496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4AA11-9A43-4B98-994D-3DC531D6C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95F88-4EA7-4DE4-BA1E-27FFCE93F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76E16-775E-4B4F-9FA1-C4EE629F34C1}" type="datetimeFigureOut">
              <a:rPr lang="en-IL" smtClean="0"/>
              <a:t>13/09/2020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700F1-21A0-46C1-ACBA-F511E5A2D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45EAF-0D1D-4F53-8072-65B13449E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  <p:pic>
        <p:nvPicPr>
          <p:cNvPr id="7" name="Content Placeholder 7" descr="A close up of a sign&#10;&#10;Description automatically generated">
            <a:extLst>
              <a:ext uri="{FF2B5EF4-FFF2-40B4-BE49-F238E27FC236}">
                <a16:creationId xmlns:a16="http://schemas.microsoft.com/office/drawing/2014/main" id="{6A0A8485-2CFD-4745-AA03-4E82E6A9021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93" y="6013861"/>
            <a:ext cx="2052211" cy="59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1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83B2637-269C-4E56-A9B2-111462B9C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189" y="922562"/>
            <a:ext cx="2898482" cy="261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732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86833B7-BE2E-4401-AAA6-99D865CE89B8}"/>
              </a:ext>
            </a:extLst>
          </p:cNvPr>
          <p:cNvSpPr/>
          <p:nvPr/>
        </p:nvSpPr>
        <p:spPr>
          <a:xfrm>
            <a:off x="788994" y="570399"/>
            <a:ext cx="10854417" cy="420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9825A20-7879-448C-A896-691620033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121272"/>
              </p:ext>
            </p:extLst>
          </p:nvPr>
        </p:nvGraphicFramePr>
        <p:xfrm>
          <a:off x="2950936" y="3167743"/>
          <a:ext cx="8127999" cy="1596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6862031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8837915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062226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6337708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3658477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7084367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1945541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3751213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18020100"/>
                    </a:ext>
                  </a:extLst>
                </a:gridCol>
              </a:tblGrid>
              <a:tr h="419183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000" dirty="0"/>
                        <a:t>הטבלה של האשראי</a:t>
                      </a:r>
                      <a:endParaRPr lang="en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436567"/>
                  </a:ext>
                </a:extLst>
              </a:tr>
              <a:tr h="392312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647751"/>
                  </a:ext>
                </a:extLst>
              </a:tr>
              <a:tr h="392312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30308"/>
                  </a:ext>
                </a:extLst>
              </a:tr>
              <a:tr h="392312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91228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8F575C6-73B2-4EAB-93E0-22C9EC8E526F}"/>
              </a:ext>
            </a:extLst>
          </p:cNvPr>
          <p:cNvSpPr/>
          <p:nvPr/>
        </p:nvSpPr>
        <p:spPr>
          <a:xfrm>
            <a:off x="1111703" y="1719791"/>
            <a:ext cx="1084490" cy="374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Get diagram</a:t>
            </a:r>
            <a:endParaRPr lang="en-IL" sz="11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F2E095-14DE-4EA8-B889-9F54E0CED701}"/>
              </a:ext>
            </a:extLst>
          </p:cNvPr>
          <p:cNvSpPr/>
          <p:nvPr/>
        </p:nvSpPr>
        <p:spPr>
          <a:xfrm>
            <a:off x="1245054" y="620484"/>
            <a:ext cx="1187903" cy="302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fl</a:t>
            </a:r>
            <a:r>
              <a:rPr lang="en-US" dirty="0"/>
              <a:t>     </a:t>
            </a:r>
            <a:r>
              <a:rPr lang="en-US" dirty="0" err="1"/>
              <a:t>wer</a:t>
            </a:r>
            <a:endParaRPr lang="en-I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E0E924-C2AE-47A1-A5C8-68125026AA34}"/>
              </a:ext>
            </a:extLst>
          </p:cNvPr>
          <p:cNvSpPr/>
          <p:nvPr/>
        </p:nvSpPr>
        <p:spPr>
          <a:xfrm>
            <a:off x="10621737" y="600072"/>
            <a:ext cx="922565" cy="302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menu</a:t>
            </a:r>
            <a:endParaRPr lang="en-IL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F6BF8A1-5026-4B44-BA7A-2DF713D04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885" y="670865"/>
            <a:ext cx="243792" cy="219531"/>
          </a:xfrm>
          <a:prstGeom prst="rect">
            <a:avLst/>
          </a:prstGeom>
        </p:spPr>
      </p:pic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26AC02B9-DAB4-4E1E-9BB5-7303EE254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136751"/>
              </p:ext>
            </p:extLst>
          </p:nvPr>
        </p:nvGraphicFramePr>
        <p:xfrm>
          <a:off x="10617654" y="963975"/>
          <a:ext cx="922565" cy="1511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565">
                  <a:extLst>
                    <a:ext uri="{9D8B030D-6E8A-4147-A177-3AD203B41FA5}">
                      <a16:colId xmlns:a16="http://schemas.microsoft.com/office/drawing/2014/main" val="3554551862"/>
                    </a:ext>
                  </a:extLst>
                </a:gridCol>
              </a:tblGrid>
              <a:tr h="39652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Add csv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6887319"/>
                  </a:ext>
                </a:extLst>
              </a:tr>
              <a:tr h="224971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6322494"/>
                  </a:ext>
                </a:extLst>
              </a:tr>
              <a:tr h="383586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914848"/>
                  </a:ext>
                </a:extLst>
              </a:tr>
              <a:tr h="172005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4019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351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E8CB99-5F33-40AE-9182-2F0CB86B2AF7}"/>
              </a:ext>
            </a:extLst>
          </p:cNvPr>
          <p:cNvSpPr/>
          <p:nvPr/>
        </p:nvSpPr>
        <p:spPr>
          <a:xfrm>
            <a:off x="863371" y="561293"/>
            <a:ext cx="10395179" cy="420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05746-4856-4F20-84F5-4DE129164C93}"/>
              </a:ext>
            </a:extLst>
          </p:cNvPr>
          <p:cNvSpPr/>
          <p:nvPr/>
        </p:nvSpPr>
        <p:spPr>
          <a:xfrm>
            <a:off x="1030739" y="620484"/>
            <a:ext cx="922565" cy="302078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flower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F940F-A16A-494E-B972-B3BA652A1BA1}"/>
              </a:ext>
            </a:extLst>
          </p:cNvPr>
          <p:cNvSpPr/>
          <p:nvPr/>
        </p:nvSpPr>
        <p:spPr>
          <a:xfrm>
            <a:off x="10164535" y="620484"/>
            <a:ext cx="922565" cy="3020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05BA1-F01C-4A14-A612-DF8350296DFD}"/>
              </a:ext>
            </a:extLst>
          </p:cNvPr>
          <p:cNvSpPr/>
          <p:nvPr/>
        </p:nvSpPr>
        <p:spPr>
          <a:xfrm>
            <a:off x="900111" y="1936145"/>
            <a:ext cx="1084490" cy="374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Edit diagram data </a:t>
            </a:r>
            <a:endParaRPr lang="en-IL" sz="9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2CFF98F-238D-4071-8A4A-981E394FAC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9752812"/>
              </p:ext>
            </p:extLst>
          </p:nvPr>
        </p:nvGraphicFramePr>
        <p:xfrm>
          <a:off x="2456543" y="1612438"/>
          <a:ext cx="7001782" cy="4121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8313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</TotalTime>
  <Words>15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VS Angular VS vue.js</dc:title>
  <dc:creator>nizan fishman</dc:creator>
  <cp:lastModifiedBy>Nizan Trau</cp:lastModifiedBy>
  <cp:revision>63</cp:revision>
  <dcterms:created xsi:type="dcterms:W3CDTF">2020-09-08T16:50:45Z</dcterms:created>
  <dcterms:modified xsi:type="dcterms:W3CDTF">2020-09-13T13:24:15Z</dcterms:modified>
</cp:coreProperties>
</file>