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859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30-453F-AF51-A1D170EDC0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30-453F-AF51-A1D170EDC0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30-453F-AF51-A1D170EDC0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30-453F-AF51-A1D170EDC0E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6-4999-B59A-60F8CB51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3DF-D630-4B73-8602-871D5B58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1E2D3-8ADB-48B1-8B3A-8C6FADC7F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C24C-0F11-4A51-8782-6DD6114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66EA-CD01-428B-8C3F-7089A0D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72B-C3C3-4841-B812-57EC9794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205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C301-C04A-4309-80DC-C5C1A6B5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DE8F3-2654-490E-A5A7-9970321EC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CC06-17D0-4218-940A-8F3304A6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DB2D-5A2B-4A4C-8CD3-B2DE15CD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37FF-B9CD-459C-A6F7-8E04D45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8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C635-CE8D-4894-814C-0C82A2713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C49A-D2EC-45EB-8CCB-0EC8F20C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5788-F004-41A2-BB5B-0C4E587F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30B8-F13E-49F2-80BA-387ABED7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1BE5-6A1E-4FFC-AE01-7EE3BA0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3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7AB-F6D8-4DA8-9C87-360DE6D5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6987-017E-4C39-BDA3-80A5AEA3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3122-7AD6-4444-B8C3-5D0FB2FD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B14-AD25-4A51-AB46-C575E672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2511-76CF-4F7A-8066-231FF51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96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73B3-51B7-4DC7-82CB-36B04F18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5AD-8A23-4D3A-AEA5-E0670DB8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BDE4-C86D-49D2-9D37-1F688324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C9F0-036E-4D84-9772-F8C09B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49D0-3764-4746-A282-F6D2F6E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52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F1B-673D-4DDC-8A24-85E6F7B9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F82-D9CC-4960-BB30-54139A7B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8A475-5388-45CF-90F0-B93C53D7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6871-9C91-46B6-8443-55540A0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B8C2-8350-407D-B55A-624EAE1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DD490-6F37-4927-AEA1-9FB09A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1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3EE-0FFE-4699-B9B9-24E3F043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5D1F-F544-4A04-BB13-5C6EBDF7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767E-4ECA-485C-8250-0138CC62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E54C4-676A-4A90-AB6F-DDDA8F71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3222F-0F98-4D13-B9DC-AA03C00E8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94606-2975-429B-A5AE-1D979F3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53449-91EC-4AAE-A3DA-6DF3B38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37CB8-130F-4435-98CE-E213107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3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FD46-3F1B-42A5-8543-0ECE311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4DE43-4574-48E1-AB42-DE81B3C6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90BC-F359-4E16-BD92-E7C18E81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642D2-48F6-41FE-8074-6D4147FB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8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F2102-72B7-429C-B95E-5875290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D4090-B871-4104-945B-41B5528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0AE59-F7BD-4DF2-BFFD-84127AA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28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5CF-1A15-44F8-BD26-97AB708D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0A71-DE89-4F6B-B0E1-B8F9A14D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EBA6-54BC-416A-A308-DDCCAC09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BC40F-D8D4-4202-ADAA-5F35188B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958E-FDAA-42D6-A33B-16E0EAA8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11A-56B7-4FE1-BD4C-1165706F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9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709-4BA0-46E6-AC25-E33A7D31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38A15-E8CC-45F2-8590-F6E851397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AE06-56CA-4EBA-BA88-CF9B8B1A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E829A-49DC-4881-B7A4-8121C863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05C8-EB73-4363-AB2B-94EB445D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03D4-975D-4D11-B266-8D05482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66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/>
            </a:gs>
            <a:gs pos="0">
              <a:srgbClr val="B9859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64A40-3A68-425E-B374-AA07EEFA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9477-3882-453E-A6E5-60A8582F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8D17-8007-4C7F-AAD3-1B75D44B6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6E16-775E-4B4F-9FA1-C4EE629F34C1}" type="datetimeFigureOut">
              <a:rPr lang="en-IL" smtClean="0"/>
              <a:t>09/09/2020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7D0D-F9CB-4736-9EED-89B9AA2FC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53B2-3F0D-4AD4-8AA5-AE520D2A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1238-FA9C-49E7-957A-508E40F0733F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BBF52B1A-1914-4000-9E3D-AF4ACDCC22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3" y="6013861"/>
            <a:ext cx="2052211" cy="5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854417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466614" y="649061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DB3F99-5824-4783-B878-448534EB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18164"/>
              </p:ext>
            </p:extLst>
          </p:nvPr>
        </p:nvGraphicFramePr>
        <p:xfrm>
          <a:off x="3517900" y="1719791"/>
          <a:ext cx="812799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686203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88379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622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633770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65847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7084367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1945541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75121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18020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000" dirty="0"/>
                        <a:t>הטבלה של האשראי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1228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1111703" y="1719791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diagram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885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8CB99-5F33-40AE-9182-2F0CB86B2AF7}"/>
              </a:ext>
            </a:extLst>
          </p:cNvPr>
          <p:cNvSpPr/>
          <p:nvPr/>
        </p:nvSpPr>
        <p:spPr>
          <a:xfrm>
            <a:off x="863371" y="561293"/>
            <a:ext cx="10395179" cy="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05746-4856-4F20-84F5-4DE129164C93}"/>
              </a:ext>
            </a:extLst>
          </p:cNvPr>
          <p:cNvSpPr/>
          <p:nvPr/>
        </p:nvSpPr>
        <p:spPr>
          <a:xfrm>
            <a:off x="1030739" y="620484"/>
            <a:ext cx="922565" cy="302078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940F-A16A-494E-B972-B3BA652A1BA1}"/>
              </a:ext>
            </a:extLst>
          </p:cNvPr>
          <p:cNvSpPr/>
          <p:nvPr/>
        </p:nvSpPr>
        <p:spPr>
          <a:xfrm>
            <a:off x="10164535" y="620484"/>
            <a:ext cx="922565" cy="30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05BA1-F01C-4A14-A612-DF8350296DFD}"/>
              </a:ext>
            </a:extLst>
          </p:cNvPr>
          <p:cNvSpPr/>
          <p:nvPr/>
        </p:nvSpPr>
        <p:spPr>
          <a:xfrm>
            <a:off x="900111" y="1936145"/>
            <a:ext cx="1084490" cy="374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Edit diagram data </a:t>
            </a:r>
            <a:endParaRPr lang="en-IL" sz="9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CFF98F-238D-4071-8A4A-981E394F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752812"/>
              </p:ext>
            </p:extLst>
          </p:nvPr>
        </p:nvGraphicFramePr>
        <p:xfrm>
          <a:off x="2456543" y="1612438"/>
          <a:ext cx="7001782" cy="412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83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VS Angular VS vue.js</dc:title>
  <dc:creator>nizan fishman</dc:creator>
  <cp:lastModifiedBy>nizan fishman</cp:lastModifiedBy>
  <cp:revision>55</cp:revision>
  <dcterms:created xsi:type="dcterms:W3CDTF">2020-09-08T16:50:45Z</dcterms:created>
  <dcterms:modified xsi:type="dcterms:W3CDTF">2020-09-09T19:16:25Z</dcterms:modified>
</cp:coreProperties>
</file>