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66" r:id="rId3"/>
    <p:sldId id="262" r:id="rId4"/>
    <p:sldId id="264" r:id="rId5"/>
    <p:sldId id="267" r:id="rId6"/>
    <p:sldId id="265" r:id="rId7"/>
    <p:sldId id="261" r:id="rId8"/>
    <p:sldId id="260" r:id="rId9"/>
    <p:sldId id="263" r:id="rId10"/>
    <p:sldId id="257" r:id="rId11"/>
    <p:sldId id="259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75" d="100"/>
          <a:sy n="75" d="100"/>
        </p:scale>
        <p:origin x="-402" y="-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30-453F-AF51-A1D170EDC0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30-453F-AF51-A1D170EDC0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30-453F-AF51-A1D170EDC0E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F30-453F-AF51-A1D170EDC0E5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66-4999-B59A-60F8CB518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C3DF-D630-4B73-8602-871D5B580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1E2D3-8ADB-48B1-8B3A-8C6FADC7F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3C24C-0F11-4A51-8782-6DD6114B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09/08/2020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66EA-CD01-428B-8C3F-7089A0DD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D672B-C3C3-4841-B812-57EC9794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205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C301-C04A-4309-80DC-C5C1A6B5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DE8F3-2654-490E-A5A7-9970321EC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1CC06-17D0-4218-940A-8F3304A6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09/08/2020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BDB2D-5A2B-4A4C-8CD3-B2DE15CD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237FF-B9CD-459C-A6F7-8E04D455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486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EC635-CE8D-4894-814C-0C82A2713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C49A-D2EC-45EB-8CCB-0EC8F20C0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05788-F004-41A2-BB5B-0C4E587F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09/08/2020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430B8-F13E-49F2-80BA-387ABED7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F1BE5-6A1E-4FFC-AE01-7EE3BA0B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378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87AB-F6D8-4DA8-9C87-360DE6D5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B6987-017E-4C39-BDA3-80A5AEA3C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C3122-7AD6-4444-B8C3-5D0FB2FD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09/08/2020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94B14-AD25-4A51-AB46-C575E672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82511-76CF-4F7A-8066-231FF511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964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73B3-51B7-4DC7-82CB-36B04F18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CC5AD-8A23-4D3A-AEA5-E0670DB82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7BDE4-C86D-49D2-9D37-1F688324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09/08/2020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8C9F0-036E-4D84-9772-F8C09BD0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D49D0-3764-4746-A282-F6D2F6E8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527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BF1B-673D-4DDC-8A24-85E6F7B9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CF82-D9CC-4960-BB30-54139A7B6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8A475-5388-45CF-90F0-B93C53D77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F6871-9C91-46B6-8443-55540A05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09/08/2020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FB8C2-8350-407D-B55A-624EAE1A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DD490-6F37-4927-AEA1-9FB09A28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812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C3EE-0FFE-4699-B9B9-24E3F043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B5D1F-F544-4A04-BB13-5C6EBDF7C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9767E-4ECA-485C-8250-0138CC626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E54C4-676A-4A90-AB6F-DDDA8F71D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3222F-0F98-4D13-B9DC-AA03C00E8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94606-2975-429B-A5AE-1D979F38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09/08/2020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53449-91EC-4AAE-A3DA-6DF3B38D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37CB8-130F-4435-98CE-E213107F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23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FD46-3F1B-42A5-8543-0ECE311C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4DE43-4574-48E1-AB42-DE81B3C6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09/08/2020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490BC-F359-4E16-BD92-E7C18E81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642D2-48F6-41FE-8074-6D4147FB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282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F2102-72B7-429C-B95E-5875290E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09/08/2020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D4090-B871-4104-945B-41B5528A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0AE59-F7BD-4DF2-BFFD-84127AA5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28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75CF-1A15-44F8-BD26-97AB708D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0A71-DE89-4F6B-B0E1-B8F9A14D1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0EBA6-54BC-416A-A308-DDCCAC095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BC40F-D8D4-4202-ADAA-5F35188B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09/08/2020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A958E-FDAA-42D6-A33B-16E0EAA8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1A11A-56B7-4FE1-BD4C-1165706F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5092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3709-4BA0-46E6-AC25-E33A7D31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38A15-E8CC-45F2-8590-F6E851397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1AE06-56CA-4EBA-BA88-CF9B8B1AF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E829A-49DC-4881-B7A4-8121C863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09/08/2020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805C8-EB73-4363-AB2B-94EB445D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C03D4-975D-4D11-B266-8D054828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866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64A40-3A68-425E-B374-AA07EEFA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59477-3882-453E-A6E5-60A8582F5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48D17-8007-4C7F-AAD3-1B75D44B6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76E16-775E-4B4F-9FA1-C4EE629F34C1}" type="datetimeFigureOut">
              <a:rPr lang="en-IL" smtClean="0"/>
              <a:t>09/08/2020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67D0D-F9CB-4736-9EED-89B9AA2FC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053B2-3F0D-4AD4-8AA5-AE520D2A5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  <p:pic>
        <p:nvPicPr>
          <p:cNvPr id="7" name="Content Placeholder 7" descr="A close up of a sign&#10;&#10;Description automatically generated">
            <a:extLst>
              <a:ext uri="{FF2B5EF4-FFF2-40B4-BE49-F238E27FC236}">
                <a16:creationId xmlns:a16="http://schemas.microsoft.com/office/drawing/2014/main" id="{BBF52B1A-1914-4000-9E3D-AF4ACDCC22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93" y="5849994"/>
            <a:ext cx="1371655" cy="39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1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SJbGtTlrDami-tDGPUV9-w" TargetMode="External"/><Relationship Id="rId2" Type="http://schemas.openxmlformats.org/officeDocument/2006/relationships/hyperlink" Target="https://youtu.be/lYWYWyX04J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redirect?q=https%3A%2F%2Fpro.academind.com&amp;redir_token=QUFFLUhqazREcVQ1elJDN1Rla0w4SkVRWWxYMk1rdnpJd3xBQ3Jtc0tsLTZXa0QyN1E0UUlFU2tVRk8wd1YwMUZER3A2OTc5dmp4Q0lyWnJ0X284TFRnaG9LaE42VUNrLXBVWU9uTWZORG0xQk9mTUQ2SkwzT003blFTaWNDbjFJMlZHMmR6NlBMcExLcUU0WUxpYkVKUkMzOA%3D%3D&amp;v=lYWYWyX04JI&amp;event=video_descrip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ED4D6CE2-C4FB-4B4D-991A-84C9705C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674EC-5ACA-43E3-9021-C2C149415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8099" y="978408"/>
            <a:ext cx="3721608" cy="1106424"/>
          </a:xfr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React VS Angular VS vue.js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6A7A6FA-96C0-4233-B8D2-F842579FB6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9" r="34240" b="1"/>
          <a:stretch/>
        </p:blipFill>
        <p:spPr>
          <a:xfrm>
            <a:off x="400847" y="630936"/>
            <a:ext cx="3785616" cy="5495544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D252433-BFE2-49FB-B61F-0BD19FA923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" r="457" b="4"/>
          <a:stretch/>
        </p:blipFill>
        <p:spPr>
          <a:xfrm>
            <a:off x="4361688" y="630936"/>
            <a:ext cx="2651760" cy="2679192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9B19C37-6B19-4D21-9380-31ECD06E85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7" r="17004" b="-7"/>
          <a:stretch/>
        </p:blipFill>
        <p:spPr>
          <a:xfrm>
            <a:off x="4361688" y="3447288"/>
            <a:ext cx="2651760" cy="2679192"/>
          </a:xfrm>
          <a:prstGeom prst="rect">
            <a:avLst/>
          </a:prstGeom>
        </p:spPr>
      </p:pic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11A9DAB5-E11B-41CA-85F3-20711F790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51084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1F57E8-75A6-48A3-B46C-BB0AB930AC8F}"/>
              </a:ext>
            </a:extLst>
          </p:cNvPr>
          <p:cNvSpPr txBox="1"/>
          <p:nvPr/>
        </p:nvSpPr>
        <p:spPr>
          <a:xfrm>
            <a:off x="7888099" y="2368296"/>
            <a:ext cx="3721608" cy="3502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Background :	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0" i="0">
                <a:effectLst/>
              </a:rPr>
              <a:t>React was created by Jordan Walke in 2011 and Open sourced it in May 2013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0" i="0">
                <a:effectLst/>
              </a:rPr>
              <a:t>Facebook and Instagram released React 16.0 on September 2017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0" i="0">
                <a:effectLst/>
              </a:rPr>
              <a:t>The latest version React Fiber was released with React 16 in September 2017. React Fiber is an ongoing implementation of Reac'ts Core Algorithm.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0" i="0">
                <a:effectLst/>
              </a:rPr>
              <a:t>AngularJS was released in 2010 by Google.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0" i="0">
                <a:effectLst/>
              </a:rPr>
              <a:t>2.0 version which also called Angular 2 or just Angular was released in September 2016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0" i="0">
                <a:effectLst/>
              </a:rPr>
              <a:t>4.0 version was released in March 2017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0" i="0">
                <a:effectLst/>
              </a:rPr>
              <a:t>5.0 version was released in Nov 2017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Today there is </a:t>
            </a:r>
            <a:endParaRPr lang="en-US" sz="900" b="0" i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0" i="0">
                <a:effectLst/>
              </a:rPr>
              <a:t>Mvc : Model-View-Controller </a:t>
            </a:r>
            <a:r>
              <a:rPr lang="en-US" sz="90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0087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E8CB99-5F33-40AE-9182-2F0CB86B2AF7}"/>
              </a:ext>
            </a:extLst>
          </p:cNvPr>
          <p:cNvSpPr/>
          <p:nvPr/>
        </p:nvSpPr>
        <p:spPr>
          <a:xfrm>
            <a:off x="863371" y="561293"/>
            <a:ext cx="10854417" cy="420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05746-4856-4F20-84F5-4DE129164C93}"/>
              </a:ext>
            </a:extLst>
          </p:cNvPr>
          <p:cNvSpPr/>
          <p:nvPr/>
        </p:nvSpPr>
        <p:spPr>
          <a:xfrm>
            <a:off x="1030739" y="620484"/>
            <a:ext cx="922565" cy="30207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flower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F940F-A16A-494E-B972-B3BA652A1BA1}"/>
              </a:ext>
            </a:extLst>
          </p:cNvPr>
          <p:cNvSpPr/>
          <p:nvPr/>
        </p:nvSpPr>
        <p:spPr>
          <a:xfrm>
            <a:off x="10466614" y="649061"/>
            <a:ext cx="922565" cy="302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FDB3F99-5824-4783-B878-448534EB4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618164"/>
              </p:ext>
            </p:extLst>
          </p:nvPr>
        </p:nvGraphicFramePr>
        <p:xfrm>
          <a:off x="3517900" y="1719791"/>
          <a:ext cx="8127999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6862031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8837915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62226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633770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365847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7084367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1945541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3751213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18020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000" dirty="0"/>
                        <a:t>הטבלה של האשראי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3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4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3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91228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D705BA1-F01C-4A14-A612-DF8350296DFD}"/>
              </a:ext>
            </a:extLst>
          </p:cNvPr>
          <p:cNvSpPr/>
          <p:nvPr/>
        </p:nvSpPr>
        <p:spPr>
          <a:xfrm>
            <a:off x="1111703" y="1719791"/>
            <a:ext cx="1084490" cy="374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Get diagram</a:t>
            </a:r>
            <a:endParaRPr lang="en-IL" sz="1100" dirty="0"/>
          </a:p>
        </p:txBody>
      </p:sp>
    </p:spTree>
    <p:extLst>
      <p:ext uri="{BB962C8B-B14F-4D97-AF65-F5344CB8AC3E}">
        <p14:creationId xmlns:p14="http://schemas.microsoft.com/office/powerpoint/2010/main" val="8850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E8CB99-5F33-40AE-9182-2F0CB86B2AF7}"/>
              </a:ext>
            </a:extLst>
          </p:cNvPr>
          <p:cNvSpPr/>
          <p:nvPr/>
        </p:nvSpPr>
        <p:spPr>
          <a:xfrm>
            <a:off x="863371" y="561293"/>
            <a:ext cx="10395179" cy="420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05746-4856-4F20-84F5-4DE129164C93}"/>
              </a:ext>
            </a:extLst>
          </p:cNvPr>
          <p:cNvSpPr/>
          <p:nvPr/>
        </p:nvSpPr>
        <p:spPr>
          <a:xfrm>
            <a:off x="1030739" y="620484"/>
            <a:ext cx="922565" cy="30207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flower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F940F-A16A-494E-B972-B3BA652A1BA1}"/>
              </a:ext>
            </a:extLst>
          </p:cNvPr>
          <p:cNvSpPr/>
          <p:nvPr/>
        </p:nvSpPr>
        <p:spPr>
          <a:xfrm>
            <a:off x="10164535" y="620484"/>
            <a:ext cx="922565" cy="302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05BA1-F01C-4A14-A612-DF8350296DFD}"/>
              </a:ext>
            </a:extLst>
          </p:cNvPr>
          <p:cNvSpPr/>
          <p:nvPr/>
        </p:nvSpPr>
        <p:spPr>
          <a:xfrm>
            <a:off x="900111" y="1936145"/>
            <a:ext cx="1084490" cy="374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Edit diagram data </a:t>
            </a:r>
            <a:endParaRPr lang="en-IL" sz="9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CFF98F-238D-4071-8A4A-981E394FAC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9752812"/>
              </p:ext>
            </p:extLst>
          </p:nvPr>
        </p:nvGraphicFramePr>
        <p:xfrm>
          <a:off x="2456543" y="1612438"/>
          <a:ext cx="7001782" cy="4121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831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5FBCDC-331B-45E0-A37C-543DE29A6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231" b="90139" l="8516" r="92344">
                        <a14:foregroundMark x1="28698" y1="20833" x2="15000" y2="22917"/>
                        <a14:foregroundMark x1="15000" y1="22917" x2="7292" y2="30880"/>
                        <a14:foregroundMark x1="7292" y1="30880" x2="6849" y2="34368"/>
                        <a14:foregroundMark x1="6359" y1="75694" x2="6406" y2="81944"/>
                        <a14:foregroundMark x1="6237" y1="59407" x2="6250" y2="61161"/>
                        <a14:foregroundMark x1="6406" y1="81944" x2="10859" y2="88194"/>
                        <a14:foregroundMark x1="10859" y1="88194" x2="26224" y2="92269"/>
                        <a14:foregroundMark x1="26224" y1="92269" x2="30104" y2="90370"/>
                        <a14:foregroundMark x1="30104" y1="90370" x2="34323" y2="82963"/>
                        <a14:foregroundMark x1="34323" y1="82963" x2="36016" y2="75926"/>
                        <a14:foregroundMark x1="36016" y1="75926" x2="36589" y2="59907"/>
                        <a14:foregroundMark x1="36589" y1="59907" x2="33073" y2="26620"/>
                        <a14:foregroundMark x1="33073" y1="26620" x2="29714" y2="21343"/>
                        <a14:foregroundMark x1="29714" y1="21343" x2="28438" y2="20694"/>
                        <a14:foregroundMark x1="51016" y1="28241" x2="46380" y2="26065"/>
                        <a14:foregroundMark x1="46380" y1="26065" x2="41354" y2="33380"/>
                        <a14:foregroundMark x1="41354" y1="33380" x2="39375" y2="42037"/>
                        <a14:foregroundMark x1="39375" y1="42037" x2="38411" y2="69352"/>
                        <a14:foregroundMark x1="38411" y1="69352" x2="39948" y2="78194"/>
                        <a14:foregroundMark x1="39948" y1="78194" x2="44115" y2="85324"/>
                        <a14:foregroundMark x1="44115" y1="85324" x2="50833" y2="86435"/>
                        <a14:foregroundMark x1="50833" y1="86435" x2="57995" y2="79120"/>
                        <a14:foregroundMark x1="57995" y1="79120" x2="63359" y2="48935"/>
                        <a14:foregroundMark x1="63359" y1="48935" x2="62474" y2="36991"/>
                        <a14:foregroundMark x1="62474" y1="36991" x2="54375" y2="26019"/>
                        <a14:foregroundMark x1="54375" y1="26019" x2="48828" y2="22778"/>
                        <a14:foregroundMark x1="80938" y1="30139" x2="75833" y2="30787"/>
                        <a14:foregroundMark x1="75833" y1="30787" x2="72474" y2="37778"/>
                        <a14:foregroundMark x1="72474" y1="37778" x2="68750" y2="70787"/>
                        <a14:foregroundMark x1="68750" y1="70787" x2="71302" y2="77963"/>
                        <a14:foregroundMark x1="71302" y1="77963" x2="80990" y2="81435"/>
                        <a14:foregroundMark x1="80990" y1="81435" x2="85651" y2="80278"/>
                        <a14:foregroundMark x1="85651" y1="80278" x2="88021" y2="69306"/>
                        <a14:foregroundMark x1="88021" y1="69306" x2="87969" y2="35093"/>
                        <a14:foregroundMark x1="87969" y1="35093" x2="81354" y2="26528"/>
                        <a14:foregroundMark x1="81354" y1="26528" x2="76797" y2="25231"/>
                        <a14:foregroundMark x1="25469" y1="26250" x2="15651" y2="26296"/>
                        <a14:foregroundMark x1="15651" y1="26296" x2="11823" y2="36343"/>
                        <a14:foregroundMark x1="11823" y1="36343" x2="13073" y2="66528"/>
                        <a14:foregroundMark x1="13073" y1="66528" x2="17474" y2="81481"/>
                        <a14:foregroundMark x1="17474" y1="81481" x2="20911" y2="87130"/>
                        <a14:foregroundMark x1="20911" y1="87130" x2="24870" y2="89537"/>
                        <a14:foregroundMark x1="24870" y1="89537" x2="29297" y2="84398"/>
                        <a14:foregroundMark x1="29297" y1="84398" x2="35208" y2="57037"/>
                        <a14:foregroundMark x1="35208" y1="57037" x2="35911" y2="45972"/>
                        <a14:foregroundMark x1="35911" y1="45972" x2="30911" y2="29398"/>
                        <a14:foregroundMark x1="30911" y1="29398" x2="24844" y2="26852"/>
                        <a14:foregroundMark x1="11927" y1="30324" x2="8672" y2="35741"/>
                        <a14:foregroundMark x1="8672" y1="35741" x2="7801" y2="39260"/>
                        <a14:foregroundMark x1="8222" y1="75493" x2="8333" y2="78102"/>
                        <a14:foregroundMark x1="7459" y1="57493" x2="7608" y2="61015"/>
                        <a14:foregroundMark x1="8333" y1="78102" x2="11745" y2="82917"/>
                        <a14:foregroundMark x1="11745" y1="82917" x2="15729" y2="76065"/>
                        <a14:foregroundMark x1="15729" y1="76065" x2="22266" y2="44954"/>
                        <a14:foregroundMark x1="22266" y1="44954" x2="21615" y2="37917"/>
                        <a14:foregroundMark x1="21615" y1="37917" x2="19271" y2="35139"/>
                        <a14:foregroundMark x1="9740" y1="31343" x2="7655" y2="47022"/>
                        <a14:foregroundMark x1="6603" y1="75668" x2="6589" y2="79028"/>
                        <a14:foregroundMark x1="6671" y1="59433" x2="6664" y2="61117"/>
                        <a14:foregroundMark x1="6589" y1="79028" x2="8333" y2="87130"/>
                        <a14:foregroundMark x1="8333" y1="87130" x2="11380" y2="81574"/>
                        <a14:foregroundMark x1="11380" y1="81574" x2="14271" y2="36481"/>
                        <a14:foregroundMark x1="14271" y1="36481" x2="12812" y2="33148"/>
                        <a14:foregroundMark x1="10000" y1="28981" x2="10469" y2="38102"/>
                        <a14:foregroundMark x1="10469" y1="38102" x2="12240" y2="46204"/>
                        <a14:foregroundMark x1="12240" y1="46204" x2="11615" y2="79769"/>
                        <a14:foregroundMark x1="11615" y1="79769" x2="7630" y2="75972"/>
                        <a14:foregroundMark x1="6770" y1="61105" x2="6673" y2="59433"/>
                        <a14:foregroundMark x1="7630" y1="75972" x2="7606" y2="75560"/>
                        <a14:foregroundMark x1="7686" y1="45352" x2="8516" y2="35231"/>
                        <a14:foregroundMark x1="8516" y1="35231" x2="10599" y2="30324"/>
                        <a14:foregroundMark x1="17005" y1="30787" x2="20286" y2="26343"/>
                        <a14:foregroundMark x1="20286" y1="26343" x2="24245" y2="30787"/>
                        <a14:foregroundMark x1="24245" y1="30787" x2="25078" y2="38935"/>
                        <a14:foregroundMark x1="25078" y1="38935" x2="21146" y2="40417"/>
                        <a14:foregroundMark x1="21146" y1="40417" x2="18073" y2="33519"/>
                        <a14:foregroundMark x1="18073" y1="33519" x2="18021" y2="27778"/>
                        <a14:foregroundMark x1="52214" y1="23241" x2="48021" y2="23796"/>
                        <a14:foregroundMark x1="48021" y1="23796" x2="44609" y2="27639"/>
                        <a14:foregroundMark x1="44609" y1="27639" x2="42734" y2="37176"/>
                        <a14:foregroundMark x1="42734" y1="37176" x2="45495" y2="43981"/>
                        <a14:foregroundMark x1="45495" y1="43981" x2="51172" y2="44537"/>
                        <a14:foregroundMark x1="51172" y1="44537" x2="55286" y2="39676"/>
                        <a14:foregroundMark x1="55286" y1="39676" x2="57552" y2="32639"/>
                        <a14:foregroundMark x1="57552" y1="32639" x2="55677" y2="25370"/>
                        <a14:foregroundMark x1="55677" y1="25370" x2="52604" y2="23750"/>
                        <a14:foregroundMark x1="52708" y1="25509" x2="47057" y2="25139"/>
                        <a14:foregroundMark x1="47057" y1="25139" x2="43906" y2="31944"/>
                        <a14:foregroundMark x1="43906" y1="31944" x2="44714" y2="39537"/>
                        <a14:foregroundMark x1="44714" y1="39537" x2="48516" y2="42361"/>
                        <a14:foregroundMark x1="48516" y1="42361" x2="52891" y2="40926"/>
                        <a14:foregroundMark x1="52891" y1="40926" x2="55677" y2="34769"/>
                        <a14:foregroundMark x1="55677" y1="34769" x2="54193" y2="27361"/>
                        <a14:foregroundMark x1="54193" y1="27361" x2="52552" y2="25972"/>
                        <a14:foregroundMark x1="54401" y1="32130" x2="54193" y2="34630"/>
                        <a14:foregroundMark x1="46563" y1="31250" x2="46979" y2="34074"/>
                        <a14:foregroundMark x1="47188" y1="38056" x2="48411" y2="40880"/>
                        <a14:foregroundMark x1="37188" y1="77037" x2="38359" y2="85231"/>
                        <a14:foregroundMark x1="38359" y1="85231" x2="43073" y2="88750"/>
                        <a14:foregroundMark x1="43073" y1="88750" x2="51953" y2="90787"/>
                        <a14:foregroundMark x1="51953" y1="90787" x2="56198" y2="90231"/>
                        <a14:foregroundMark x1="56198" y1="90231" x2="60286" y2="85972"/>
                        <a14:foregroundMark x1="60286" y1="85972" x2="62760" y2="71435"/>
                        <a14:foregroundMark x1="62760" y1="71435" x2="62240" y2="60093"/>
                        <a14:foregroundMark x1="67526" y1="27593" x2="66380" y2="80556"/>
                        <a14:foregroundMark x1="66380" y1="80556" x2="69063" y2="86806"/>
                        <a14:foregroundMark x1="69063" y1="86806" x2="82448" y2="90185"/>
                        <a14:foregroundMark x1="82448" y1="90185" x2="84063" y2="89259"/>
                        <a14:foregroundMark x1="78854" y1="23056" x2="83438" y2="21759"/>
                        <a14:foregroundMark x1="83438" y1="21759" x2="87370" y2="26111"/>
                        <a14:foregroundMark x1="87370" y1="26111" x2="87865" y2="79907"/>
                        <a14:foregroundMark x1="87865" y1="79907" x2="87240" y2="86620"/>
                        <a14:foregroundMark x1="86589" y1="24861" x2="90495" y2="29815"/>
                        <a14:foregroundMark x1="90495" y1="29815" x2="91016" y2="78565"/>
                        <a14:foregroundMark x1="91016" y1="78565" x2="89401" y2="86065"/>
                        <a14:foregroundMark x1="89401" y1="86065" x2="85182" y2="88611"/>
                        <a14:foregroundMark x1="91901" y1="29074" x2="90260" y2="83843"/>
                        <a14:foregroundMark x1="90260" y1="83843" x2="92344" y2="77500"/>
                        <a14:foregroundMark x1="92344" y1="77500" x2="91432" y2="70694"/>
                        <a14:foregroundMark x1="71146" y1="21019" x2="75391" y2="20231"/>
                        <a14:foregroundMark x1="75391" y1="20231" x2="82422" y2="20926"/>
                        <a14:backgroundMark x1="6563" y1="34352" x2="6094" y2="59398"/>
                        <a14:backgroundMark x1="6719" y1="61111" x2="7214" y2="75602"/>
                      </a14:backgroundRemoval>
                    </a14:imgEffect>
                  </a14:imgLayer>
                </a14:imgProps>
              </a:ext>
            </a:extLst>
          </a:blip>
          <a:srcRect l="9004" t="23258" r="66949" b="12146"/>
          <a:stretch/>
        </p:blipFill>
        <p:spPr>
          <a:xfrm>
            <a:off x="1524000" y="1333500"/>
            <a:ext cx="2882900" cy="4356100"/>
          </a:xfrm>
          <a:prstGeom prst="roundRect">
            <a:avLst>
              <a:gd name="adj" fmla="val 6755"/>
            </a:avLst>
          </a:prstGeom>
          <a:ln w="28575">
            <a:solidFill>
              <a:srgbClr val="7030A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DF5891-DD50-42E6-A384-589AEB4938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231" b="90139" l="8516" r="92344">
                        <a14:foregroundMark x1="28698" y1="20833" x2="15000" y2="22917"/>
                        <a14:foregroundMark x1="15000" y1="22917" x2="7292" y2="30880"/>
                        <a14:foregroundMark x1="7292" y1="30880" x2="6849" y2="34368"/>
                        <a14:foregroundMark x1="6359" y1="75694" x2="6406" y2="81944"/>
                        <a14:foregroundMark x1="6237" y1="59407" x2="6250" y2="61161"/>
                        <a14:foregroundMark x1="6406" y1="81944" x2="10859" y2="88194"/>
                        <a14:foregroundMark x1="10859" y1="88194" x2="26224" y2="92269"/>
                        <a14:foregroundMark x1="26224" y1="92269" x2="30104" y2="90370"/>
                        <a14:foregroundMark x1="30104" y1="90370" x2="34323" y2="82963"/>
                        <a14:foregroundMark x1="34323" y1="82963" x2="36016" y2="75926"/>
                        <a14:foregroundMark x1="36016" y1="75926" x2="36589" y2="59907"/>
                        <a14:foregroundMark x1="36589" y1="59907" x2="33073" y2="26620"/>
                        <a14:foregroundMark x1="33073" y1="26620" x2="29714" y2="21343"/>
                        <a14:foregroundMark x1="29714" y1="21343" x2="28438" y2="20694"/>
                        <a14:foregroundMark x1="51016" y1="28241" x2="46380" y2="26065"/>
                        <a14:foregroundMark x1="46380" y1="26065" x2="41354" y2="33380"/>
                        <a14:foregroundMark x1="41354" y1="33380" x2="39375" y2="42037"/>
                        <a14:foregroundMark x1="39375" y1="42037" x2="38411" y2="69352"/>
                        <a14:foregroundMark x1="38411" y1="69352" x2="39948" y2="78194"/>
                        <a14:foregroundMark x1="39948" y1="78194" x2="44115" y2="85324"/>
                        <a14:foregroundMark x1="44115" y1="85324" x2="50833" y2="86435"/>
                        <a14:foregroundMark x1="50833" y1="86435" x2="57995" y2="79120"/>
                        <a14:foregroundMark x1="57995" y1="79120" x2="63359" y2="48935"/>
                        <a14:foregroundMark x1="63359" y1="48935" x2="62474" y2="36991"/>
                        <a14:foregroundMark x1="62474" y1="36991" x2="54375" y2="26019"/>
                        <a14:foregroundMark x1="54375" y1="26019" x2="48828" y2="22778"/>
                        <a14:foregroundMark x1="80938" y1="30139" x2="75833" y2="30787"/>
                        <a14:foregroundMark x1="75833" y1="30787" x2="72474" y2="37778"/>
                        <a14:foregroundMark x1="72474" y1="37778" x2="68750" y2="70787"/>
                        <a14:foregroundMark x1="68750" y1="70787" x2="71302" y2="77963"/>
                        <a14:foregroundMark x1="71302" y1="77963" x2="80990" y2="81435"/>
                        <a14:foregroundMark x1="80990" y1="81435" x2="85651" y2="80278"/>
                        <a14:foregroundMark x1="85651" y1="80278" x2="88021" y2="69306"/>
                        <a14:foregroundMark x1="88021" y1="69306" x2="87969" y2="35093"/>
                        <a14:foregroundMark x1="87969" y1="35093" x2="81354" y2="26528"/>
                        <a14:foregroundMark x1="81354" y1="26528" x2="76797" y2="25231"/>
                        <a14:foregroundMark x1="25469" y1="26250" x2="15651" y2="26296"/>
                        <a14:foregroundMark x1="15651" y1="26296" x2="11823" y2="36343"/>
                        <a14:foregroundMark x1="11823" y1="36343" x2="13073" y2="66528"/>
                        <a14:foregroundMark x1="13073" y1="66528" x2="17474" y2="81481"/>
                        <a14:foregroundMark x1="17474" y1="81481" x2="20911" y2="87130"/>
                        <a14:foregroundMark x1="20911" y1="87130" x2="24870" y2="89537"/>
                        <a14:foregroundMark x1="24870" y1="89537" x2="29297" y2="84398"/>
                        <a14:foregroundMark x1="29297" y1="84398" x2="35208" y2="57037"/>
                        <a14:foregroundMark x1="35208" y1="57037" x2="35911" y2="45972"/>
                        <a14:foregroundMark x1="35911" y1="45972" x2="30911" y2="29398"/>
                        <a14:foregroundMark x1="30911" y1="29398" x2="24844" y2="26852"/>
                        <a14:foregroundMark x1="11927" y1="30324" x2="8672" y2="35741"/>
                        <a14:foregroundMark x1="8672" y1="35741" x2="7801" y2="39260"/>
                        <a14:foregroundMark x1="8222" y1="75493" x2="8333" y2="78102"/>
                        <a14:foregroundMark x1="7459" y1="57493" x2="7608" y2="61015"/>
                        <a14:foregroundMark x1="8333" y1="78102" x2="11745" y2="82917"/>
                        <a14:foregroundMark x1="11745" y1="82917" x2="15729" y2="76065"/>
                        <a14:foregroundMark x1="15729" y1="76065" x2="22266" y2="44954"/>
                        <a14:foregroundMark x1="22266" y1="44954" x2="21615" y2="37917"/>
                        <a14:foregroundMark x1="21615" y1="37917" x2="19271" y2="35139"/>
                        <a14:foregroundMark x1="9740" y1="31343" x2="7655" y2="47022"/>
                        <a14:foregroundMark x1="6603" y1="75668" x2="6589" y2="79028"/>
                        <a14:foregroundMark x1="6671" y1="59433" x2="6664" y2="61117"/>
                        <a14:foregroundMark x1="6589" y1="79028" x2="8333" y2="87130"/>
                        <a14:foregroundMark x1="8333" y1="87130" x2="11380" y2="81574"/>
                        <a14:foregroundMark x1="11380" y1="81574" x2="14271" y2="36481"/>
                        <a14:foregroundMark x1="14271" y1="36481" x2="12812" y2="33148"/>
                        <a14:foregroundMark x1="10000" y1="28981" x2="10469" y2="38102"/>
                        <a14:foregroundMark x1="10469" y1="38102" x2="12240" y2="46204"/>
                        <a14:foregroundMark x1="12240" y1="46204" x2="11615" y2="79769"/>
                        <a14:foregroundMark x1="11615" y1="79769" x2="7630" y2="75972"/>
                        <a14:foregroundMark x1="6770" y1="61105" x2="6673" y2="59433"/>
                        <a14:foregroundMark x1="7630" y1="75972" x2="7606" y2="75560"/>
                        <a14:foregroundMark x1="7686" y1="45352" x2="8516" y2="35231"/>
                        <a14:foregroundMark x1="8516" y1="35231" x2="10599" y2="30324"/>
                        <a14:foregroundMark x1="17005" y1="30787" x2="20286" y2="26343"/>
                        <a14:foregroundMark x1="20286" y1="26343" x2="24245" y2="30787"/>
                        <a14:foregroundMark x1="24245" y1="30787" x2="25078" y2="38935"/>
                        <a14:foregroundMark x1="25078" y1="38935" x2="21146" y2="40417"/>
                        <a14:foregroundMark x1="21146" y1="40417" x2="18073" y2="33519"/>
                        <a14:foregroundMark x1="18073" y1="33519" x2="18021" y2="27778"/>
                        <a14:foregroundMark x1="52214" y1="23241" x2="48021" y2="23796"/>
                        <a14:foregroundMark x1="48021" y1="23796" x2="44609" y2="27639"/>
                        <a14:foregroundMark x1="44609" y1="27639" x2="42734" y2="37176"/>
                        <a14:foregroundMark x1="42734" y1="37176" x2="45495" y2="43981"/>
                        <a14:foregroundMark x1="45495" y1="43981" x2="51172" y2="44537"/>
                        <a14:foregroundMark x1="51172" y1="44537" x2="55286" y2="39676"/>
                        <a14:foregroundMark x1="55286" y1="39676" x2="57552" y2="32639"/>
                        <a14:foregroundMark x1="57552" y1="32639" x2="55677" y2="25370"/>
                        <a14:foregroundMark x1="55677" y1="25370" x2="52604" y2="23750"/>
                        <a14:foregroundMark x1="52708" y1="25509" x2="47057" y2="25139"/>
                        <a14:foregroundMark x1="47057" y1="25139" x2="43906" y2="31944"/>
                        <a14:foregroundMark x1="43906" y1="31944" x2="44714" y2="39537"/>
                        <a14:foregroundMark x1="44714" y1="39537" x2="48516" y2="42361"/>
                        <a14:foregroundMark x1="48516" y1="42361" x2="52891" y2="40926"/>
                        <a14:foregroundMark x1="52891" y1="40926" x2="55677" y2="34769"/>
                        <a14:foregroundMark x1="55677" y1="34769" x2="54193" y2="27361"/>
                        <a14:foregroundMark x1="54193" y1="27361" x2="52552" y2="25972"/>
                        <a14:foregroundMark x1="54401" y1="32130" x2="54193" y2="34630"/>
                        <a14:foregroundMark x1="46563" y1="31250" x2="46979" y2="34074"/>
                        <a14:foregroundMark x1="47188" y1="38056" x2="48411" y2="40880"/>
                        <a14:foregroundMark x1="37188" y1="77037" x2="38359" y2="85231"/>
                        <a14:foregroundMark x1="38359" y1="85231" x2="43073" y2="88750"/>
                        <a14:foregroundMark x1="43073" y1="88750" x2="51953" y2="90787"/>
                        <a14:foregroundMark x1="51953" y1="90787" x2="56198" y2="90231"/>
                        <a14:foregroundMark x1="56198" y1="90231" x2="60286" y2="85972"/>
                        <a14:foregroundMark x1="60286" y1="85972" x2="62760" y2="71435"/>
                        <a14:foregroundMark x1="62760" y1="71435" x2="62240" y2="60093"/>
                        <a14:foregroundMark x1="67526" y1="27593" x2="66380" y2="80556"/>
                        <a14:foregroundMark x1="66380" y1="80556" x2="69063" y2="86806"/>
                        <a14:foregroundMark x1="69063" y1="86806" x2="82448" y2="90185"/>
                        <a14:foregroundMark x1="82448" y1="90185" x2="84063" y2="89259"/>
                        <a14:foregroundMark x1="78854" y1="23056" x2="83438" y2="21759"/>
                        <a14:foregroundMark x1="83438" y1="21759" x2="87370" y2="26111"/>
                        <a14:foregroundMark x1="87370" y1="26111" x2="87865" y2="79907"/>
                        <a14:foregroundMark x1="87865" y1="79907" x2="87240" y2="86620"/>
                        <a14:foregroundMark x1="86589" y1="24861" x2="90495" y2="29815"/>
                        <a14:foregroundMark x1="90495" y1="29815" x2="91016" y2="78565"/>
                        <a14:foregroundMark x1="91016" y1="78565" x2="89401" y2="86065"/>
                        <a14:foregroundMark x1="89401" y1="86065" x2="85182" y2="88611"/>
                        <a14:foregroundMark x1="91901" y1="29074" x2="90260" y2="83843"/>
                        <a14:foregroundMark x1="90260" y1="83843" x2="92344" y2="77500"/>
                        <a14:foregroundMark x1="92344" y1="77500" x2="91432" y2="70694"/>
                        <a14:foregroundMark x1="71146" y1="21019" x2="75391" y2="20231"/>
                        <a14:foregroundMark x1="75391" y1="20231" x2="82422" y2="20926"/>
                        <a14:backgroundMark x1="6563" y1="34352" x2="6094" y2="59398"/>
                        <a14:backgroundMark x1="6719" y1="61111" x2="7214" y2="75602"/>
                      </a14:backgroundRemoval>
                    </a14:imgEffect>
                  </a14:imgLayer>
                </a14:imgProps>
              </a:ext>
            </a:extLst>
          </a:blip>
          <a:srcRect l="38083" t="23539" r="37870" b="11864"/>
          <a:stretch/>
        </p:blipFill>
        <p:spPr>
          <a:xfrm>
            <a:off x="4835525" y="1333500"/>
            <a:ext cx="2882900" cy="4356100"/>
          </a:xfrm>
          <a:prstGeom prst="roundRect">
            <a:avLst>
              <a:gd name="adj" fmla="val 6755"/>
            </a:avLst>
          </a:prstGeom>
          <a:ln w="28575">
            <a:solidFill>
              <a:srgbClr val="7030A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FAA973-19CB-4EC0-9C7F-046F0B7384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231" b="90139" l="8516" r="92344">
                        <a14:foregroundMark x1="28698" y1="20833" x2="15000" y2="22917"/>
                        <a14:foregroundMark x1="15000" y1="22917" x2="7292" y2="30880"/>
                        <a14:foregroundMark x1="7292" y1="30880" x2="6849" y2="34368"/>
                        <a14:foregroundMark x1="6359" y1="75694" x2="6406" y2="81944"/>
                        <a14:foregroundMark x1="6237" y1="59407" x2="6250" y2="61161"/>
                        <a14:foregroundMark x1="6406" y1="81944" x2="10859" y2="88194"/>
                        <a14:foregroundMark x1="10859" y1="88194" x2="26224" y2="92269"/>
                        <a14:foregroundMark x1="26224" y1="92269" x2="30104" y2="90370"/>
                        <a14:foregroundMark x1="30104" y1="90370" x2="34323" y2="82963"/>
                        <a14:foregroundMark x1="34323" y1="82963" x2="36016" y2="75926"/>
                        <a14:foregroundMark x1="36016" y1="75926" x2="36589" y2="59907"/>
                        <a14:foregroundMark x1="36589" y1="59907" x2="33073" y2="26620"/>
                        <a14:foregroundMark x1="33073" y1="26620" x2="29714" y2="21343"/>
                        <a14:foregroundMark x1="29714" y1="21343" x2="28438" y2="20694"/>
                        <a14:foregroundMark x1="51016" y1="28241" x2="46380" y2="26065"/>
                        <a14:foregroundMark x1="46380" y1="26065" x2="41354" y2="33380"/>
                        <a14:foregroundMark x1="41354" y1="33380" x2="39375" y2="42037"/>
                        <a14:foregroundMark x1="39375" y1="42037" x2="38411" y2="69352"/>
                        <a14:foregroundMark x1="38411" y1="69352" x2="39948" y2="78194"/>
                        <a14:foregroundMark x1="39948" y1="78194" x2="44115" y2="85324"/>
                        <a14:foregroundMark x1="44115" y1="85324" x2="50833" y2="86435"/>
                        <a14:foregroundMark x1="50833" y1="86435" x2="57995" y2="79120"/>
                        <a14:foregroundMark x1="57995" y1="79120" x2="63359" y2="48935"/>
                        <a14:foregroundMark x1="63359" y1="48935" x2="62474" y2="36991"/>
                        <a14:foregroundMark x1="62474" y1="36991" x2="54375" y2="26019"/>
                        <a14:foregroundMark x1="54375" y1="26019" x2="48828" y2="22778"/>
                        <a14:foregroundMark x1="80938" y1="30139" x2="75833" y2="30787"/>
                        <a14:foregroundMark x1="75833" y1="30787" x2="72474" y2="37778"/>
                        <a14:foregroundMark x1="72474" y1="37778" x2="68750" y2="70787"/>
                        <a14:foregroundMark x1="68750" y1="70787" x2="71302" y2="77963"/>
                        <a14:foregroundMark x1="71302" y1="77963" x2="80990" y2="81435"/>
                        <a14:foregroundMark x1="80990" y1="81435" x2="85651" y2="80278"/>
                        <a14:foregroundMark x1="85651" y1="80278" x2="88021" y2="69306"/>
                        <a14:foregroundMark x1="88021" y1="69306" x2="87969" y2="35093"/>
                        <a14:foregroundMark x1="87969" y1="35093" x2="81354" y2="26528"/>
                        <a14:foregroundMark x1="81354" y1="26528" x2="76797" y2="25231"/>
                        <a14:foregroundMark x1="25469" y1="26250" x2="15651" y2="26296"/>
                        <a14:foregroundMark x1="15651" y1="26296" x2="11823" y2="36343"/>
                        <a14:foregroundMark x1="11823" y1="36343" x2="13073" y2="66528"/>
                        <a14:foregroundMark x1="13073" y1="66528" x2="17474" y2="81481"/>
                        <a14:foregroundMark x1="17474" y1="81481" x2="20911" y2="87130"/>
                        <a14:foregroundMark x1="20911" y1="87130" x2="24870" y2="89537"/>
                        <a14:foregroundMark x1="24870" y1="89537" x2="29297" y2="84398"/>
                        <a14:foregroundMark x1="29297" y1="84398" x2="35208" y2="57037"/>
                        <a14:foregroundMark x1="35208" y1="57037" x2="35911" y2="45972"/>
                        <a14:foregroundMark x1="35911" y1="45972" x2="30911" y2="29398"/>
                        <a14:foregroundMark x1="30911" y1="29398" x2="24844" y2="26852"/>
                        <a14:foregroundMark x1="11927" y1="30324" x2="8672" y2="35741"/>
                        <a14:foregroundMark x1="8672" y1="35741" x2="7801" y2="39260"/>
                        <a14:foregroundMark x1="8222" y1="75493" x2="8333" y2="78102"/>
                        <a14:foregroundMark x1="7459" y1="57493" x2="7608" y2="61015"/>
                        <a14:foregroundMark x1="8333" y1="78102" x2="11745" y2="82917"/>
                        <a14:foregroundMark x1="11745" y1="82917" x2="15729" y2="76065"/>
                        <a14:foregroundMark x1="15729" y1="76065" x2="22266" y2="44954"/>
                        <a14:foregroundMark x1="22266" y1="44954" x2="21615" y2="37917"/>
                        <a14:foregroundMark x1="21615" y1="37917" x2="19271" y2="35139"/>
                        <a14:foregroundMark x1="9740" y1="31343" x2="7655" y2="47022"/>
                        <a14:foregroundMark x1="6603" y1="75668" x2="6589" y2="79028"/>
                        <a14:foregroundMark x1="6671" y1="59433" x2="6664" y2="61117"/>
                        <a14:foregroundMark x1="6589" y1="79028" x2="8333" y2="87130"/>
                        <a14:foregroundMark x1="8333" y1="87130" x2="11380" y2="81574"/>
                        <a14:foregroundMark x1="11380" y1="81574" x2="14271" y2="36481"/>
                        <a14:foregroundMark x1="14271" y1="36481" x2="12812" y2="33148"/>
                        <a14:foregroundMark x1="10000" y1="28981" x2="10469" y2="38102"/>
                        <a14:foregroundMark x1="10469" y1="38102" x2="12240" y2="46204"/>
                        <a14:foregroundMark x1="12240" y1="46204" x2="11615" y2="79769"/>
                        <a14:foregroundMark x1="11615" y1="79769" x2="7630" y2="75972"/>
                        <a14:foregroundMark x1="6770" y1="61105" x2="6673" y2="59433"/>
                        <a14:foregroundMark x1="7630" y1="75972" x2="7606" y2="75560"/>
                        <a14:foregroundMark x1="7686" y1="45352" x2="8516" y2="35231"/>
                        <a14:foregroundMark x1="8516" y1="35231" x2="10599" y2="30324"/>
                        <a14:foregroundMark x1="17005" y1="30787" x2="20286" y2="26343"/>
                        <a14:foregroundMark x1="20286" y1="26343" x2="24245" y2="30787"/>
                        <a14:foregroundMark x1="24245" y1="30787" x2="25078" y2="38935"/>
                        <a14:foregroundMark x1="25078" y1="38935" x2="21146" y2="40417"/>
                        <a14:foregroundMark x1="21146" y1="40417" x2="18073" y2="33519"/>
                        <a14:foregroundMark x1="18073" y1="33519" x2="18021" y2="27778"/>
                        <a14:foregroundMark x1="52214" y1="23241" x2="48021" y2="23796"/>
                        <a14:foregroundMark x1="48021" y1="23796" x2="44609" y2="27639"/>
                        <a14:foregroundMark x1="44609" y1="27639" x2="42734" y2="37176"/>
                        <a14:foregroundMark x1="42734" y1="37176" x2="45495" y2="43981"/>
                        <a14:foregroundMark x1="45495" y1="43981" x2="51172" y2="44537"/>
                        <a14:foregroundMark x1="51172" y1="44537" x2="55286" y2="39676"/>
                        <a14:foregroundMark x1="55286" y1="39676" x2="57552" y2="32639"/>
                        <a14:foregroundMark x1="57552" y1="32639" x2="55677" y2="25370"/>
                        <a14:foregroundMark x1="55677" y1="25370" x2="52604" y2="23750"/>
                        <a14:foregroundMark x1="52708" y1="25509" x2="47057" y2="25139"/>
                        <a14:foregroundMark x1="47057" y1="25139" x2="43906" y2="31944"/>
                        <a14:foregroundMark x1="43906" y1="31944" x2="44714" y2="39537"/>
                        <a14:foregroundMark x1="44714" y1="39537" x2="48516" y2="42361"/>
                        <a14:foregroundMark x1="48516" y1="42361" x2="52891" y2="40926"/>
                        <a14:foregroundMark x1="52891" y1="40926" x2="55677" y2="34769"/>
                        <a14:foregroundMark x1="55677" y1="34769" x2="54193" y2="27361"/>
                        <a14:foregroundMark x1="54193" y1="27361" x2="52552" y2="25972"/>
                        <a14:foregroundMark x1="54401" y1="32130" x2="54193" y2="34630"/>
                        <a14:foregroundMark x1="46563" y1="31250" x2="46979" y2="34074"/>
                        <a14:foregroundMark x1="47188" y1="38056" x2="48411" y2="40880"/>
                        <a14:foregroundMark x1="37188" y1="77037" x2="38359" y2="85231"/>
                        <a14:foregroundMark x1="38359" y1="85231" x2="43073" y2="88750"/>
                        <a14:foregroundMark x1="43073" y1="88750" x2="51953" y2="90787"/>
                        <a14:foregroundMark x1="51953" y1="90787" x2="56198" y2="90231"/>
                        <a14:foregroundMark x1="56198" y1="90231" x2="60286" y2="85972"/>
                        <a14:foregroundMark x1="60286" y1="85972" x2="62760" y2="71435"/>
                        <a14:foregroundMark x1="62760" y1="71435" x2="62240" y2="60093"/>
                        <a14:foregroundMark x1="67526" y1="27593" x2="66380" y2="80556"/>
                        <a14:foregroundMark x1="66380" y1="80556" x2="69063" y2="86806"/>
                        <a14:foregroundMark x1="69063" y1="86806" x2="82448" y2="90185"/>
                        <a14:foregroundMark x1="82448" y1="90185" x2="84063" y2="89259"/>
                        <a14:foregroundMark x1="78854" y1="23056" x2="83438" y2="21759"/>
                        <a14:foregroundMark x1="83438" y1="21759" x2="87370" y2="26111"/>
                        <a14:foregroundMark x1="87370" y1="26111" x2="87865" y2="79907"/>
                        <a14:foregroundMark x1="87865" y1="79907" x2="87240" y2="86620"/>
                        <a14:foregroundMark x1="86589" y1="24861" x2="90495" y2="29815"/>
                        <a14:foregroundMark x1="90495" y1="29815" x2="91016" y2="78565"/>
                        <a14:foregroundMark x1="91016" y1="78565" x2="89401" y2="86065"/>
                        <a14:foregroundMark x1="89401" y1="86065" x2="85182" y2="88611"/>
                        <a14:foregroundMark x1="91901" y1="29074" x2="90260" y2="83843"/>
                        <a14:foregroundMark x1="90260" y1="83843" x2="92344" y2="77500"/>
                        <a14:foregroundMark x1="92344" y1="77500" x2="91432" y2="70694"/>
                        <a14:foregroundMark x1="71146" y1="21019" x2="75391" y2="20231"/>
                        <a14:foregroundMark x1="75391" y1="20231" x2="82422" y2="20926"/>
                        <a14:backgroundMark x1="6563" y1="34352" x2="6094" y2="59398"/>
                        <a14:backgroundMark x1="6719" y1="61111" x2="7214" y2="75602"/>
                      </a14:backgroundRemoval>
                    </a14:imgEffect>
                  </a14:imgLayer>
                </a14:imgProps>
              </a:ext>
            </a:extLst>
          </a:blip>
          <a:srcRect l="66738" t="23541" r="9215" b="11862"/>
          <a:stretch/>
        </p:blipFill>
        <p:spPr>
          <a:xfrm>
            <a:off x="8147050" y="1333500"/>
            <a:ext cx="2882900" cy="4356100"/>
          </a:xfrm>
          <a:prstGeom prst="roundRect">
            <a:avLst>
              <a:gd name="adj" fmla="val 6755"/>
            </a:avLst>
          </a:prstGeom>
          <a:ln w="28575">
            <a:solidFill>
              <a:srgbClr val="7030A0"/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F245BB7-74FB-48DF-8FEE-DE2C0B8E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68300"/>
            <a:ext cx="10515600" cy="890588"/>
          </a:xfrm>
        </p:spPr>
        <p:txBody>
          <a:bodyPr/>
          <a:lstStyle/>
          <a:p>
            <a:r>
              <a:rPr lang="en-US" dirty="0"/>
              <a:t>Philosophies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5346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61C7-D57D-4C92-8039-0D88B0D9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F4CBA15-7D7C-41CC-A9BF-B35BE78D6E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260577"/>
              </p:ext>
            </p:extLst>
          </p:nvPr>
        </p:nvGraphicFramePr>
        <p:xfrm>
          <a:off x="838200" y="1825625"/>
          <a:ext cx="10515599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9385">
                  <a:extLst>
                    <a:ext uri="{9D8B030D-6E8A-4147-A177-3AD203B41FA5}">
                      <a16:colId xmlns:a16="http://schemas.microsoft.com/office/drawing/2014/main" val="2887558202"/>
                    </a:ext>
                  </a:extLst>
                </a:gridCol>
                <a:gridCol w="3508466">
                  <a:extLst>
                    <a:ext uri="{9D8B030D-6E8A-4147-A177-3AD203B41FA5}">
                      <a16:colId xmlns:a16="http://schemas.microsoft.com/office/drawing/2014/main" val="2787931544"/>
                    </a:ext>
                  </a:extLst>
                </a:gridCol>
                <a:gridCol w="3507748">
                  <a:extLst>
                    <a:ext uri="{9D8B030D-6E8A-4147-A177-3AD203B41FA5}">
                      <a16:colId xmlns:a16="http://schemas.microsoft.com/office/drawing/2014/main" val="36582229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Angular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7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management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9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Dependancy</a:t>
                      </a:r>
                      <a:r>
                        <a:rPr lang="en-US" dirty="0"/>
                        <a:t> injection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5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Mvc</a:t>
                      </a:r>
                      <a:r>
                        <a:rPr lang="en-US" dirty="0"/>
                        <a:t> pattern compliancy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 JS is based on MVC (Model View Controller)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whereas React is based on Virtual DOM.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9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Enterprice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solusions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41433"/>
                  </a:ext>
                </a:extLst>
              </a:tr>
              <a:tr h="182763">
                <a:tc>
                  <a:txBody>
                    <a:bodyPr/>
                    <a:lstStyle/>
                    <a:p>
                      <a:r>
                        <a:rPr lang="en-US" dirty="0"/>
                        <a:t>Mainstream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92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37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0523-84C9-457E-B6FE-43DBFC64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35" y="336885"/>
            <a:ext cx="10364451" cy="1074100"/>
          </a:xfrm>
        </p:spPr>
        <p:txBody>
          <a:bodyPr>
            <a:normAutofit/>
          </a:bodyPr>
          <a:lstStyle/>
          <a:p>
            <a:r>
              <a:rPr lang="en-US" dirty="0"/>
              <a:t>React VS Angular VS vue.js</a:t>
            </a:r>
            <a:endParaRPr lang="LID4096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FD502B3-C4DA-4B41-AFA8-D21390AE9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149328"/>
              </p:ext>
            </p:extLst>
          </p:nvPr>
        </p:nvGraphicFramePr>
        <p:xfrm>
          <a:off x="1595038" y="1256097"/>
          <a:ext cx="9411450" cy="4576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743">
                  <a:extLst>
                    <a:ext uri="{9D8B030D-6E8A-4147-A177-3AD203B41FA5}">
                      <a16:colId xmlns:a16="http://schemas.microsoft.com/office/drawing/2014/main" val="2998491468"/>
                    </a:ext>
                  </a:extLst>
                </a:gridCol>
                <a:gridCol w="1715076">
                  <a:extLst>
                    <a:ext uri="{9D8B030D-6E8A-4147-A177-3AD203B41FA5}">
                      <a16:colId xmlns:a16="http://schemas.microsoft.com/office/drawing/2014/main" val="3849906133"/>
                    </a:ext>
                  </a:extLst>
                </a:gridCol>
                <a:gridCol w="3429548">
                  <a:extLst>
                    <a:ext uri="{9D8B030D-6E8A-4147-A177-3AD203B41FA5}">
                      <a16:colId xmlns:a16="http://schemas.microsoft.com/office/drawing/2014/main" val="2565378212"/>
                    </a:ext>
                  </a:extLst>
                </a:gridCol>
                <a:gridCol w="3187371">
                  <a:extLst>
                    <a:ext uri="{9D8B030D-6E8A-4147-A177-3AD203B41FA5}">
                      <a16:colId xmlns:a16="http://schemas.microsoft.com/office/drawing/2014/main" val="2783454770"/>
                    </a:ext>
                  </a:extLst>
                </a:gridCol>
                <a:gridCol w="269712">
                  <a:extLst>
                    <a:ext uri="{9D8B030D-6E8A-4147-A177-3AD203B41FA5}">
                      <a16:colId xmlns:a16="http://schemas.microsoft.com/office/drawing/2014/main" val="2411393601"/>
                    </a:ext>
                  </a:extLst>
                </a:gridCol>
              </a:tblGrid>
              <a:tr h="218005"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extLst>
                  <a:ext uri="{0D108BD9-81ED-4DB2-BD59-A6C34878D82A}">
                    <a16:rowId xmlns:a16="http://schemas.microsoft.com/office/drawing/2014/main" val="1099739277"/>
                  </a:ext>
                </a:extLst>
              </a:tr>
              <a:tr h="4079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/>
                        <a:t>overview-</a:t>
                      </a:r>
                    </a:p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/>
                        <a:t>angular- google</a:t>
                      </a:r>
                    </a:p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/>
                        <a:t>react- </a:t>
                      </a:r>
                      <a:r>
                        <a:rPr lang="en-US" sz="700" err="1"/>
                        <a:t>facebook</a:t>
                      </a:r>
                      <a:endParaRPr lang="en-US" sz="700"/>
                    </a:p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err="1"/>
                        <a:t>veu</a:t>
                      </a:r>
                      <a:r>
                        <a:rPr lang="en-US" sz="700"/>
                        <a:t>- standalone, team of collaborates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/>
                        <a:t>veu.js.org- huge team</a:t>
                      </a:r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extLst>
                  <a:ext uri="{0D108BD9-81ED-4DB2-BD59-A6C34878D82A}">
                    <a16:rowId xmlns:a16="http://schemas.microsoft.com/office/drawing/2014/main" val="3561321399"/>
                  </a:ext>
                </a:extLst>
              </a:tr>
              <a:tr h="1346951">
                <a:tc>
                  <a:txBody>
                    <a:bodyPr/>
                    <a:lstStyle/>
                    <a:p>
                      <a:r>
                        <a:rPr lang="en-US" sz="700" dirty="0"/>
                        <a:t>philosophies-</a:t>
                      </a:r>
                      <a:endParaRPr lang="LID4096" sz="700" dirty="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* </a:t>
                      </a:r>
                      <a:r>
                        <a:rPr lang="en-US" sz="700" err="1"/>
                        <a:t>featurs</a:t>
                      </a:r>
                      <a:r>
                        <a:rPr lang="en-US" sz="700"/>
                        <a:t>-rich one stop shop,</a:t>
                      </a:r>
                    </a:p>
                    <a:p>
                      <a:r>
                        <a:rPr lang="en-US" sz="700"/>
                        <a:t>platform </a:t>
                      </a:r>
                    </a:p>
                    <a:p>
                      <a:r>
                        <a:rPr lang="en-US" sz="700"/>
                        <a:t>has tools like cli for managing and creating projects, easy to get support</a:t>
                      </a:r>
                    </a:p>
                    <a:p>
                      <a:r>
                        <a:rPr lang="en-US" sz="700"/>
                        <a:t>(almost )</a:t>
                      </a:r>
                      <a:r>
                        <a:rPr lang="en-US" sz="700" err="1"/>
                        <a:t>everithing</a:t>
                      </a:r>
                      <a:r>
                        <a:rPr lang="en-US" sz="700"/>
                        <a:t> has a solution </a:t>
                      </a:r>
                    </a:p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react- minimalistic and focused on UI-</a:t>
                      </a:r>
                      <a:r>
                        <a:rPr lang="en-US" sz="700" err="1"/>
                        <a:t>bulding</a:t>
                      </a:r>
                      <a:endParaRPr lang="en-US" sz="700"/>
                    </a:p>
                    <a:p>
                      <a:r>
                        <a:rPr lang="en-US" sz="700" err="1"/>
                        <a:t>librarty</a:t>
                      </a:r>
                      <a:endParaRPr lang="en-US" sz="700"/>
                    </a:p>
                    <a:p>
                      <a:r>
                        <a:rPr lang="en-US" sz="700"/>
                        <a:t>less </a:t>
                      </a:r>
                      <a:r>
                        <a:rPr lang="en-US" sz="700" err="1"/>
                        <a:t>featurs</a:t>
                      </a:r>
                      <a:r>
                        <a:rPr lang="en-US" sz="700"/>
                        <a:t>  </a:t>
                      </a:r>
                    </a:p>
                    <a:p>
                      <a:r>
                        <a:rPr lang="en-US" sz="700"/>
                        <a:t>routers and more </a:t>
                      </a:r>
                      <a:r>
                        <a:rPr lang="en-US" sz="700" err="1"/>
                        <a:t>managment</a:t>
                      </a:r>
                      <a:r>
                        <a:rPr lang="en-US" sz="700"/>
                        <a:t> solutions you need to </a:t>
                      </a:r>
                      <a:r>
                        <a:rPr lang="en-US" sz="700" err="1"/>
                        <a:t>ise</a:t>
                      </a:r>
                      <a:r>
                        <a:rPr lang="en-US" sz="700"/>
                        <a:t> the community manage packages to add this </a:t>
                      </a:r>
                      <a:r>
                        <a:rPr lang="en-US" sz="700" err="1"/>
                        <a:t>featurs</a:t>
                      </a:r>
                      <a:r>
                        <a:rPr lang="en-US" sz="700"/>
                        <a:t>.</a:t>
                      </a:r>
                    </a:p>
                    <a:p>
                      <a:r>
                        <a:rPr lang="en-US" sz="700"/>
                        <a:t>the community is very wide and active so you probably find the solution -but you have to search it.</a:t>
                      </a:r>
                    </a:p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r>
                        <a:rPr lang="en-US" sz="700" dirty="0" err="1"/>
                        <a:t>veu</a:t>
                      </a:r>
                      <a:r>
                        <a:rPr lang="en-US" sz="700" dirty="0"/>
                        <a:t>-</a:t>
                      </a:r>
                    </a:p>
                    <a:p>
                      <a:r>
                        <a:rPr lang="en-US" sz="700" dirty="0"/>
                        <a:t>between angular and react (more </a:t>
                      </a:r>
                      <a:r>
                        <a:rPr lang="en-US" sz="700" dirty="0" err="1"/>
                        <a:t>likr</a:t>
                      </a:r>
                      <a:r>
                        <a:rPr lang="en-US" sz="700" dirty="0"/>
                        <a:t> react)</a:t>
                      </a:r>
                    </a:p>
                    <a:p>
                      <a:r>
                        <a:rPr lang="en-US" sz="700" dirty="0"/>
                        <a:t>it is a framework</a:t>
                      </a:r>
                    </a:p>
                    <a:p>
                      <a:r>
                        <a:rPr lang="en-US" sz="700" dirty="0" err="1"/>
                        <a:t>focuse</a:t>
                      </a:r>
                      <a:r>
                        <a:rPr lang="en-US" sz="700" dirty="0"/>
                        <a:t> on core </a:t>
                      </a:r>
                      <a:r>
                        <a:rPr lang="en-US" sz="700" dirty="0" err="1"/>
                        <a:t>featurs</a:t>
                      </a:r>
                      <a:r>
                        <a:rPr lang="en-US" sz="700" dirty="0"/>
                        <a:t> that you need for writing a code like-  </a:t>
                      </a:r>
                      <a:r>
                        <a:rPr lang="en-US" sz="700" dirty="0" err="1"/>
                        <a:t>routher</a:t>
                      </a:r>
                      <a:r>
                        <a:rPr lang="en-US" sz="700" dirty="0"/>
                        <a:t>, built-in-state management solution.</a:t>
                      </a:r>
                    </a:p>
                    <a:p>
                      <a:r>
                        <a:rPr lang="en-US" sz="700" dirty="0"/>
                        <a:t>form validation is a feature that manage in the community and not build in to </a:t>
                      </a:r>
                      <a:r>
                        <a:rPr lang="en-US" sz="700" dirty="0" err="1"/>
                        <a:t>veu</a:t>
                      </a:r>
                      <a:endParaRPr lang="en-US" sz="700" dirty="0"/>
                    </a:p>
                    <a:p>
                      <a:r>
                        <a:rPr lang="en-US" sz="700" dirty="0" err="1"/>
                        <a:t>Offets</a:t>
                      </a:r>
                      <a:r>
                        <a:rPr lang="en-US" sz="700" dirty="0"/>
                        <a:t> cli and more features then react</a:t>
                      </a:r>
                    </a:p>
                    <a:p>
                      <a:endParaRPr lang="en-US" sz="700" dirty="0"/>
                    </a:p>
                    <a:p>
                      <a:endParaRPr lang="LID4096" sz="700" dirty="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 dirty="0"/>
                    </a:p>
                  </a:txBody>
                  <a:tcPr marL="38064" marR="38064" marT="19032" marB="19032"/>
                </a:tc>
                <a:extLst>
                  <a:ext uri="{0D108BD9-81ED-4DB2-BD59-A6C34878D82A}">
                    <a16:rowId xmlns:a16="http://schemas.microsoft.com/office/drawing/2014/main" val="995120689"/>
                  </a:ext>
                </a:extLst>
              </a:tr>
              <a:tr h="4079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/>
                        <a:t>*syntax</a:t>
                      </a:r>
                    </a:p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 dirty="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extLst>
                  <a:ext uri="{0D108BD9-81ED-4DB2-BD59-A6C34878D82A}">
                    <a16:rowId xmlns:a16="http://schemas.microsoft.com/office/drawing/2014/main" val="2907229477"/>
                  </a:ext>
                </a:extLst>
              </a:tr>
              <a:tr h="4079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/>
                        <a:t>writing code- </a:t>
                      </a:r>
                    </a:p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extLst>
                  <a:ext uri="{0D108BD9-81ED-4DB2-BD59-A6C34878D82A}">
                    <a16:rowId xmlns:a16="http://schemas.microsoft.com/office/drawing/2014/main" val="2075690062"/>
                  </a:ext>
                </a:extLst>
              </a:tr>
              <a:tr h="4079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/>
                        <a:t>*easy of learning </a:t>
                      </a:r>
                    </a:p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extLst>
                  <a:ext uri="{0D108BD9-81ED-4DB2-BD59-A6C34878D82A}">
                    <a16:rowId xmlns:a16="http://schemas.microsoft.com/office/drawing/2014/main" val="4230904335"/>
                  </a:ext>
                </a:extLst>
              </a:tr>
              <a:tr h="4079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/>
                        <a:t>popularity</a:t>
                      </a:r>
                    </a:p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 dirty="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extLst>
                  <a:ext uri="{0D108BD9-81ED-4DB2-BD59-A6C34878D82A}">
                    <a16:rowId xmlns:a16="http://schemas.microsoft.com/office/drawing/2014/main" val="1475537363"/>
                  </a:ext>
                </a:extLst>
              </a:tr>
              <a:tr h="4079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/>
                        <a:t>*evolution</a:t>
                      </a:r>
                    </a:p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extLst>
                  <a:ext uri="{0D108BD9-81ED-4DB2-BD59-A6C34878D82A}">
                    <a16:rowId xmlns:a16="http://schemas.microsoft.com/office/drawing/2014/main" val="3579978087"/>
                  </a:ext>
                </a:extLst>
              </a:tr>
              <a:tr h="56441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700"/>
                    </a:p>
                    <a:p>
                      <a:r>
                        <a:rPr lang="en-US" sz="700"/>
                        <a:t>*performance</a:t>
                      </a:r>
                    </a:p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 dirty="0"/>
                    </a:p>
                  </a:txBody>
                  <a:tcPr marL="38064" marR="38064" marT="19032" marB="19032"/>
                </a:tc>
                <a:tc>
                  <a:txBody>
                    <a:bodyPr/>
                    <a:lstStyle/>
                    <a:p>
                      <a:endParaRPr lang="LID4096" sz="700" dirty="0"/>
                    </a:p>
                  </a:txBody>
                  <a:tcPr marL="38064" marR="38064" marT="19032" marB="19032"/>
                </a:tc>
                <a:extLst>
                  <a:ext uri="{0D108BD9-81ED-4DB2-BD59-A6C34878D82A}">
                    <a16:rowId xmlns:a16="http://schemas.microsoft.com/office/drawing/2014/main" val="2674555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88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77DC-906B-4088-A63D-A5B6689B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89F9A37-CFBE-491E-8399-275C1BF4D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LID4096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CAC656-9D63-4983-873B-C5D5EDB8E1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53" t="40602" r="27882" b="20475"/>
          <a:stretch/>
        </p:blipFill>
        <p:spPr>
          <a:xfrm>
            <a:off x="2735847" y="1952056"/>
            <a:ext cx="6541556" cy="360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4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A729-AF79-45D2-8E0A-B424339D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BD07A-037E-43A4-8B23-FE7A1C99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 </a:t>
            </a:r>
            <a:r>
              <a:rPr lang="en-US" sz="2800" dirty="0" err="1"/>
              <a:t>i</a:t>
            </a:r>
            <a:r>
              <a:rPr lang="en-US" sz="2800" dirty="0"/>
              <a:t> need/want to learn more then one ?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42068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5AB5-9321-4DFF-B205-2554CD4A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Angular</a:t>
            </a:r>
            <a:r>
              <a:rPr lang="he-IL" dirty="0"/>
              <a:t>- 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3856-4561-494E-AAFE-424917C13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Developed by google-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Large community support</a:t>
            </a:r>
            <a:endParaRPr lang="en-US" dirty="0"/>
          </a:p>
          <a:p>
            <a:r>
              <a:rPr lang="en-US" dirty="0"/>
              <a:t>Written In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Typescript, offers efficiency </a:t>
            </a:r>
            <a:r>
              <a:rPr lang="en-US" dirty="0"/>
              <a:t>Structural framework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Built-in support for AJAX, HTTP, and Observables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Consistent with technology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Cleaner and crisp Coding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Enhanced support for error handling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Seamless updates using Angular CLI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Forms and validation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Shadow DOM / local CSS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UI and Business Logic Separation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6912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C455-1DE3-4171-A254-8197AAD8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react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9F565-3454-47EA-A83E-77C8C651C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developed  by Facebook-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Fully supported by Facebook</a:t>
            </a: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library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Allows you to use 3rd party libraries</a:t>
            </a:r>
            <a:endParaRPr lang="en-US" dirty="0"/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Time-Saving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Simplicity and Composable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Better user experience and very fast performance.</a:t>
            </a:r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Faster Development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Code Stability with One-directional data binding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React Component</a:t>
            </a:r>
          </a:p>
        </p:txBody>
      </p:sp>
    </p:spTree>
    <p:extLst>
      <p:ext uri="{BB962C8B-B14F-4D97-AF65-F5344CB8AC3E}">
        <p14:creationId xmlns:p14="http://schemas.microsoft.com/office/powerpoint/2010/main" val="19839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067B-6FBE-47BC-8D50-BE3A8DEB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755C-7A7F-4073-8A55-39CFCA3E1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30303"/>
                </a:solidFill>
                <a:effectLst/>
                <a:latin typeface="Roboto"/>
                <a:hlinkClick r:id="rId2"/>
              </a:rPr>
              <a:t>Angular vs React vs Vue</a:t>
            </a:r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. </a:t>
            </a:r>
            <a:r>
              <a:rPr lang="en-US" b="0" i="0" dirty="0">
                <a:solidFill>
                  <a:srgbClr val="030303"/>
                </a:solidFill>
                <a:effectLst/>
                <a:latin typeface="Roboto"/>
                <a:hlinkClick r:id="rId3"/>
              </a:rPr>
              <a:t>–</a:t>
            </a:r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 </a:t>
            </a:r>
            <a:r>
              <a:rPr lang="en-US" dirty="0" err="1">
                <a:effectLst/>
                <a:hlinkClick r:id="rId3"/>
              </a:rPr>
              <a:t>Academind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b="0" i="0" dirty="0">
                <a:effectLst/>
                <a:latin typeface="Roboto"/>
                <a:hlinkClick r:id="rId4"/>
              </a:rPr>
              <a:t>https://pro.academind.com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6935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440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Source Sans Pro</vt:lpstr>
      <vt:lpstr>Office Theme</vt:lpstr>
      <vt:lpstr>React VS Angular VS vue.js</vt:lpstr>
      <vt:lpstr>Philosophies</vt:lpstr>
      <vt:lpstr>PowerPoint Presentation</vt:lpstr>
      <vt:lpstr>React VS Angular VS vue.js</vt:lpstr>
      <vt:lpstr>PowerPoint Presentation</vt:lpstr>
      <vt:lpstr>PowerPoint Presentation</vt:lpstr>
      <vt:lpstr>Angular-    </vt:lpstr>
      <vt:lpstr> react</vt:lpstr>
      <vt:lpstr>reference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VS Angular VS vue.js</dc:title>
  <dc:creator>nizan fishman</dc:creator>
  <cp:lastModifiedBy>nizan fishman</cp:lastModifiedBy>
  <cp:revision>8</cp:revision>
  <dcterms:created xsi:type="dcterms:W3CDTF">2020-09-08T16:50:45Z</dcterms:created>
  <dcterms:modified xsi:type="dcterms:W3CDTF">2020-09-08T20:35:10Z</dcterms:modified>
</cp:coreProperties>
</file>