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6-4999-B59A-60F8CB518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F97A-E79A-4312-96C4-B8F8DD34F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C183A-8300-4849-AEFE-F6582D724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3D557-6E04-4F38-9BA8-34FE7744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07/09/2020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24E05-6966-451F-9701-A3349B6E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636E7-DA7F-4290-A245-985A0C3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37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A1A4-3C22-4216-95CE-82536B29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53638-92F0-4D6C-8267-1078B25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8448-A932-498D-8F0D-63B101DD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07/09/2020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37E31-0D15-4020-843A-A4C83A3F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8B84-6C6C-4B87-9CEF-712A0CED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48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A747C-2FB5-4460-9A11-C206749C1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2A655-26BC-4BFF-A61E-0B525E1E6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9D0BB-90BC-403B-81D9-4A4F0795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07/09/2020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403C-A72B-4BF7-9A34-75B5B29F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824D5-145D-4BA9-84CB-D0165EE0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878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9F06-2170-47B8-928B-DD2071C3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40B1-DDDD-43A1-AB42-49AA62E8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88F3C-6DB0-4C74-B08B-35801C75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07/09/2020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A4DA-C0FC-41DD-BECF-F8231677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8AFB-E357-4AA0-B558-5F3691D8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81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790A-28D3-44D1-8B34-C4990D23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972B8-FE5C-437E-874E-3400D7BA6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FE04-B1E5-4A43-AC3A-1A6C4AF1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07/09/2020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D5B47-08FB-46B5-961E-29095590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6E83D-05DF-4860-BDC6-2975042A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89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33C7-B705-4570-89B9-8526C421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64DF-0D40-4F64-B75E-A918070AF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F7B91-9784-4811-AD6A-655DA6C29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5882B-15EA-472A-BAC5-B56CAB5D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07/09/2020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D27B2-F8C6-483E-A2E7-B2D1AE72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A7FB-71AB-4088-92D1-CCBEAA54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241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33EB-4F11-4A42-902C-833770C0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10F8-3B67-4345-8E4D-D040DEA58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A15B9-21C3-4288-8525-5945E357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94577-1F0B-43B8-AF4D-6CDD11868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EBE6F-CC77-4EFB-BBFD-06CF7A5D6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24A8E-8066-45F7-8DBE-496DA041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07/09/2020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9A1D4-3AC8-40CB-A1D5-AFF58930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C1A6E-F91F-45BD-B3EE-9AD0EE11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677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1D4F-2EDC-4314-880D-E9653B66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35DD3-EAFF-4576-845A-D772B508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07/09/2020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A332C-E6DF-45E0-95BD-2EAE3BF9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1B07C-B777-4348-8ED1-0759F0AA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069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C1A27-6316-499B-90B4-C1C0F71A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07/09/2020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8521B-F36D-49E8-9898-CC1E8BFB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EE704-B235-400E-B18F-AD735210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8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22FF-E651-4FEB-9601-962333CE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400E-945D-4659-BA6E-64D7FCFE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AF8F0-BE55-4E47-A638-6AE58E13E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30E49-8734-4D33-BDEA-15FE528B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07/09/2020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42C6E-4300-4392-B9F1-0F7FE437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B4E5C-BA33-42DB-9BCD-310F5AA2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522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B39E-2ED6-45FC-A489-D1FF8540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6C48F-510E-44AF-A49B-2773BC925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87D80-7027-4AB7-AC44-AAE7A9E15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22329-10C6-4F9C-99EA-645C4C8C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07/09/2020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8F7D1-0C83-4538-97F3-67795A2C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2FC38-5BAA-42E4-9E74-13B9BDAB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772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71E6B-1259-4A36-B858-1E167F7E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88DAC-C77C-4AB3-BCB4-6C4A0797E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8DB0-D721-4A37-9794-C417825CF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6E16-775E-4B4F-9FA1-C4EE629F34C1}" type="datetimeFigureOut">
              <a:rPr lang="en-IL" smtClean="0"/>
              <a:t>07/09/2020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3698-4051-4AEA-91F3-4F0CD4D81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B6D6C-13DC-474F-8FD7-6A6EC5298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161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74EC-5ACA-43E3-9021-C2C149415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0039D-4B5D-4D18-AF22-62B749DB8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087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8CB99-5F33-40AE-9182-2F0CB86B2AF7}"/>
              </a:ext>
            </a:extLst>
          </p:cNvPr>
          <p:cNvSpPr/>
          <p:nvPr/>
        </p:nvSpPr>
        <p:spPr>
          <a:xfrm>
            <a:off x="863371" y="561293"/>
            <a:ext cx="10854417" cy="42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05746-4856-4F20-84F5-4DE129164C93}"/>
              </a:ext>
            </a:extLst>
          </p:cNvPr>
          <p:cNvSpPr/>
          <p:nvPr/>
        </p:nvSpPr>
        <p:spPr>
          <a:xfrm>
            <a:off x="1030739" y="620484"/>
            <a:ext cx="922565" cy="30207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flower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F940F-A16A-494E-B972-B3BA652A1BA1}"/>
              </a:ext>
            </a:extLst>
          </p:cNvPr>
          <p:cNvSpPr/>
          <p:nvPr/>
        </p:nvSpPr>
        <p:spPr>
          <a:xfrm>
            <a:off x="10466614" y="649061"/>
            <a:ext cx="922565" cy="302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FDB3F99-5824-4783-B878-448534EB4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18164"/>
              </p:ext>
            </p:extLst>
          </p:nvPr>
        </p:nvGraphicFramePr>
        <p:xfrm>
          <a:off x="3517900" y="1719791"/>
          <a:ext cx="8127999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6862031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883791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622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633770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65847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708436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1945541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75121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18020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000" dirty="0"/>
                        <a:t>הטבלה של האשראי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3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4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1228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D705BA1-F01C-4A14-A612-DF8350296DFD}"/>
              </a:ext>
            </a:extLst>
          </p:cNvPr>
          <p:cNvSpPr/>
          <p:nvPr/>
        </p:nvSpPr>
        <p:spPr>
          <a:xfrm>
            <a:off x="1111703" y="1719791"/>
            <a:ext cx="1084490" cy="374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diagram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8850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8CB99-5F33-40AE-9182-2F0CB86B2AF7}"/>
              </a:ext>
            </a:extLst>
          </p:cNvPr>
          <p:cNvSpPr/>
          <p:nvPr/>
        </p:nvSpPr>
        <p:spPr>
          <a:xfrm>
            <a:off x="863371" y="561293"/>
            <a:ext cx="10395179" cy="42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05746-4856-4F20-84F5-4DE129164C93}"/>
              </a:ext>
            </a:extLst>
          </p:cNvPr>
          <p:cNvSpPr/>
          <p:nvPr/>
        </p:nvSpPr>
        <p:spPr>
          <a:xfrm>
            <a:off x="1030739" y="620484"/>
            <a:ext cx="922565" cy="30207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flower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F940F-A16A-494E-B972-B3BA652A1BA1}"/>
              </a:ext>
            </a:extLst>
          </p:cNvPr>
          <p:cNvSpPr/>
          <p:nvPr/>
        </p:nvSpPr>
        <p:spPr>
          <a:xfrm>
            <a:off x="10164535" y="620484"/>
            <a:ext cx="922565" cy="302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05BA1-F01C-4A14-A612-DF8350296DFD}"/>
              </a:ext>
            </a:extLst>
          </p:cNvPr>
          <p:cNvSpPr/>
          <p:nvPr/>
        </p:nvSpPr>
        <p:spPr>
          <a:xfrm>
            <a:off x="900111" y="1936145"/>
            <a:ext cx="1084490" cy="374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Edit diagram data </a:t>
            </a:r>
            <a:endParaRPr lang="en-IL" sz="9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CFF98F-238D-4071-8A4A-981E394FAC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752812"/>
              </p:ext>
            </p:extLst>
          </p:nvPr>
        </p:nvGraphicFramePr>
        <p:xfrm>
          <a:off x="2456543" y="1612438"/>
          <a:ext cx="7001782" cy="4121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831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Nizan Trau</dc:creator>
  <cp:lastModifiedBy>Nizan Trau</cp:lastModifiedBy>
  <cp:revision>2</cp:revision>
  <dcterms:created xsi:type="dcterms:W3CDTF">2020-09-07T13:28:52Z</dcterms:created>
  <dcterms:modified xsi:type="dcterms:W3CDTF">2020-09-07T13:41:17Z</dcterms:modified>
</cp:coreProperties>
</file>