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2000" y="4104000"/>
            <a:ext cx="856728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en-US" sz="22650" spc="-1" strike="noStrike">
                <a:solidFill>
                  <a:srgbClr val="333333"/>
                </a:solidFill>
                <a:latin typeface="Open Sans"/>
                <a:ea typeface="DejaVu Sans"/>
              </a:rPr>
              <a:t>JAVA ONE</a:t>
            </a:r>
            <a:endParaRPr b="0" lang="en-US" sz="22650" spc="-1" strike="noStrike">
              <a:latin typeface="Arial"/>
            </a:endParaRPr>
          </a:p>
          <a:p>
            <a:endParaRPr b="0" lang="en-US" sz="22650" spc="-1" strike="noStrike">
              <a:latin typeface="Arial"/>
            </a:endParaRPr>
          </a:p>
          <a:p>
            <a:r>
              <a:rPr b="1" lang="en-US" sz="9600" spc="-1" strike="noStrike">
                <a:solidFill>
                  <a:srgbClr val="333333"/>
                </a:solidFill>
                <a:latin typeface="Open Sans"/>
                <a:ea typeface="DejaVu Sans"/>
              </a:rPr>
              <a:t>Nizanth Selvaraj</a:t>
            </a:r>
            <a:endParaRPr b="0" lang="en-US" sz="9600" spc="-1" strike="noStrike">
              <a:latin typeface="Arial"/>
            </a:endParaRPr>
          </a:p>
          <a:p>
            <a:r>
              <a:rPr b="1" lang="en-US" sz="9600" spc="-1" strike="noStrike">
                <a:solidFill>
                  <a:srgbClr val="333333"/>
                </a:solidFill>
                <a:latin typeface="Open Sans"/>
                <a:ea typeface="DejaVu Sans"/>
              </a:rPr>
              <a:t>Karthik Parvathareddy</a:t>
            </a:r>
            <a:endParaRPr b="0" lang="en-US" sz="9600" spc="-1" strike="noStrike">
              <a:latin typeface="Arial"/>
            </a:endParaRPr>
          </a:p>
          <a:p>
            <a:endParaRPr b="0" lang="en-US" sz="9600" spc="-1" strike="noStrike">
              <a:latin typeface="Arial"/>
            </a:endParaRPr>
          </a:p>
          <a:p>
            <a:r>
              <a:rPr b="1" lang="en-US" sz="11620" spc="-1" strike="noStrike">
                <a:solidFill>
                  <a:srgbClr val="333333"/>
                </a:solidFill>
                <a:latin typeface="Open Sans"/>
                <a:ea typeface="DejaVu Sans"/>
              </a:rPr>
              <a:t>11/07/2017</a:t>
            </a:r>
            <a:endParaRPr b="0" lang="en-US" sz="1162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92000" y="590400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JAVA MODULE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Why Java Module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Demo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046720" y="274320"/>
            <a:ext cx="18313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Internet Of things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"/>
          <p:cNvSpPr txBox="1"/>
          <p:nvPr/>
        </p:nvSpPr>
        <p:spPr>
          <a:xfrm>
            <a:off x="885600" y="2581200"/>
            <a:ext cx="5267520" cy="176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buClr>
                <a:srgbClr val="ce181e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ESP8266 Chip</a:t>
            </a:r>
            <a:endParaRPr b="0" lang="en-US" sz="3000" spc="-1" strike="noStrike">
              <a:solidFill>
                <a:srgbClr val="000000"/>
              </a:solidFill>
              <a:latin typeface="Calibri"/>
              <a:ea typeface="DejaVu Sans"/>
            </a:endParaRPr>
          </a:p>
          <a:p>
            <a:pPr marL="216000" indent="-215640">
              <a:buClr>
                <a:srgbClr val="ce181e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Calibri"/>
              <a:ea typeface="DejaVu Sans"/>
            </a:endParaRPr>
          </a:p>
          <a:p>
            <a:pPr marL="216000" indent="-215640">
              <a:buClr>
                <a:srgbClr val="ce181e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MQTT</a:t>
            </a:r>
            <a:endParaRPr b="0" lang="en-US" sz="30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01240" y="335880"/>
            <a:ext cx="861840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What is Jshell?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67520" y="1639080"/>
            <a:ext cx="9374400" cy="55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Tool providing a dynamic interaction with the Java programming language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Read-Evaluate-Print Loop (REPL) for the Java platform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-- Type in a snippet of Java code, see the results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Deeply integrated with JDK tool-set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-- Stays current and compatible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Handy Tool for developers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92640" y="402120"/>
            <a:ext cx="8694000" cy="8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Reactive programming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92640" y="1713240"/>
            <a:ext cx="8694000" cy="50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e181e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What’s reactive programming?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It’s about creating an architecture that supports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event-driven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Scalable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resilient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response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53600" y="2518920"/>
            <a:ext cx="86180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92640" y="402120"/>
            <a:ext cx="8694000" cy="8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Reactive programming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92640" y="1713240"/>
            <a:ext cx="8694000" cy="50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e181e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 - Let’s try this with our smart phone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Challenges we encounter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How to solve them in an application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e181e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data channel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complete channel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error channel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3600" y="2518920"/>
            <a:ext cx="86180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2"/>
          <p:cNvSpPr txBox="1"/>
          <p:nvPr/>
        </p:nvSpPr>
        <p:spPr>
          <a:xfrm>
            <a:off x="2152440" y="2400120"/>
            <a:ext cx="5202360" cy="274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720" spc="-1" strike="noStrike">
                <a:latin typeface="Arial"/>
              </a:rPr>
              <a:t>Q&amp;A</a:t>
            </a:r>
            <a:endParaRPr b="0" lang="en-US" sz="1872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Application>LibreOffice/5.4.1.2$Linux_X86_64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2017-11-03T23:18:25Z</dcterms:created>
  <dc:creator/>
  <dc:description/>
  <dc:language>en-US</dc:language>
  <cp:lastModifiedBy/>
  <dcterms:modified xsi:type="dcterms:W3CDTF">2017-11-06T23:32:45Z</dcterms:modified>
  <cp:revision>10</cp:revision>
  <dc:subject/>
  <dc:title/>
</cp:coreProperties>
</file>