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8D03E7-3757-4A79-8A14-5E882CFD097D}"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348AD-CEF8-4328-9485-AEB3B86035A5}" type="slidenum">
              <a:rPr lang="en-US" smtClean="0"/>
              <a:t>‹#›</a:t>
            </a:fld>
            <a:endParaRPr lang="en-US"/>
          </a:p>
        </p:txBody>
      </p:sp>
    </p:spTree>
    <p:extLst>
      <p:ext uri="{BB962C8B-B14F-4D97-AF65-F5344CB8AC3E}">
        <p14:creationId xmlns:p14="http://schemas.microsoft.com/office/powerpoint/2010/main" val="2654641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D03E7-3757-4A79-8A14-5E882CFD097D}"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348AD-CEF8-4328-9485-AEB3B86035A5}" type="slidenum">
              <a:rPr lang="en-US" smtClean="0"/>
              <a:t>‹#›</a:t>
            </a:fld>
            <a:endParaRPr lang="en-US"/>
          </a:p>
        </p:txBody>
      </p:sp>
    </p:spTree>
    <p:extLst>
      <p:ext uri="{BB962C8B-B14F-4D97-AF65-F5344CB8AC3E}">
        <p14:creationId xmlns:p14="http://schemas.microsoft.com/office/powerpoint/2010/main" val="956094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D03E7-3757-4A79-8A14-5E882CFD097D}"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348AD-CEF8-4328-9485-AEB3B86035A5}" type="slidenum">
              <a:rPr lang="en-US" smtClean="0"/>
              <a:t>‹#›</a:t>
            </a:fld>
            <a:endParaRPr lang="en-US"/>
          </a:p>
        </p:txBody>
      </p:sp>
    </p:spTree>
    <p:extLst>
      <p:ext uri="{BB962C8B-B14F-4D97-AF65-F5344CB8AC3E}">
        <p14:creationId xmlns:p14="http://schemas.microsoft.com/office/powerpoint/2010/main" val="2455744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D03E7-3757-4A79-8A14-5E882CFD097D}"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348AD-CEF8-4328-9485-AEB3B86035A5}" type="slidenum">
              <a:rPr lang="en-US" smtClean="0"/>
              <a:t>‹#›</a:t>
            </a:fld>
            <a:endParaRPr lang="en-US"/>
          </a:p>
        </p:txBody>
      </p:sp>
    </p:spTree>
    <p:extLst>
      <p:ext uri="{BB962C8B-B14F-4D97-AF65-F5344CB8AC3E}">
        <p14:creationId xmlns:p14="http://schemas.microsoft.com/office/powerpoint/2010/main" val="3869135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D03E7-3757-4A79-8A14-5E882CFD097D}"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348AD-CEF8-4328-9485-AEB3B86035A5}" type="slidenum">
              <a:rPr lang="en-US" smtClean="0"/>
              <a:t>‹#›</a:t>
            </a:fld>
            <a:endParaRPr lang="en-US"/>
          </a:p>
        </p:txBody>
      </p:sp>
    </p:spTree>
    <p:extLst>
      <p:ext uri="{BB962C8B-B14F-4D97-AF65-F5344CB8AC3E}">
        <p14:creationId xmlns:p14="http://schemas.microsoft.com/office/powerpoint/2010/main" val="346727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8D03E7-3757-4A79-8A14-5E882CFD097D}"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348AD-CEF8-4328-9485-AEB3B86035A5}" type="slidenum">
              <a:rPr lang="en-US" smtClean="0"/>
              <a:t>‹#›</a:t>
            </a:fld>
            <a:endParaRPr lang="en-US"/>
          </a:p>
        </p:txBody>
      </p:sp>
    </p:spTree>
    <p:extLst>
      <p:ext uri="{BB962C8B-B14F-4D97-AF65-F5344CB8AC3E}">
        <p14:creationId xmlns:p14="http://schemas.microsoft.com/office/powerpoint/2010/main" val="17229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8D03E7-3757-4A79-8A14-5E882CFD097D}" type="datetimeFigureOut">
              <a:rPr lang="en-US" smtClean="0"/>
              <a:t>2/23/2018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5348AD-CEF8-4328-9485-AEB3B86035A5}" type="slidenum">
              <a:rPr lang="en-US" smtClean="0"/>
              <a:t>‹#›</a:t>
            </a:fld>
            <a:endParaRPr lang="en-US"/>
          </a:p>
        </p:txBody>
      </p:sp>
    </p:spTree>
    <p:extLst>
      <p:ext uri="{BB962C8B-B14F-4D97-AF65-F5344CB8AC3E}">
        <p14:creationId xmlns:p14="http://schemas.microsoft.com/office/powerpoint/2010/main" val="113978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8D03E7-3757-4A79-8A14-5E882CFD097D}" type="datetimeFigureOut">
              <a:rPr lang="en-US" smtClean="0"/>
              <a:t>2/23/2018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5348AD-CEF8-4328-9485-AEB3B86035A5}" type="slidenum">
              <a:rPr lang="en-US" smtClean="0"/>
              <a:t>‹#›</a:t>
            </a:fld>
            <a:endParaRPr lang="en-US"/>
          </a:p>
        </p:txBody>
      </p:sp>
    </p:spTree>
    <p:extLst>
      <p:ext uri="{BB962C8B-B14F-4D97-AF65-F5344CB8AC3E}">
        <p14:creationId xmlns:p14="http://schemas.microsoft.com/office/powerpoint/2010/main" val="1947451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D03E7-3757-4A79-8A14-5E882CFD097D}" type="datetimeFigureOut">
              <a:rPr lang="en-US" smtClean="0"/>
              <a:t>2/23/2018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5348AD-CEF8-4328-9485-AEB3B86035A5}" type="slidenum">
              <a:rPr lang="en-US" smtClean="0"/>
              <a:t>‹#›</a:t>
            </a:fld>
            <a:endParaRPr lang="en-US"/>
          </a:p>
        </p:txBody>
      </p:sp>
    </p:spTree>
    <p:extLst>
      <p:ext uri="{BB962C8B-B14F-4D97-AF65-F5344CB8AC3E}">
        <p14:creationId xmlns:p14="http://schemas.microsoft.com/office/powerpoint/2010/main" val="411021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D03E7-3757-4A79-8A14-5E882CFD097D}"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348AD-CEF8-4328-9485-AEB3B86035A5}" type="slidenum">
              <a:rPr lang="en-US" smtClean="0"/>
              <a:t>‹#›</a:t>
            </a:fld>
            <a:endParaRPr lang="en-US"/>
          </a:p>
        </p:txBody>
      </p:sp>
    </p:spTree>
    <p:extLst>
      <p:ext uri="{BB962C8B-B14F-4D97-AF65-F5344CB8AC3E}">
        <p14:creationId xmlns:p14="http://schemas.microsoft.com/office/powerpoint/2010/main" val="1998493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D03E7-3757-4A79-8A14-5E882CFD097D}"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348AD-CEF8-4328-9485-AEB3B86035A5}" type="slidenum">
              <a:rPr lang="en-US" smtClean="0"/>
              <a:t>‹#›</a:t>
            </a:fld>
            <a:endParaRPr lang="en-US"/>
          </a:p>
        </p:txBody>
      </p:sp>
    </p:spTree>
    <p:extLst>
      <p:ext uri="{BB962C8B-B14F-4D97-AF65-F5344CB8AC3E}">
        <p14:creationId xmlns:p14="http://schemas.microsoft.com/office/powerpoint/2010/main" val="334108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D03E7-3757-4A79-8A14-5E882CFD097D}" type="datetimeFigureOut">
              <a:rPr lang="en-US" smtClean="0"/>
              <a:t>2/23/2018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5348AD-CEF8-4328-9485-AEB3B86035A5}" type="slidenum">
              <a:rPr lang="en-US" smtClean="0"/>
              <a:t>‹#›</a:t>
            </a:fld>
            <a:endParaRPr lang="en-US"/>
          </a:p>
        </p:txBody>
      </p:sp>
    </p:spTree>
    <p:extLst>
      <p:ext uri="{BB962C8B-B14F-4D97-AF65-F5344CB8AC3E}">
        <p14:creationId xmlns:p14="http://schemas.microsoft.com/office/powerpoint/2010/main" val="1533365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DIRECT CONNECT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17228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Direct Connect</a:t>
            </a:r>
            <a:endParaRPr lang="en-US" dirty="0"/>
          </a:p>
        </p:txBody>
      </p:sp>
      <p:sp>
        <p:nvSpPr>
          <p:cNvPr id="3" name="Content Placeholder 2"/>
          <p:cNvSpPr>
            <a:spLocks noGrp="1"/>
          </p:cNvSpPr>
          <p:nvPr>
            <p:ph idx="1"/>
          </p:nvPr>
        </p:nvSpPr>
        <p:spPr/>
        <p:txBody>
          <a:bodyPr/>
          <a:lstStyle/>
          <a:p>
            <a:r>
              <a:rPr lang="en-US" dirty="0"/>
              <a:t>AWS Direct Connect links your internal network to an AWS Direct Connect location over a standard 1-gigabit or 10-gigabit Ethernet fiber-optic cable. One end of the cable is connected to your router, the other to an AWS Direct Connect router. With this connection in place, you can create </a:t>
            </a:r>
            <a:r>
              <a:rPr lang="en-US" i="1" dirty="0"/>
              <a:t>virtual interfaces</a:t>
            </a:r>
            <a:r>
              <a:rPr lang="en-US" dirty="0"/>
              <a:t> directly to public AWS services (for example, to Amazon S3) or to Amazon VPC, bypassing Internet service providers in your network path. An AWS Direct Connect location provides access to AWS in the region with which it is associated, and you can use a single connection in a public region or AWS </a:t>
            </a:r>
            <a:r>
              <a:rPr lang="en-US" dirty="0" err="1"/>
              <a:t>GovCloud</a:t>
            </a:r>
            <a:r>
              <a:rPr lang="en-US" dirty="0"/>
              <a:t> (US) to access public AWS services in all other public regions.</a:t>
            </a:r>
          </a:p>
        </p:txBody>
      </p:sp>
    </p:spTree>
    <p:extLst>
      <p:ext uri="{BB962C8B-B14F-4D97-AF65-F5344CB8AC3E}">
        <p14:creationId xmlns:p14="http://schemas.microsoft.com/office/powerpoint/2010/main" val="1594730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10;     AWS Direct Connect&#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29482" y="1825625"/>
            <a:ext cx="673303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21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DIRECT CONNECT</vt:lpstr>
      <vt:lpstr>AWS Direct Connect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 CONNECT</dc:title>
  <dc:creator>Nizanth Selvaraj</dc:creator>
  <cp:lastModifiedBy>Nizanth Selvaraj</cp:lastModifiedBy>
  <cp:revision>1</cp:revision>
  <dcterms:created xsi:type="dcterms:W3CDTF">2018-02-23T05:18:24Z</dcterms:created>
  <dcterms:modified xsi:type="dcterms:W3CDTF">2018-02-23T05:18:32Z</dcterms:modified>
</cp:coreProperties>
</file>