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4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7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9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2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653F-16FD-4483-86C8-61E5A9CC70D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891B-D582-4D41-8D05-204C2FF6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Amazon Route 53?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Register domain </a:t>
            </a:r>
            <a:r>
              <a:rPr lang="en-US" b="1" dirty="0" smtClean="0"/>
              <a:t>names</a:t>
            </a:r>
          </a:p>
          <a:p>
            <a:r>
              <a:rPr lang="en-US" b="1" dirty="0"/>
              <a:t>Route internet traffic to the resources for your domain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Check the health of your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0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Route 53 Routes Traffic for Your Domain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449" y="351631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8249" y="1780788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Open Sans"/>
              </a:rPr>
              <a:t>  </a:t>
            </a:r>
            <a:endParaRPr kumimoji="0" lang="en-US" altLang="en-US" sz="267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Open Sans"/>
            </a:endParaRPr>
          </a:p>
        </p:txBody>
      </p:sp>
      <p:pic>
        <p:nvPicPr>
          <p:cNvPr id="1026" name="Picture 2" descr="&#10;     Conceptual graphic that shows how the Domain Name System and Route 53 route internet traffic to the &#10;      resources for www.example.com.&#10;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830" y="2165137"/>
            <a:ext cx="55435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9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Amazon Route 53 Checks the Health</a:t>
            </a:r>
            <a:br>
              <a:rPr lang="en-US" b="1" dirty="0"/>
            </a:br>
            <a:endParaRPr lang="en-US" dirty="0"/>
          </a:p>
        </p:txBody>
      </p:sp>
      <p:pic>
        <p:nvPicPr>
          <p:cNvPr id="2052" name="Picture 4" descr="&#10;    Conceptual graphic that shows how you configure Route 53 to monitor the health of specified endpoints.&#10;  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36" y="2358001"/>
            <a:ext cx="4911290" cy="431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4657" y="2889849"/>
            <a:ext cx="2303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request </a:t>
            </a:r>
            <a:r>
              <a:rPr lang="en-US" i="1" dirty="0" smtClean="0"/>
              <a:t>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failure </a:t>
            </a:r>
            <a:r>
              <a:rPr lang="en-US" i="1" dirty="0" smtClean="0"/>
              <a:t>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with Other Services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71549"/>
            <a:ext cx="3050450" cy="22594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200" b="1" dirty="0">
                <a:latin typeface="Trebuchet MS" panose="020B0603020202020204" pitchFamily="34" charset="0"/>
              </a:rPr>
              <a:t>Logging, Monitoring, and Tagging</a:t>
            </a:r>
          </a:p>
          <a:p>
            <a:pPr lvl="1">
              <a:lnSpc>
                <a:spcPct val="100000"/>
              </a:lnSpc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AWS 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CloudTrail</a:t>
            </a:r>
            <a:endParaRPr kumimoji="0" lang="en-US" altLang="en-US" sz="800" b="1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rebuchet MS" panose="020B0603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800" b="1" dirty="0">
                <a:latin typeface="Trebuchet MS" panose="020B0603020202020204" pitchFamily="34" charset="0"/>
              </a:rPr>
              <a:t>Amazon </a:t>
            </a:r>
            <a:r>
              <a:rPr lang="en-US" sz="800" b="1" dirty="0" err="1" smtClean="0">
                <a:latin typeface="Trebuchet MS" panose="020B0603020202020204" pitchFamily="34" charset="0"/>
              </a:rPr>
              <a:t>CloudWatch</a:t>
            </a:r>
            <a:endParaRPr lang="en-US" sz="800" b="1" dirty="0" smtClean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>
                <a:latin typeface="Trebuchet MS" panose="020B0603020202020204" pitchFamily="34" charset="0"/>
              </a:rPr>
              <a:t>Routing Traffic to Other AWS </a:t>
            </a:r>
            <a:r>
              <a:rPr lang="en-US" sz="1200" b="1" dirty="0" smtClean="0">
                <a:latin typeface="Trebuchet MS" panose="020B0603020202020204" pitchFamily="34" charset="0"/>
              </a:rPr>
              <a:t>Resources</a:t>
            </a:r>
          </a:p>
          <a:p>
            <a:pPr lvl="1">
              <a:lnSpc>
                <a:spcPct val="100000"/>
              </a:lnSpc>
            </a:pPr>
            <a:r>
              <a:rPr lang="en-US" sz="800" b="1" dirty="0"/>
              <a:t>Amazon </a:t>
            </a:r>
            <a:r>
              <a:rPr lang="en-US" sz="800" b="1" dirty="0" err="1" smtClean="0"/>
              <a:t>CloudFront</a:t>
            </a:r>
            <a:endParaRPr lang="en-US" sz="800" b="1" dirty="0" smtClean="0"/>
          </a:p>
          <a:p>
            <a:pPr lvl="1">
              <a:lnSpc>
                <a:spcPct val="100000"/>
              </a:lnSpc>
            </a:pPr>
            <a:r>
              <a:rPr lang="en-US" sz="800" b="1" dirty="0"/>
              <a:t>Amazon </a:t>
            </a:r>
            <a:r>
              <a:rPr lang="en-US" sz="800" b="1" dirty="0" smtClean="0"/>
              <a:t>EC2</a:t>
            </a:r>
          </a:p>
          <a:p>
            <a:pPr lvl="1">
              <a:lnSpc>
                <a:spcPct val="100000"/>
              </a:lnSpc>
            </a:pPr>
            <a:r>
              <a:rPr lang="en-US" sz="800" b="1" dirty="0"/>
              <a:t>AWS Elastic </a:t>
            </a:r>
            <a:r>
              <a:rPr lang="en-US" sz="800" b="1" dirty="0" smtClean="0"/>
              <a:t>Beanstalk</a:t>
            </a:r>
          </a:p>
          <a:p>
            <a:pPr lvl="1">
              <a:lnSpc>
                <a:spcPct val="100000"/>
              </a:lnSpc>
            </a:pPr>
            <a:r>
              <a:rPr lang="en-US" sz="800" b="1" dirty="0"/>
              <a:t>Elastic Load </a:t>
            </a:r>
            <a:r>
              <a:rPr lang="en-US" sz="800" b="1" dirty="0" smtClean="0"/>
              <a:t>Balancing</a:t>
            </a:r>
          </a:p>
          <a:p>
            <a:pPr lvl="1">
              <a:lnSpc>
                <a:spcPct val="100000"/>
              </a:lnSpc>
            </a:pPr>
            <a:r>
              <a:rPr lang="en-US" sz="800" b="1" dirty="0"/>
              <a:t>Amazon </a:t>
            </a:r>
            <a:r>
              <a:rPr lang="en-US" sz="800" b="1" dirty="0" smtClean="0"/>
              <a:t>RDS</a:t>
            </a:r>
          </a:p>
          <a:p>
            <a:pPr lvl="1">
              <a:lnSpc>
                <a:spcPct val="100000"/>
              </a:lnSpc>
            </a:pPr>
            <a:r>
              <a:rPr lang="en-US" sz="800" b="1" dirty="0"/>
              <a:t>Amazon </a:t>
            </a:r>
            <a:r>
              <a:rPr lang="en-US" sz="800" b="1" dirty="0" smtClean="0"/>
              <a:t>S3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800" b="1" dirty="0">
              <a:latin typeface="Trebuchet MS" panose="020B0603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Trebuchet MS</vt:lpstr>
      <vt:lpstr>Office Theme</vt:lpstr>
      <vt:lpstr>Route 53</vt:lpstr>
      <vt:lpstr>What Is Amazon Route 53? </vt:lpstr>
      <vt:lpstr>Amazon Route 53 Routes Traffic for Your Domain </vt:lpstr>
      <vt:lpstr>Amazon Route 53 Checks the Health </vt:lpstr>
      <vt:lpstr>Integration with Other Services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 53</dc:title>
  <dc:creator>Nizanth Selvaraj</dc:creator>
  <cp:lastModifiedBy>Nizanth Selvaraj</cp:lastModifiedBy>
  <cp:revision>3</cp:revision>
  <dcterms:created xsi:type="dcterms:W3CDTF">2018-02-23T04:39:28Z</dcterms:created>
  <dcterms:modified xsi:type="dcterms:W3CDTF">2018-02-23T05:02:29Z</dcterms:modified>
</cp:coreProperties>
</file>