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.xml"/>
  <Override ContentType="application/vnd.openxmlformats-officedocument.presentationml.slide+xml" PartName="/ppt/slides/slide4.xml"/>
  <Override ContentType="application/vnd.openxmlformats-officedocument.presentationml.slide+xml" PartName="/ppt/slides/slide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Proxima Nova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regular.fntdata"/><Relationship Id="rId10" Type="http://schemas.openxmlformats.org/officeDocument/2006/relationships/slide" Target="slides/slide5.xml"/><Relationship Id="rId13" Type="http://schemas.openxmlformats.org/officeDocument/2006/relationships/font" Target="fonts/ProximaNova-italic.fntdata"/><Relationship Id="rId12" Type="http://schemas.openxmlformats.org/officeDocument/2006/relationships/font" Target="fonts/ProximaNova-bold.fntdata"/><Relationship Id="rId1" Type="http://schemas.openxmlformats.org/officeDocument/2006/relationships/theme" Target="theme/theme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.xml"/><Relationship Id="rId4" Type="http://schemas.openxmlformats.org/officeDocument/2006/relationships/notesMaster" Target="notesMasters/notesMaster.xml"/><Relationship Id="rId9" Type="http://schemas.openxmlformats.org/officeDocument/2006/relationships/slide" Target="slides/slide4.xml"/><Relationship Id="rId14" Type="http://schemas.openxmlformats.org/officeDocument/2006/relationships/font" Target="fonts/ProximaNova-boldItalic.fntdata"/><Relationship Id="rId5" Type="http://schemas.openxmlformats.org/officeDocument/2006/relationships/slide" Target="slides/slide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notesSlide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slideLayout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510450" y="3182312"/>
            <a:ext cx="8123100" cy="6299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" name="Shape 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205825"/>
            <a:ext cx="4045199" cy="1509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769000"/>
            <a:ext cx="4045199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6825"/>
            <a:ext cx="5998800" cy="598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991475"/>
            <a:ext cx="8520599" cy="19178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b="1" sz="14000"/>
            </a:lvl1pPr>
            <a:lvl2pPr lvl="1" algn="ctr">
              <a:spcBef>
                <a:spcPts val="0"/>
              </a:spcBef>
              <a:buSzPct val="100000"/>
              <a:defRPr b="1" sz="14000"/>
            </a:lvl2pPr>
            <a:lvl3pPr lvl="2" algn="ctr">
              <a:spcBef>
                <a:spcPts val="0"/>
              </a:spcBef>
              <a:buSzPct val="100000"/>
              <a:defRPr b="1" sz="14000"/>
            </a:lvl3pPr>
            <a:lvl4pPr lvl="3" algn="ctr">
              <a:spcBef>
                <a:spcPts val="0"/>
              </a:spcBef>
              <a:buSzPct val="100000"/>
              <a:defRPr b="1" sz="14000"/>
            </a:lvl4pPr>
            <a:lvl5pPr lvl="4" algn="ctr">
              <a:spcBef>
                <a:spcPts val="0"/>
              </a:spcBef>
              <a:buSzPct val="100000"/>
              <a:defRPr b="1" sz="14000"/>
            </a:lvl5pPr>
            <a:lvl6pPr lvl="5" algn="ctr">
              <a:spcBef>
                <a:spcPts val="0"/>
              </a:spcBef>
              <a:buSzPct val="100000"/>
              <a:defRPr b="1" sz="14000"/>
            </a:lvl6pPr>
            <a:lvl7pPr lvl="6" algn="ctr">
              <a:spcBef>
                <a:spcPts val="0"/>
              </a:spcBef>
              <a:buSzPct val="100000"/>
              <a:defRPr b="1" sz="14000"/>
            </a:lvl7pPr>
            <a:lvl8pPr lvl="7" algn="ctr">
              <a:spcBef>
                <a:spcPts val="0"/>
              </a:spcBef>
              <a:buSzPct val="100000"/>
              <a:defRPr b="1" sz="14000"/>
            </a:lvl8pPr>
            <a:lvl9pPr lvl="8" algn="ctr">
              <a:spcBef>
                <a:spcPts val="0"/>
              </a:spcBef>
              <a:buSzPct val="100000"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071300"/>
            <a:ext cx="8520599" cy="901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Masters/_rels/slideMaster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fr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.xml"/></Relationships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3.png"/><Relationship Id="rId4" Type="http://schemas.openxmlformats.org/officeDocument/2006/relationships/image" Target="../media/image01.png"/><Relationship Id="rId5" Type="http://schemas.openxmlformats.org/officeDocument/2006/relationships/image" Target="../media/image0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0450" y="951175"/>
            <a:ext cx="8123100" cy="1894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u="sng"/>
              <a:t>Projet OS Nomade :</a:t>
            </a:r>
            <a:r>
              <a:rPr lang="fr"/>
              <a:t> Casse-tête en Android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510450" y="3182312"/>
            <a:ext cx="8123100" cy="629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Présentation par : ABAK-KALI Nizar et BAZILE Oliver  </a:t>
            </a:r>
          </a:p>
        </p:txBody>
      </p:sp>
    </p:spTree>
  </p:cSld>
  <p:clrMapOvr>
    <a:masterClrMapping/>
  </p:clrMapOvr>
  <p:transition spd="slow">
    <p:cut/>
  </p:transition>
</p:sld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fr" u="sng"/>
              <a:t>Problématiques :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fr" sz="2400"/>
              <a:t>Développer un jeu de casse-tête 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fr" sz="2400"/>
              <a:t>Créer un interface facile d’utilisation 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fr" sz="2400"/>
              <a:t>Gestion de la musique dans le jeu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fr" sz="2400"/>
              <a:t>Gestion du Drag&amp;Drop des pièces de jeu 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fr" sz="2400"/>
              <a:t>Gestion de la condition de vérification de la constitution du puzzle 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fr" sz="2400"/>
              <a:t>Création d’un view avec les règles du jeu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u="sng"/>
              <a:t>Menu Principal 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79200" y="912475"/>
            <a:ext cx="8520599" cy="4098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8625" y="912475"/>
            <a:ext cx="2844900" cy="398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202450"/>
            <a:ext cx="8520599" cy="607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u="sng"/>
              <a:t>La RegleActivity :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931375"/>
            <a:ext cx="8520599" cy="405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5750" y="931375"/>
            <a:ext cx="2893201" cy="4052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185575"/>
            <a:ext cx="8520599" cy="65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u="sng"/>
              <a:t>La PlayActivity: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923475"/>
            <a:ext cx="8520599" cy="4057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923475"/>
            <a:ext cx="2893201" cy="40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Shape 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25400" y="923475"/>
            <a:ext cx="2893201" cy="40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Shape 8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18600" y="923475"/>
            <a:ext cx="2893201" cy="40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Conclusion :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Ce qui a été fait :</a:t>
            </a:r>
          </a:p>
          <a:p>
            <a:pPr lvl="0" rtl="0">
              <a:spcBef>
                <a:spcPts val="0"/>
              </a:spcBef>
              <a:buNone/>
            </a:pPr>
            <a:r>
              <a:rPr lang="fr"/>
              <a:t>Ce qu’il reste à faire :</a:t>
            </a:r>
          </a:p>
          <a:p>
            <a:pPr lvl="0" rtl="0">
              <a:spcBef>
                <a:spcPts val="0"/>
              </a:spcBef>
              <a:buNone/>
            </a:pPr>
            <a:r>
              <a:rPr lang="fr"/>
              <a:t>Gestion des collisions entre les blocs.</a:t>
            </a:r>
          </a:p>
          <a:p>
            <a:pPr lvl="0" rtl="0">
              <a:spcBef>
                <a:spcPts val="0"/>
              </a:spcBef>
              <a:buNone/>
            </a:pPr>
            <a:r>
              <a:rPr lang="fr"/>
              <a:t>Sauvegarde des fichiers.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theme/theme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