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Assignment Reports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792000" y="1728000"/>
            <a:ext cx="77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latin typeface="Arial"/>
              </a:rPr>
              <a:t>Name : Mohamed Nizharudeen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Models Used: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Logistic Regression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KNeighbourClassifier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RandomForestClassifier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AdaBoostClassifier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Metrics Used: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Accuracy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576000" y="411120"/>
            <a:ext cx="5289120" cy="59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Income Prediction Report</a:t>
            </a:r>
            <a:endParaRPr b="0" lang="en-IN" sz="35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Income Prediction Report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36000" y="1374840"/>
            <a:ext cx="7416000" cy="416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CreditCard Fraud Analysis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Checked both the Train and Test csvs and concatenated into a single Dataframe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Analysed the dataframe observation and its characteristics by using </a:t>
            </a:r>
            <a:r>
              <a:rPr b="1" lang="en-IN" sz="2600" spc="-1" strike="noStrike">
                <a:latin typeface="Arial"/>
              </a:rPr>
              <a:t>df.head()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Out of 30 columns 1 column named </a:t>
            </a:r>
            <a:r>
              <a:rPr b="1" lang="en-IN" sz="2600" spc="-1" strike="noStrike">
                <a:latin typeface="Arial"/>
              </a:rPr>
              <a:t>“Class” </a:t>
            </a:r>
            <a:r>
              <a:rPr b="0" lang="en-IN" sz="2600" spc="-1" strike="noStrike">
                <a:latin typeface="Arial"/>
              </a:rPr>
              <a:t>was taken as a dependent variable which has 0 and 1.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Class variable was a object later it is converted to numerical data by the use of </a:t>
            </a:r>
            <a:r>
              <a:rPr b="1" lang="en-IN" sz="2600" spc="-1" strike="noStrike">
                <a:latin typeface="Arial"/>
              </a:rPr>
              <a:t>LabelEncoder().fit_transform()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Then later on Prepared the data for the training by use of train_test_split function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CreditCard Fraud Analysis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32000" y="139176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test size ration took for the train_test_split is 80:20 and the random state took was 30 as an assumption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Models Used: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Logistic Regression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KNeighbourClassifier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RandomForestClassifier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Metrics Used: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F1 Score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CreditCard Fraud Analysis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722600" y="1440000"/>
            <a:ext cx="6917400" cy="388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CreditCard Score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512000"/>
            <a:ext cx="9071640" cy="38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Checked both the Train and Test csvs and concatenated into a single Dataframe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Analysed the dataframe observation and its characteristics by using </a:t>
            </a:r>
            <a:r>
              <a:rPr b="1" lang="en-IN" sz="2600" spc="-1" strike="noStrike">
                <a:latin typeface="Arial"/>
              </a:rPr>
              <a:t>df.head()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Out of 305 columns 1 column named </a:t>
            </a:r>
            <a:r>
              <a:rPr b="1" lang="en-IN" sz="2600" spc="-1" strike="noStrike">
                <a:latin typeface="Arial"/>
              </a:rPr>
              <a:t>“y” </a:t>
            </a:r>
            <a:r>
              <a:rPr b="0" lang="en-IN" sz="2600" spc="-1" strike="noStrike">
                <a:latin typeface="Arial"/>
              </a:rPr>
              <a:t>was taken as a dependent variable.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whole variable is a numerical data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Though the some Nan values were imputed by using just the mean for the particular column and its repeated for all the columns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Then later on Prepared the data for the training by use of train_test_split function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CreditCard Score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test size ration took for the train_test_split is 70:20 and the random state took was 30 as an assumption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Models Used: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Linear Regression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Lasso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Ridge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ElasticNet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DecisionTree Regressor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RandomForest Regressor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Metrics Used: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Mean Absolute Error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CreditCard Score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289160" y="1460880"/>
            <a:ext cx="7134840" cy="401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Income Prediction Report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Checked both the Train and Test csvs and concatenated into a single Dataframe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Analysed the dataframe observation and its characteristics by using </a:t>
            </a:r>
            <a:r>
              <a:rPr b="1" lang="en-IN" sz="2600" spc="-1" strike="noStrike">
                <a:latin typeface="Arial"/>
              </a:rPr>
              <a:t>df.head()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Out of 16 columns 1 column named as </a:t>
            </a:r>
            <a:r>
              <a:rPr b="1" lang="en-IN" sz="2600" spc="-1" strike="noStrike">
                <a:latin typeface="Arial"/>
              </a:rPr>
              <a:t>“income” </a:t>
            </a:r>
            <a:r>
              <a:rPr b="0" lang="en-IN" sz="2600" spc="-1" strike="noStrike">
                <a:latin typeface="Arial"/>
              </a:rPr>
              <a:t>was taken as a dependent variable.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Sex variable was a object later it is converted to numerical data by the use of </a:t>
            </a:r>
            <a:r>
              <a:rPr b="1" lang="en-IN" sz="2600" spc="-1" strike="noStrike">
                <a:latin typeface="Arial"/>
              </a:rPr>
              <a:t>LabelEncoder().fit_transform()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martial.status variable where divided into “married” and “single”, And later those variable are also converted into numerical data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Income Prediction Report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education, occupation, relationship, race, workclass, native.country variable were removed because those were not related to our problem prediction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Then later on Prepared the data for the training by use of train_test_split function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2020-02-27T21:29:05Z</dcterms:created>
  <dc:creator/>
  <dc:description/>
  <dc:language>en-IN</dc:language>
  <cp:lastModifiedBy/>
  <dcterms:modified xsi:type="dcterms:W3CDTF">2020-03-01T23:18:53Z</dcterms:modified>
  <cp:revision>5</cp:revision>
  <dc:subject/>
  <dc:title>Bright Blue</dc:title>
</cp:coreProperties>
</file>