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7" r:id="rId1"/>
    <p:sldMasterId id="2147483788" r:id="rId2"/>
  </p:sldMasterIdLst>
  <p:notesMasterIdLst>
    <p:notesMasterId r:id="rId15"/>
  </p:notesMasterIdLst>
  <p:handoutMasterIdLst>
    <p:handoutMasterId r:id="rId16"/>
  </p:handoutMasterIdLst>
  <p:sldIdLst>
    <p:sldId id="440" r:id="rId3"/>
    <p:sldId id="366" r:id="rId4"/>
    <p:sldId id="368" r:id="rId5"/>
    <p:sldId id="369" r:id="rId6"/>
    <p:sldId id="443" r:id="rId7"/>
    <p:sldId id="442" r:id="rId8"/>
    <p:sldId id="370" r:id="rId9"/>
    <p:sldId id="445" r:id="rId10"/>
    <p:sldId id="371" r:id="rId11"/>
    <p:sldId id="444" r:id="rId12"/>
    <p:sldId id="446" r:id="rId13"/>
    <p:sldId id="372" r:id="rId14"/>
  </p:sldIdLst>
  <p:sldSz cx="9144000" cy="5143500" type="screen16x9"/>
  <p:notesSz cx="6858000" cy="9144000"/>
  <p:custDataLst>
    <p:tags r:id="rId1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1pPr>
    <a:lvl2pPr marL="423182" indent="-60455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2pPr>
    <a:lvl3pPr marL="847625" indent="-122169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3pPr>
    <a:lvl4pPr marL="1272066" indent="-183883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4pPr>
    <a:lvl5pPr marL="1695248" indent="-244338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5pPr>
    <a:lvl6pPr marL="1813638" algn="l" defTabSz="725454" rtl="0" eaLnBrk="1" latinLnBrk="0" hangingPunct="1">
      <a:defRPr b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6pPr>
    <a:lvl7pPr marL="2176367" algn="l" defTabSz="725454" rtl="0" eaLnBrk="1" latinLnBrk="0" hangingPunct="1">
      <a:defRPr b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7pPr>
    <a:lvl8pPr marL="2539094" algn="l" defTabSz="725454" rtl="0" eaLnBrk="1" latinLnBrk="0" hangingPunct="1">
      <a:defRPr b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8pPr>
    <a:lvl9pPr marL="2901821" algn="l" defTabSz="725454" rtl="0" eaLnBrk="1" latinLnBrk="0" hangingPunct="1">
      <a:defRPr b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6">
          <p15:clr>
            <a:srgbClr val="A4A3A4"/>
          </p15:clr>
        </p15:guide>
        <p15:guide id="2" orient="horz" pos="327">
          <p15:clr>
            <a:srgbClr val="A4A3A4"/>
          </p15:clr>
        </p15:guide>
        <p15:guide id="3" orient="horz" pos="2402">
          <p15:clr>
            <a:srgbClr val="A4A3A4"/>
          </p15:clr>
        </p15:guide>
        <p15:guide id="4" orient="horz" pos="2674">
          <p15:clr>
            <a:srgbClr val="A4A3A4"/>
          </p15:clr>
        </p15:guide>
        <p15:guide id="5" orient="horz" pos="3083">
          <p15:clr>
            <a:srgbClr val="A4A3A4"/>
          </p15:clr>
        </p15:guide>
        <p15:guide id="6" pos="295">
          <p15:clr>
            <a:srgbClr val="A4A3A4"/>
          </p15:clr>
        </p15:guide>
        <p15:guide id="7" pos="2880">
          <p15:clr>
            <a:srgbClr val="A4A3A4"/>
          </p15:clr>
        </p15:guide>
        <p15:guide id="8" pos="54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ussama housni" initials="oh" lastIdx="2" clrIdx="0">
    <p:extLst>
      <p:ext uri="{19B8F6BF-5375-455C-9EA6-DF929625EA0E}">
        <p15:presenceInfo xmlns:p15="http://schemas.microsoft.com/office/powerpoint/2012/main" userId="8bebb123828a642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F42"/>
    <a:srgbClr val="FFFFFF"/>
    <a:srgbClr val="00B0FF"/>
    <a:srgbClr val="FF9409"/>
    <a:srgbClr val="A5A5A3"/>
    <a:srgbClr val="003E91"/>
    <a:srgbClr val="0070D4"/>
    <a:srgbClr val="133FCB"/>
    <a:srgbClr val="FF0000"/>
    <a:srgbClr val="0F31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65" autoAdjust="0"/>
    <p:restoredTop sz="94651" autoAdjust="0"/>
  </p:normalViewPr>
  <p:slideViewPr>
    <p:cSldViewPr>
      <p:cViewPr varScale="1">
        <p:scale>
          <a:sx n="32" d="100"/>
          <a:sy n="32" d="100"/>
        </p:scale>
        <p:origin x="2166" y="24"/>
      </p:cViewPr>
      <p:guideLst>
        <p:guide orient="horz" pos="1416"/>
        <p:guide orient="horz" pos="327"/>
        <p:guide orient="horz" pos="2402"/>
        <p:guide orient="horz" pos="2674"/>
        <p:guide orient="horz" pos="3083"/>
        <p:guide pos="295"/>
        <p:guide pos="2880"/>
        <p:guide pos="546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1" d="100"/>
        <a:sy n="151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3012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4D1CD238-9F38-4397-B572-C3C11C51721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1114081-8BF3-4D2B-894F-F54DE96F6DE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93D5D1-B371-467B-8B3D-CA4A395B77D3}" type="datetimeFigureOut">
              <a:rPr lang="LID4096" smtClean="0"/>
              <a:t>06/21/2023</a:t>
            </a:fld>
            <a:endParaRPr lang="LID4096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E3AA18B-67E4-4F3C-B16B-4E84F622AE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9FE9706-B84B-4AA9-8B53-1E10C99220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E4CEC-15F1-47E3-9ABF-F1CB55EC4910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087800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CA5E8DB0-55DC-4221-A99C-988BCD133BF3}" type="slidenum">
              <a:rPr lang="en-US" altLang="zh-CN"/>
              <a:pPr>
                <a:defRPr/>
              </a:pPr>
              <a:t>‹N°›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29373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23182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847625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272066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695248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120204" algn="l" defTabSz="84808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44247" algn="l" defTabSz="84808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68288" algn="l" defTabSz="84808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392328" algn="l" defTabSz="84808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5E8DB0-55DC-4221-A99C-988BCD133BF3}" type="slidenum">
              <a:rPr lang="en-US" altLang="zh-CN" smtClean="0"/>
              <a:pPr>
                <a:defRPr/>
              </a:pPr>
              <a:t>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3599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5E8DB0-55DC-4221-A99C-988BCD133BF3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chemeClr val="bg1"/>
                </a:solidFill>
              </a:rPr>
              <a:t>slidesppt.net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5E8DB0-55DC-4221-A99C-988BCD133BF3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5E8DB0-55DC-4221-A99C-988BCD133BF3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chemeClr val="bg1"/>
                </a:solidFill>
              </a:rPr>
              <a:t>slidesppt.net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5E8DB0-55DC-4221-A99C-988BCD133BF3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chemeClr val="bg1"/>
                </a:solidFill>
              </a:rPr>
              <a:t>slidesppt.net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5E8DB0-55DC-4221-A99C-988BCD133BF3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chemeClr val="bg1"/>
                </a:solidFill>
              </a:rPr>
              <a:t>slidesppt.net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5E8DB0-55DC-4221-A99C-988BCD133BF3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684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1 colum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;p2">
            <a:extLst>
              <a:ext uri="{FF2B5EF4-FFF2-40B4-BE49-F238E27FC236}">
                <a16:creationId xmlns:a16="http://schemas.microsoft.com/office/drawing/2014/main" id="{5100B8CD-A211-4DB3-A6E3-0A876A9D7A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8066" y="98858"/>
            <a:ext cx="7169305" cy="64928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lvl1pPr marL="0" marR="0" lvl="0" indent="0"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tabLst/>
              <a:defRPr lang="es-PE" sz="3600" b="0" i="0" u="none" strike="noStrike" cap="none" spc="0" baseline="0">
                <a:solidFill>
                  <a:srgbClr val="27348B"/>
                </a:solidFill>
                <a:uFillTx/>
                <a:latin typeface="Playfair Display Black"/>
                <a:ea typeface="Arial Unicode MS"/>
              </a:defRPr>
            </a:lvl1pPr>
          </a:lstStyle>
          <a:p>
            <a:pPr lvl="0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3209167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34F643E4-5C1D-4405-A72F-F34B8CEEFE1A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232054" y="254631"/>
            <a:ext cx="8679896" cy="54318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fontAlgn="auto">
              <a:spcAft>
                <a:spcPts val="0"/>
              </a:spcAft>
              <a:buNone/>
              <a:tabLst/>
              <a:defRPr lang="en-US" sz="405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 Unicode MS"/>
                <a:cs typeface="Arial" pitchFamily="34"/>
              </a:defRPr>
            </a:lvl1pPr>
          </a:lstStyle>
          <a:p>
            <a:pPr lvl="0"/>
            <a:r>
              <a:rPr lang="en-US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25056943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7CF0C00D-9017-401C-A9A6-9D42248A7AC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242643" y="92610"/>
            <a:ext cx="8679896" cy="54318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fontAlgn="auto">
              <a:spcAft>
                <a:spcPts val="0"/>
              </a:spcAft>
              <a:buNone/>
              <a:tabLst/>
              <a:defRPr lang="en-US" sz="405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 Unicode MS"/>
                <a:cs typeface="Arial" pitchFamily="34"/>
              </a:defRPr>
            </a:lvl1pPr>
          </a:lstStyle>
          <a:p>
            <a:pPr lvl="0"/>
            <a:r>
              <a:rPr lang="en-US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68510096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B498A2-00E3-41B4-AED7-31F86666E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LID4096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0F96A9-BD02-48AB-9E00-F8FD97DBF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LID4096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30B464-9471-433F-88C9-2BEEEDE06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363F-65F5-4870-84D3-EF69748997F2}" type="datetimeFigureOut">
              <a:rPr lang="LID4096" smtClean="0"/>
              <a:t>06/21/2023</a:t>
            </a:fld>
            <a:endParaRPr lang="LID4096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7A8DBD-5938-44BF-B578-182CBBD37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303A13-C188-4359-8F0C-4FD3DEC25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B5114-0CEC-4734-A708-23B4D2D7BD4F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790208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1DC3C2-1986-4162-B647-301E9F0B2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LID4096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6CCC2C-60CD-4287-9931-8BAB75D49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LID4096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CB1E46-71EC-46B6-8B3C-224DE9A4C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363F-65F5-4870-84D3-EF69748997F2}" type="datetimeFigureOut">
              <a:rPr lang="LID4096" smtClean="0"/>
              <a:t>06/21/2023</a:t>
            </a:fld>
            <a:endParaRPr lang="LID4096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1B00D8-7D41-4BFD-8CB4-C7587CA6D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7B0FD0-E09C-40FD-A895-2826AC6C5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B5114-0CEC-4734-A708-23B4D2D7BD4F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76901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04B3E-F70F-4E07-9155-61DF00BCD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LID4096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1BCFC0-06C5-40CD-B1DE-6F7D41A6F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A2BB13-F85C-474B-A57F-FEB6FEBF7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363F-65F5-4870-84D3-EF69748997F2}" type="datetimeFigureOut">
              <a:rPr lang="LID4096" smtClean="0"/>
              <a:t>06/21/2023</a:t>
            </a:fld>
            <a:endParaRPr lang="LID4096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4EAEA6-C6FD-4FF8-8875-52DC22503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52D125-7EEF-4740-AE8D-69604CF8F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B5114-0CEC-4734-A708-23B4D2D7BD4F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48933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F9F90-71A1-4B85-9A79-D475D87A4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LID4096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3D0718-155D-47EE-B86F-394795FE19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LID4096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B93BAEE-B607-4E78-8426-AA90E3466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LID4096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F7750FE-C80A-4EE3-BBED-EE22F56D2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363F-65F5-4870-84D3-EF69748997F2}" type="datetimeFigureOut">
              <a:rPr lang="LID4096" smtClean="0"/>
              <a:t>06/21/2023</a:t>
            </a:fld>
            <a:endParaRPr lang="LID4096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F49A66A-0273-4C38-B3FE-DA2578098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AD6BB9B-4959-47F6-BE7E-AD50007FE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B5114-0CEC-4734-A708-23B4D2D7BD4F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987057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A0F775-2372-4A5F-999C-E28F1ACBA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LID4096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5A7B91-1D21-4B7C-9808-A424C7872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E13C733-376C-409E-829D-3E9B3A7C4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LID4096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5432227-F3A0-45B8-847A-E827D7E29E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466AA1C-04F0-4498-886E-529F219EEB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LID4096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9FEDAE0-205B-4BCA-AF1D-CB324B122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363F-65F5-4870-84D3-EF69748997F2}" type="datetimeFigureOut">
              <a:rPr lang="LID4096" smtClean="0"/>
              <a:t>06/21/2023</a:t>
            </a:fld>
            <a:endParaRPr lang="LID4096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F574B31-5BE0-4201-A2A8-328EF45C6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CDC31D2-7FFA-41AC-A4AA-237758E8C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B5114-0CEC-4734-A708-23B4D2D7BD4F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508066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B32877-22AB-4954-81DF-87AEB9A6E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LID4096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14E7953-A429-4D13-9802-92595D60D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363F-65F5-4870-84D3-EF69748997F2}" type="datetimeFigureOut">
              <a:rPr lang="LID4096" smtClean="0"/>
              <a:t>06/21/2023</a:t>
            </a:fld>
            <a:endParaRPr lang="LID4096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52A98EB-9ABA-454A-ADF7-E34974914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026754D-4508-4286-9705-6ACFE27B1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B5114-0CEC-4734-A708-23B4D2D7BD4F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079984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2DDCB31-26B0-401C-8B53-3B848A12B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363F-65F5-4870-84D3-EF69748997F2}" type="datetimeFigureOut">
              <a:rPr lang="LID4096" smtClean="0"/>
              <a:t>06/21/2023</a:t>
            </a:fld>
            <a:endParaRPr lang="LID4096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77501C1-0422-4907-BBCE-86E00726A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716441B-AED0-4623-8BEC-FC37BDFCF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B5114-0CEC-4734-A708-23B4D2D7BD4F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4974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813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95C3AC-8BAA-4B8F-89C5-5FDD231EF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LID4096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AADB02-D53F-4772-A583-8D7C6CDE4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LID4096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332456B-E6E1-42E2-AD06-3016143C2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962070-819F-4ECB-A360-88754793F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363F-65F5-4870-84D3-EF69748997F2}" type="datetimeFigureOut">
              <a:rPr lang="LID4096" smtClean="0"/>
              <a:t>06/21/2023</a:t>
            </a:fld>
            <a:endParaRPr lang="LID4096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521EA76-2714-4264-9725-1AD6C7643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D4A43DD-ACC0-4DCF-AFAB-AE942CDBA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B5114-0CEC-4734-A708-23B4D2D7BD4F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373168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F16100-DCAF-476A-A126-1E6128379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LID4096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1E4BD0D-91B1-439B-AC71-16F8B970F6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3DE62DD-3278-4E90-9BFF-BCD458AD8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C175E2-4563-4B4D-ADD3-2360B5AE0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363F-65F5-4870-84D3-EF69748997F2}" type="datetimeFigureOut">
              <a:rPr lang="LID4096" smtClean="0"/>
              <a:t>06/21/2023</a:t>
            </a:fld>
            <a:endParaRPr lang="LID4096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72BFAA7-0AD8-4F97-B8AF-2195C48C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6E541B4-364C-439E-BA4E-E1E3834D5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B5114-0CEC-4734-A708-23B4D2D7BD4F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801975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93E4E1-87CD-45E3-B637-71C16B79D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LID4096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B5F7638-E944-4CCB-8349-166E9CA65D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LID4096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15573A-4983-4CBF-8CFE-E38055E5A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363F-65F5-4870-84D3-EF69748997F2}" type="datetimeFigureOut">
              <a:rPr lang="LID4096" smtClean="0"/>
              <a:t>06/21/2023</a:t>
            </a:fld>
            <a:endParaRPr lang="LID4096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890D7B-FFAC-4F1F-8208-01E512560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028A8E-1CAC-4F96-B3F2-F52FE9974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B5114-0CEC-4734-A708-23B4D2D7BD4F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657122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5456862-1647-4B6B-B83C-0BB711D9B0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LID4096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27799A8-0D34-4E00-822D-A40B32B30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LID4096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E53C17-45F8-4FDE-93A8-2C46ABFAE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363F-65F5-4870-84D3-EF69748997F2}" type="datetimeFigureOut">
              <a:rPr lang="LID4096" smtClean="0"/>
              <a:t>06/21/2023</a:t>
            </a:fld>
            <a:endParaRPr lang="LID4096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6EC57A-DD7C-4712-80FD-E56EEF151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EB62FA-5F56-40D3-A16D-659D17135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B5114-0CEC-4734-A708-23B4D2D7BD4F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23922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538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127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024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51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4"/>
            <a:ext cx="5486400" cy="425055"/>
          </a:xfrm>
          <a:prstGeom prst="rect">
            <a:avLst/>
          </a:prstGeom>
        </p:spPr>
        <p:txBody>
          <a:bodyPr lIns="72545" tIns="36273" rIns="72545" bIns="36273" anchor="b"/>
          <a:lstStyle>
            <a:lvl1pPr algn="l">
              <a:defRPr sz="19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 lIns="72545" tIns="36273" rIns="72545" bIns="36273"/>
          <a:lstStyle>
            <a:lvl1pPr marL="0" indent="0">
              <a:buNone/>
              <a:defRPr sz="2900"/>
            </a:lvl1pPr>
            <a:lvl2pPr marL="424041" indent="0">
              <a:buNone/>
              <a:defRPr sz="2600"/>
            </a:lvl2pPr>
            <a:lvl3pPr marL="848081" indent="0">
              <a:buNone/>
              <a:defRPr sz="2200"/>
            </a:lvl3pPr>
            <a:lvl4pPr marL="1272122" indent="0">
              <a:buNone/>
              <a:defRPr sz="1900"/>
            </a:lvl4pPr>
            <a:lvl5pPr marL="1696164" indent="0">
              <a:buNone/>
              <a:defRPr sz="1900"/>
            </a:lvl5pPr>
            <a:lvl6pPr marL="2120204" indent="0">
              <a:buNone/>
              <a:defRPr sz="1900"/>
            </a:lvl6pPr>
            <a:lvl7pPr marL="2544247" indent="0">
              <a:buNone/>
              <a:defRPr sz="1900"/>
            </a:lvl7pPr>
            <a:lvl8pPr marL="2968288" indent="0">
              <a:buNone/>
              <a:defRPr sz="1900"/>
            </a:lvl8pPr>
            <a:lvl9pPr marL="3392328" indent="0">
              <a:buNone/>
              <a:defRPr sz="19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9"/>
            <a:ext cx="5486400" cy="603645"/>
          </a:xfrm>
          <a:prstGeom prst="rect">
            <a:avLst/>
          </a:prstGeom>
        </p:spPr>
        <p:txBody>
          <a:bodyPr lIns="72545" tIns="36273" rIns="72545" bIns="36273"/>
          <a:lstStyle>
            <a:lvl1pPr marL="0" indent="0">
              <a:buNone/>
              <a:defRPr sz="1300"/>
            </a:lvl1pPr>
            <a:lvl2pPr marL="424041" indent="0">
              <a:buNone/>
              <a:defRPr sz="1100"/>
            </a:lvl2pPr>
            <a:lvl3pPr marL="848081" indent="0">
              <a:buNone/>
              <a:defRPr sz="1000"/>
            </a:lvl3pPr>
            <a:lvl4pPr marL="1272122" indent="0">
              <a:buNone/>
              <a:defRPr sz="800"/>
            </a:lvl4pPr>
            <a:lvl5pPr marL="1696164" indent="0">
              <a:buNone/>
              <a:defRPr sz="800"/>
            </a:lvl5pPr>
            <a:lvl6pPr marL="2120204" indent="0">
              <a:buNone/>
              <a:defRPr sz="800"/>
            </a:lvl6pPr>
            <a:lvl7pPr marL="2544247" indent="0">
              <a:buNone/>
              <a:defRPr sz="800"/>
            </a:lvl7pPr>
            <a:lvl8pPr marL="2968288" indent="0">
              <a:buNone/>
              <a:defRPr sz="800"/>
            </a:lvl8pPr>
            <a:lvl9pPr marL="3392328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3777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671" y="87314"/>
            <a:ext cx="8206671" cy="486455"/>
          </a:xfrm>
          <a:prstGeom prst="rect">
            <a:avLst/>
          </a:prstGeom>
        </p:spPr>
        <p:txBody>
          <a:bodyPr lIns="72545" tIns="36273" rIns="72545" bIns="36273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671" y="735920"/>
            <a:ext cx="8206671" cy="4029982"/>
          </a:xfrm>
          <a:prstGeom prst="rect">
            <a:avLst/>
          </a:prstGeom>
        </p:spPr>
        <p:txBody>
          <a:bodyPr vert="eaVert" lIns="72545" tIns="36273" rIns="72545" bIns="36273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5591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8" y="86922"/>
            <a:ext cx="2051050" cy="4679156"/>
          </a:xfrm>
          <a:prstGeom prst="rect">
            <a:avLst/>
          </a:prstGeom>
        </p:spPr>
        <p:txBody>
          <a:bodyPr vert="eaVert" lIns="72545" tIns="36273" rIns="72545" bIns="36273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8" y="86922"/>
            <a:ext cx="6003925" cy="4679156"/>
          </a:xfrm>
          <a:prstGeom prst="rect">
            <a:avLst/>
          </a:prstGeom>
        </p:spPr>
        <p:txBody>
          <a:bodyPr vert="eaVert" lIns="72545" tIns="36273" rIns="72545" bIns="36273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841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7"/>
          <p:cNvSpPr>
            <a:spLocks noChangeArrowheads="1"/>
          </p:cNvSpPr>
          <p:nvPr userDrawn="1"/>
        </p:nvSpPr>
        <p:spPr bwMode="auto">
          <a:xfrm>
            <a:off x="1273294" y="4995909"/>
            <a:ext cx="7870705" cy="15235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dirty="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0" name="直接连接符 10"/>
          <p:cNvSpPr>
            <a:spLocks noChangeShapeType="1"/>
          </p:cNvSpPr>
          <p:nvPr userDrawn="1"/>
        </p:nvSpPr>
        <p:spPr bwMode="auto">
          <a:xfrm>
            <a:off x="0" y="664116"/>
            <a:ext cx="8532440" cy="9714"/>
          </a:xfrm>
          <a:prstGeom prst="line">
            <a:avLst/>
          </a:prstGeom>
          <a:noFill/>
          <a:ln w="12700" cap="flat" cmpd="sng">
            <a:solidFill>
              <a:srgbClr val="A5A5A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62" tIns="34281" rIns="68562" bIns="34281"/>
          <a:lstStyle/>
          <a:p>
            <a:endParaRPr lang="zh-CN" altLang="en-US"/>
          </a:p>
        </p:txBody>
      </p:sp>
      <p:sp>
        <p:nvSpPr>
          <p:cNvPr id="11" name="直接连接符 11"/>
          <p:cNvSpPr>
            <a:spLocks noChangeShapeType="1"/>
          </p:cNvSpPr>
          <p:nvPr userDrawn="1"/>
        </p:nvSpPr>
        <p:spPr bwMode="auto">
          <a:xfrm flipV="1">
            <a:off x="8388424" y="349980"/>
            <a:ext cx="0" cy="323850"/>
          </a:xfrm>
          <a:prstGeom prst="line">
            <a:avLst/>
          </a:prstGeom>
          <a:noFill/>
          <a:ln w="38100" cap="flat" cmpd="sng">
            <a:solidFill>
              <a:srgbClr val="A5A5A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62" tIns="34281" rIns="68562" bIns="34281"/>
          <a:lstStyle/>
          <a:p>
            <a:endParaRPr lang="zh-CN" altLang="en-US"/>
          </a:p>
        </p:txBody>
      </p:sp>
      <p:sp>
        <p:nvSpPr>
          <p:cNvPr id="12" name="直接连接符 12"/>
          <p:cNvSpPr>
            <a:spLocks noChangeShapeType="1"/>
          </p:cNvSpPr>
          <p:nvPr userDrawn="1"/>
        </p:nvSpPr>
        <p:spPr bwMode="auto">
          <a:xfrm flipV="1">
            <a:off x="8460432" y="457136"/>
            <a:ext cx="0" cy="216694"/>
          </a:xfrm>
          <a:prstGeom prst="line">
            <a:avLst/>
          </a:prstGeom>
          <a:noFill/>
          <a:ln w="38100" cap="flat" cmpd="sng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62" tIns="34281" rIns="68562" bIns="34281"/>
          <a:lstStyle/>
          <a:p>
            <a:endParaRPr lang="zh-CN" altLang="en-US" dirty="0"/>
          </a:p>
        </p:txBody>
      </p:sp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20CA5FDD-3016-404A-879C-C1A9F64D4DCF}"/>
              </a:ext>
            </a:extLst>
          </p:cNvPr>
          <p:cNvSpPr/>
          <p:nvPr/>
        </p:nvSpPr>
        <p:spPr>
          <a:xfrm>
            <a:off x="35498" y="53326"/>
            <a:ext cx="479039" cy="574213"/>
          </a:xfrm>
          <a:custGeom>
            <a:avLst/>
            <a:gdLst>
              <a:gd name="connsiteX0" fmla="*/ 238536 w 479039"/>
              <a:gd name="connsiteY0" fmla="*/ 574198 h 574213"/>
              <a:gd name="connsiteX1" fmla="*/ 108230 w 479039"/>
              <a:gd name="connsiteY1" fmla="*/ 443728 h 574213"/>
              <a:gd name="connsiteX2" fmla="*/ 23088 w 479039"/>
              <a:gd name="connsiteY2" fmla="*/ 321537 h 574213"/>
              <a:gd name="connsiteX3" fmla="*/ 2150 w 479039"/>
              <a:gd name="connsiteY3" fmla="*/ 261024 h 574213"/>
              <a:gd name="connsiteX4" fmla="*/ 6185 w 479039"/>
              <a:gd name="connsiteY4" fmla="*/ 187898 h 574213"/>
              <a:gd name="connsiteX5" fmla="*/ 165903 w 479039"/>
              <a:gd name="connsiteY5" fmla="*/ 12891 h 574213"/>
              <a:gd name="connsiteX6" fmla="*/ 393516 w 479039"/>
              <a:gd name="connsiteY6" fmla="*/ 57129 h 574213"/>
              <a:gd name="connsiteX7" fmla="*/ 477000 w 479039"/>
              <a:gd name="connsiteY7" fmla="*/ 207626 h 574213"/>
              <a:gd name="connsiteX8" fmla="*/ 457511 w 479039"/>
              <a:gd name="connsiteY8" fmla="*/ 319071 h 574213"/>
              <a:gd name="connsiteX9" fmla="*/ 388659 w 479039"/>
              <a:gd name="connsiteY9" fmla="*/ 422730 h 574213"/>
              <a:gd name="connsiteX10" fmla="*/ 240778 w 479039"/>
              <a:gd name="connsiteY10" fmla="*/ 574213 h 574213"/>
              <a:gd name="connsiteX11" fmla="*/ 238536 w 479039"/>
              <a:gd name="connsiteY11" fmla="*/ 574213 h 574213"/>
              <a:gd name="connsiteX12" fmla="*/ 240075 w 479039"/>
              <a:gd name="connsiteY12" fmla="*/ 406171 h 574213"/>
              <a:gd name="connsiteX13" fmla="*/ 405891 w 479039"/>
              <a:gd name="connsiteY13" fmla="*/ 237112 h 574213"/>
              <a:gd name="connsiteX14" fmla="*/ 239806 w 479039"/>
              <a:gd name="connsiteY14" fmla="*/ 73807 h 574213"/>
              <a:gd name="connsiteX15" fmla="*/ 73393 w 479039"/>
              <a:gd name="connsiteY15" fmla="*/ 243001 h 574213"/>
              <a:gd name="connsiteX16" fmla="*/ 240090 w 479039"/>
              <a:gd name="connsiteY16" fmla="*/ 406186 h 57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79039" h="574213">
                <a:moveTo>
                  <a:pt x="238536" y="574198"/>
                </a:moveTo>
                <a:cubicBezTo>
                  <a:pt x="192206" y="533608"/>
                  <a:pt x="148417" y="490461"/>
                  <a:pt x="108230" y="443728"/>
                </a:cubicBezTo>
                <a:cubicBezTo>
                  <a:pt x="75709" y="405902"/>
                  <a:pt x="45580" y="366357"/>
                  <a:pt x="23088" y="321537"/>
                </a:cubicBezTo>
                <a:cubicBezTo>
                  <a:pt x="13448" y="302318"/>
                  <a:pt x="5811" y="282336"/>
                  <a:pt x="2150" y="261024"/>
                </a:cubicBezTo>
                <a:cubicBezTo>
                  <a:pt x="-2080" y="236350"/>
                  <a:pt x="281" y="211840"/>
                  <a:pt x="6185" y="187898"/>
                </a:cubicBezTo>
                <a:cubicBezTo>
                  <a:pt x="27631" y="100753"/>
                  <a:pt x="80716" y="40599"/>
                  <a:pt x="165903" y="12891"/>
                </a:cubicBezTo>
                <a:cubicBezTo>
                  <a:pt x="248758" y="-14070"/>
                  <a:pt x="325935" y="1533"/>
                  <a:pt x="393516" y="57129"/>
                </a:cubicBezTo>
                <a:cubicBezTo>
                  <a:pt x="440847" y="96061"/>
                  <a:pt x="467569" y="147143"/>
                  <a:pt x="477000" y="207626"/>
                </a:cubicBezTo>
                <a:cubicBezTo>
                  <a:pt x="483157" y="247125"/>
                  <a:pt x="475012" y="283816"/>
                  <a:pt x="457511" y="319071"/>
                </a:cubicBezTo>
                <a:cubicBezTo>
                  <a:pt x="438919" y="356538"/>
                  <a:pt x="414963" y="390419"/>
                  <a:pt x="388659" y="422730"/>
                </a:cubicBezTo>
                <a:cubicBezTo>
                  <a:pt x="343943" y="477668"/>
                  <a:pt x="293982" y="527525"/>
                  <a:pt x="240778" y="574213"/>
                </a:cubicBezTo>
                <a:lnTo>
                  <a:pt x="238536" y="574213"/>
                </a:lnTo>
                <a:close/>
                <a:moveTo>
                  <a:pt x="240075" y="406171"/>
                </a:moveTo>
                <a:cubicBezTo>
                  <a:pt x="328475" y="407023"/>
                  <a:pt x="407580" y="333822"/>
                  <a:pt x="405891" y="237112"/>
                </a:cubicBezTo>
                <a:cubicBezTo>
                  <a:pt x="404337" y="148413"/>
                  <a:pt x="334154" y="73807"/>
                  <a:pt x="239806" y="73807"/>
                </a:cubicBezTo>
                <a:cubicBezTo>
                  <a:pt x="142514" y="73807"/>
                  <a:pt x="71853" y="152523"/>
                  <a:pt x="73393" y="243001"/>
                </a:cubicBezTo>
                <a:cubicBezTo>
                  <a:pt x="74977" y="335361"/>
                  <a:pt x="151107" y="407157"/>
                  <a:pt x="240090" y="406186"/>
                </a:cubicBezTo>
                <a:close/>
              </a:path>
            </a:pathLst>
          </a:custGeom>
          <a:solidFill>
            <a:srgbClr val="00B0FF"/>
          </a:solidFill>
          <a:ln w="1484" cap="flat">
            <a:noFill/>
            <a:prstDash val="solid"/>
            <a:miter/>
          </a:ln>
        </p:spPr>
        <p:txBody>
          <a:bodyPr rtlCol="0" anchor="ctr"/>
          <a:lstStyle/>
          <a:p>
            <a:endParaRPr lang="LID4096"/>
          </a:p>
        </p:txBody>
      </p:sp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175334F8-0EE1-40B5-9CC9-25490CB9F541}"/>
              </a:ext>
            </a:extLst>
          </p:cNvPr>
          <p:cNvSpPr/>
          <p:nvPr/>
        </p:nvSpPr>
        <p:spPr>
          <a:xfrm>
            <a:off x="147124" y="173409"/>
            <a:ext cx="254369" cy="236604"/>
          </a:xfrm>
          <a:custGeom>
            <a:avLst/>
            <a:gdLst>
              <a:gd name="connsiteX0" fmla="*/ 152839 w 254369"/>
              <a:gd name="connsiteY0" fmla="*/ 50494 h 236604"/>
              <a:gd name="connsiteX1" fmla="*/ 152735 w 254369"/>
              <a:gd name="connsiteY1" fmla="*/ 73419 h 236604"/>
              <a:gd name="connsiteX2" fmla="*/ 158608 w 254369"/>
              <a:gd name="connsiteY2" fmla="*/ 82013 h 236604"/>
              <a:gd name="connsiteX3" fmla="*/ 249982 w 254369"/>
              <a:gd name="connsiteY3" fmla="*/ 118419 h 236604"/>
              <a:gd name="connsiteX4" fmla="*/ 252179 w 254369"/>
              <a:gd name="connsiteY4" fmla="*/ 127416 h 236604"/>
              <a:gd name="connsiteX5" fmla="*/ 243137 w 254369"/>
              <a:gd name="connsiteY5" fmla="*/ 138072 h 236604"/>
              <a:gd name="connsiteX6" fmla="*/ 232541 w 254369"/>
              <a:gd name="connsiteY6" fmla="*/ 142286 h 236604"/>
              <a:gd name="connsiteX7" fmla="*/ 158354 w 254369"/>
              <a:gd name="connsiteY7" fmla="*/ 132841 h 236604"/>
              <a:gd name="connsiteX8" fmla="*/ 152809 w 254369"/>
              <a:gd name="connsiteY8" fmla="*/ 137623 h 236604"/>
              <a:gd name="connsiteX9" fmla="*/ 152809 w 254369"/>
              <a:gd name="connsiteY9" fmla="*/ 184043 h 236604"/>
              <a:gd name="connsiteX10" fmla="*/ 156635 w 254369"/>
              <a:gd name="connsiteY10" fmla="*/ 191545 h 236604"/>
              <a:gd name="connsiteX11" fmla="*/ 182984 w 254369"/>
              <a:gd name="connsiteY11" fmla="*/ 211392 h 236604"/>
              <a:gd name="connsiteX12" fmla="*/ 183477 w 254369"/>
              <a:gd name="connsiteY12" fmla="*/ 219253 h 236604"/>
              <a:gd name="connsiteX13" fmla="*/ 168980 w 254369"/>
              <a:gd name="connsiteY13" fmla="*/ 234019 h 236604"/>
              <a:gd name="connsiteX14" fmla="*/ 160760 w 254369"/>
              <a:gd name="connsiteY14" fmla="*/ 235454 h 236604"/>
              <a:gd name="connsiteX15" fmla="*/ 132828 w 254369"/>
              <a:gd name="connsiteY15" fmla="*/ 221331 h 236604"/>
              <a:gd name="connsiteX16" fmla="*/ 123412 w 254369"/>
              <a:gd name="connsiteY16" fmla="*/ 221271 h 236604"/>
              <a:gd name="connsiteX17" fmla="*/ 94972 w 254369"/>
              <a:gd name="connsiteY17" fmla="*/ 235618 h 236604"/>
              <a:gd name="connsiteX18" fmla="*/ 87619 w 254369"/>
              <a:gd name="connsiteY18" fmla="*/ 234512 h 236604"/>
              <a:gd name="connsiteX19" fmla="*/ 71957 w 254369"/>
              <a:gd name="connsiteY19" fmla="*/ 218551 h 236604"/>
              <a:gd name="connsiteX20" fmla="*/ 72539 w 254369"/>
              <a:gd name="connsiteY20" fmla="*/ 211871 h 236604"/>
              <a:gd name="connsiteX21" fmla="*/ 98873 w 254369"/>
              <a:gd name="connsiteY21" fmla="*/ 191994 h 236604"/>
              <a:gd name="connsiteX22" fmla="*/ 103281 w 254369"/>
              <a:gd name="connsiteY22" fmla="*/ 183639 h 236604"/>
              <a:gd name="connsiteX23" fmla="*/ 103251 w 254369"/>
              <a:gd name="connsiteY23" fmla="*/ 137773 h 236604"/>
              <a:gd name="connsiteX24" fmla="*/ 97871 w 254369"/>
              <a:gd name="connsiteY24" fmla="*/ 132841 h 236604"/>
              <a:gd name="connsiteX25" fmla="*/ 23699 w 254369"/>
              <a:gd name="connsiteY25" fmla="*/ 142286 h 236604"/>
              <a:gd name="connsiteX26" fmla="*/ 12714 w 254369"/>
              <a:gd name="connsiteY26" fmla="*/ 137713 h 236604"/>
              <a:gd name="connsiteX27" fmla="*/ 3239 w 254369"/>
              <a:gd name="connsiteY27" fmla="*/ 126699 h 236604"/>
              <a:gd name="connsiteX28" fmla="*/ 4913 w 254369"/>
              <a:gd name="connsiteY28" fmla="*/ 118942 h 236604"/>
              <a:gd name="connsiteX29" fmla="*/ 84824 w 254369"/>
              <a:gd name="connsiteY29" fmla="*/ 86945 h 236604"/>
              <a:gd name="connsiteX30" fmla="*/ 97318 w 254369"/>
              <a:gd name="connsiteY30" fmla="*/ 82073 h 236604"/>
              <a:gd name="connsiteX31" fmla="*/ 103311 w 254369"/>
              <a:gd name="connsiteY31" fmla="*/ 72986 h 236604"/>
              <a:gd name="connsiteX32" fmla="*/ 103237 w 254369"/>
              <a:gd name="connsiteY32" fmla="*/ 26567 h 236604"/>
              <a:gd name="connsiteX33" fmla="*/ 121604 w 254369"/>
              <a:gd name="connsiteY33" fmla="*/ 861 h 236604"/>
              <a:gd name="connsiteX34" fmla="*/ 152779 w 254369"/>
              <a:gd name="connsiteY34" fmla="*/ 25864 h 236604"/>
              <a:gd name="connsiteX35" fmla="*/ 152824 w 254369"/>
              <a:gd name="connsiteY35" fmla="*/ 50464 h 236604"/>
              <a:gd name="connsiteX36" fmla="*/ 152839 w 254369"/>
              <a:gd name="connsiteY36" fmla="*/ 50464 h 236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54369" h="236604">
                <a:moveTo>
                  <a:pt x="152839" y="50494"/>
                </a:moveTo>
                <a:cubicBezTo>
                  <a:pt x="152839" y="58131"/>
                  <a:pt x="153123" y="65797"/>
                  <a:pt x="152735" y="73419"/>
                </a:cubicBezTo>
                <a:cubicBezTo>
                  <a:pt x="152496" y="78157"/>
                  <a:pt x="154349" y="80339"/>
                  <a:pt x="158608" y="82013"/>
                </a:cubicBezTo>
                <a:cubicBezTo>
                  <a:pt x="189111" y="94029"/>
                  <a:pt x="219539" y="106254"/>
                  <a:pt x="249982" y="118419"/>
                </a:cubicBezTo>
                <a:cubicBezTo>
                  <a:pt x="254974" y="120411"/>
                  <a:pt x="255706" y="123411"/>
                  <a:pt x="252179" y="127416"/>
                </a:cubicBezTo>
                <a:cubicBezTo>
                  <a:pt x="249101" y="130913"/>
                  <a:pt x="245813" y="134276"/>
                  <a:pt x="243137" y="138072"/>
                </a:cubicBezTo>
                <a:cubicBezTo>
                  <a:pt x="240388" y="142002"/>
                  <a:pt x="236980" y="142854"/>
                  <a:pt x="232541" y="142286"/>
                </a:cubicBezTo>
                <a:cubicBezTo>
                  <a:pt x="207822" y="139118"/>
                  <a:pt x="183058" y="136204"/>
                  <a:pt x="158354" y="132841"/>
                </a:cubicBezTo>
                <a:cubicBezTo>
                  <a:pt x="153781" y="132213"/>
                  <a:pt x="152779" y="133528"/>
                  <a:pt x="152809" y="137623"/>
                </a:cubicBezTo>
                <a:cubicBezTo>
                  <a:pt x="152929" y="153092"/>
                  <a:pt x="152929" y="168575"/>
                  <a:pt x="152809" y="184043"/>
                </a:cubicBezTo>
                <a:cubicBezTo>
                  <a:pt x="152779" y="187376"/>
                  <a:pt x="154005" y="189587"/>
                  <a:pt x="156635" y="191545"/>
                </a:cubicBezTo>
                <a:cubicBezTo>
                  <a:pt x="165483" y="198091"/>
                  <a:pt x="174076" y="204951"/>
                  <a:pt x="182984" y="211392"/>
                </a:cubicBezTo>
                <a:cubicBezTo>
                  <a:pt x="186780" y="214127"/>
                  <a:pt x="186660" y="216205"/>
                  <a:pt x="183477" y="219253"/>
                </a:cubicBezTo>
                <a:cubicBezTo>
                  <a:pt x="178485" y="224006"/>
                  <a:pt x="173658" y="228938"/>
                  <a:pt x="168980" y="234019"/>
                </a:cubicBezTo>
                <a:cubicBezTo>
                  <a:pt x="166439" y="236784"/>
                  <a:pt x="164212" y="237307"/>
                  <a:pt x="160760" y="235454"/>
                </a:cubicBezTo>
                <a:cubicBezTo>
                  <a:pt x="151554" y="230552"/>
                  <a:pt x="142064" y="226173"/>
                  <a:pt x="132828" y="221331"/>
                </a:cubicBezTo>
                <a:cubicBezTo>
                  <a:pt x="129525" y="219597"/>
                  <a:pt x="126745" y="219522"/>
                  <a:pt x="123412" y="221271"/>
                </a:cubicBezTo>
                <a:cubicBezTo>
                  <a:pt x="114012" y="226203"/>
                  <a:pt x="104402" y="230731"/>
                  <a:pt x="94972" y="235618"/>
                </a:cubicBezTo>
                <a:cubicBezTo>
                  <a:pt x="92028" y="237143"/>
                  <a:pt x="89935" y="236993"/>
                  <a:pt x="87619" y="234512"/>
                </a:cubicBezTo>
                <a:cubicBezTo>
                  <a:pt x="82523" y="229072"/>
                  <a:pt x="77277" y="223767"/>
                  <a:pt x="71957" y="218551"/>
                </a:cubicBezTo>
                <a:cubicBezTo>
                  <a:pt x="69281" y="215921"/>
                  <a:pt x="69550" y="214082"/>
                  <a:pt x="72539" y="211871"/>
                </a:cubicBezTo>
                <a:cubicBezTo>
                  <a:pt x="81387" y="205340"/>
                  <a:pt x="90010" y="198510"/>
                  <a:pt x="98873" y="191994"/>
                </a:cubicBezTo>
                <a:cubicBezTo>
                  <a:pt x="101832" y="189812"/>
                  <a:pt x="103326" y="187450"/>
                  <a:pt x="103281" y="183639"/>
                </a:cubicBezTo>
                <a:cubicBezTo>
                  <a:pt x="103117" y="168350"/>
                  <a:pt x="103162" y="153062"/>
                  <a:pt x="103251" y="137773"/>
                </a:cubicBezTo>
                <a:cubicBezTo>
                  <a:pt x="103266" y="133917"/>
                  <a:pt x="102713" y="132183"/>
                  <a:pt x="97871" y="132841"/>
                </a:cubicBezTo>
                <a:cubicBezTo>
                  <a:pt x="73182" y="136233"/>
                  <a:pt x="48418" y="139118"/>
                  <a:pt x="23699" y="142286"/>
                </a:cubicBezTo>
                <a:cubicBezTo>
                  <a:pt x="19036" y="142884"/>
                  <a:pt x="15554" y="141838"/>
                  <a:pt x="12714" y="137713"/>
                </a:cubicBezTo>
                <a:cubicBezTo>
                  <a:pt x="9979" y="133753"/>
                  <a:pt x="6452" y="130330"/>
                  <a:pt x="3239" y="126699"/>
                </a:cubicBezTo>
                <a:cubicBezTo>
                  <a:pt x="-1319" y="121528"/>
                  <a:pt x="-1334" y="121453"/>
                  <a:pt x="4913" y="118942"/>
                </a:cubicBezTo>
                <a:cubicBezTo>
                  <a:pt x="31545" y="108256"/>
                  <a:pt x="58192" y="97615"/>
                  <a:pt x="84824" y="86945"/>
                </a:cubicBezTo>
                <a:cubicBezTo>
                  <a:pt x="88979" y="85286"/>
                  <a:pt x="93044" y="83358"/>
                  <a:pt x="97318" y="82073"/>
                </a:cubicBezTo>
                <a:cubicBezTo>
                  <a:pt x="102071" y="80638"/>
                  <a:pt x="103401" y="77813"/>
                  <a:pt x="103311" y="72986"/>
                </a:cubicBezTo>
                <a:cubicBezTo>
                  <a:pt x="103012" y="57518"/>
                  <a:pt x="103102" y="42035"/>
                  <a:pt x="103237" y="26567"/>
                </a:cubicBezTo>
                <a:cubicBezTo>
                  <a:pt x="103356" y="13579"/>
                  <a:pt x="110545" y="3715"/>
                  <a:pt x="121604" y="861"/>
                </a:cubicBezTo>
                <a:cubicBezTo>
                  <a:pt x="137805" y="-3324"/>
                  <a:pt x="152271" y="8184"/>
                  <a:pt x="152779" y="25864"/>
                </a:cubicBezTo>
                <a:cubicBezTo>
                  <a:pt x="153019" y="34054"/>
                  <a:pt x="152824" y="42274"/>
                  <a:pt x="152824" y="50464"/>
                </a:cubicBezTo>
                <a:lnTo>
                  <a:pt x="152839" y="50464"/>
                </a:lnTo>
                <a:close/>
              </a:path>
            </a:pathLst>
          </a:custGeom>
          <a:solidFill>
            <a:srgbClr val="00B0FF"/>
          </a:solidFill>
          <a:ln w="1484" cap="flat">
            <a:noFill/>
            <a:prstDash val="solid"/>
            <a:miter/>
          </a:ln>
        </p:spPr>
        <p:txBody>
          <a:bodyPr rtlCol="0" anchor="ctr"/>
          <a:lstStyle/>
          <a:p>
            <a:endParaRPr lang="LID4096"/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833D550A-6EC8-4BFB-97B3-B057622F0683}"/>
              </a:ext>
            </a:extLst>
          </p:cNvPr>
          <p:cNvGrpSpPr/>
          <p:nvPr userDrawn="1"/>
        </p:nvGrpSpPr>
        <p:grpSpPr>
          <a:xfrm>
            <a:off x="8573101" y="63125"/>
            <a:ext cx="541190" cy="618324"/>
            <a:chOff x="8557939" y="39319"/>
            <a:chExt cx="555358" cy="634511"/>
          </a:xfrm>
          <a:solidFill>
            <a:srgbClr val="00B0FF"/>
          </a:solidFill>
        </p:grpSpPr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264B0227-C9D8-4AEB-95F9-8EE37C4AFB7D}"/>
                </a:ext>
              </a:extLst>
            </p:cNvPr>
            <p:cNvSpPr/>
            <p:nvPr/>
          </p:nvSpPr>
          <p:spPr>
            <a:xfrm flipH="1">
              <a:off x="8557939" y="243547"/>
              <a:ext cx="550563" cy="430283"/>
            </a:xfrm>
            <a:custGeom>
              <a:avLst/>
              <a:gdLst>
                <a:gd name="connsiteX0" fmla="*/ 308784 w 550563"/>
                <a:gd name="connsiteY0" fmla="*/ 429878 h 430283"/>
                <a:gd name="connsiteX1" fmla="*/ 84267 w 550563"/>
                <a:gd name="connsiteY1" fmla="*/ 429701 h 430283"/>
                <a:gd name="connsiteX2" fmla="*/ 67856 w 550563"/>
                <a:gd name="connsiteY2" fmla="*/ 423225 h 430283"/>
                <a:gd name="connsiteX3" fmla="*/ 76549 w 550563"/>
                <a:gd name="connsiteY3" fmla="*/ 405927 h 430283"/>
                <a:gd name="connsiteX4" fmla="*/ 80718 w 550563"/>
                <a:gd name="connsiteY4" fmla="*/ 395726 h 430283"/>
                <a:gd name="connsiteX5" fmla="*/ 80718 w 550563"/>
                <a:gd name="connsiteY5" fmla="*/ 187265 h 430283"/>
                <a:gd name="connsiteX6" fmla="*/ 75307 w 550563"/>
                <a:gd name="connsiteY6" fmla="*/ 169612 h 430283"/>
                <a:gd name="connsiteX7" fmla="*/ 15164 w 550563"/>
                <a:gd name="connsiteY7" fmla="*/ 53407 h 430283"/>
                <a:gd name="connsiteX8" fmla="*/ 261 w 550563"/>
                <a:gd name="connsiteY8" fmla="*/ 13577 h 430283"/>
                <a:gd name="connsiteX9" fmla="*/ 15253 w 550563"/>
                <a:gd name="connsiteY9" fmla="*/ 94 h 430283"/>
                <a:gd name="connsiteX10" fmla="*/ 120459 w 550563"/>
                <a:gd name="connsiteY10" fmla="*/ 271 h 430283"/>
                <a:gd name="connsiteX11" fmla="*/ 234004 w 550563"/>
                <a:gd name="connsiteY11" fmla="*/ 5 h 430283"/>
                <a:gd name="connsiteX12" fmla="*/ 247487 w 550563"/>
                <a:gd name="connsiteY12" fmla="*/ 14109 h 430283"/>
                <a:gd name="connsiteX13" fmla="*/ 239947 w 550563"/>
                <a:gd name="connsiteY13" fmla="*/ 38060 h 430283"/>
                <a:gd name="connsiteX14" fmla="*/ 173506 w 550563"/>
                <a:gd name="connsiteY14" fmla="*/ 167572 h 430283"/>
                <a:gd name="connsiteX15" fmla="*/ 169159 w 550563"/>
                <a:gd name="connsiteY15" fmla="*/ 177330 h 430283"/>
                <a:gd name="connsiteX16" fmla="*/ 174925 w 550563"/>
                <a:gd name="connsiteY16" fmla="*/ 186112 h 430283"/>
                <a:gd name="connsiteX17" fmla="*/ 224335 w 550563"/>
                <a:gd name="connsiteY17" fmla="*/ 185580 h 430283"/>
                <a:gd name="connsiteX18" fmla="*/ 233826 w 550563"/>
                <a:gd name="connsiteY18" fmla="*/ 176798 h 430283"/>
                <a:gd name="connsiteX19" fmla="*/ 248197 w 550563"/>
                <a:gd name="connsiteY19" fmla="*/ 163935 h 430283"/>
                <a:gd name="connsiteX20" fmla="*/ 371144 w 550563"/>
                <a:gd name="connsiteY20" fmla="*/ 164024 h 430283"/>
                <a:gd name="connsiteX21" fmla="*/ 384628 w 550563"/>
                <a:gd name="connsiteY21" fmla="*/ 174225 h 430283"/>
                <a:gd name="connsiteX22" fmla="*/ 398111 w 550563"/>
                <a:gd name="connsiteY22" fmla="*/ 185757 h 430283"/>
                <a:gd name="connsiteX23" fmla="*/ 478214 w 550563"/>
                <a:gd name="connsiteY23" fmla="*/ 185846 h 430283"/>
                <a:gd name="connsiteX24" fmla="*/ 496842 w 550563"/>
                <a:gd name="connsiteY24" fmla="*/ 186999 h 430283"/>
                <a:gd name="connsiteX25" fmla="*/ 537026 w 550563"/>
                <a:gd name="connsiteY25" fmla="*/ 232417 h 430283"/>
                <a:gd name="connsiteX26" fmla="*/ 537115 w 550563"/>
                <a:gd name="connsiteY26" fmla="*/ 391468 h 430283"/>
                <a:gd name="connsiteX27" fmla="*/ 546163 w 550563"/>
                <a:gd name="connsiteY27" fmla="*/ 407790 h 430283"/>
                <a:gd name="connsiteX28" fmla="*/ 550066 w 550563"/>
                <a:gd name="connsiteY28" fmla="*/ 421806 h 430283"/>
                <a:gd name="connsiteX29" fmla="*/ 541284 w 550563"/>
                <a:gd name="connsiteY29" fmla="*/ 429612 h 430283"/>
                <a:gd name="connsiteX30" fmla="*/ 529220 w 550563"/>
                <a:gd name="connsiteY30" fmla="*/ 429790 h 430283"/>
                <a:gd name="connsiteX31" fmla="*/ 308695 w 550563"/>
                <a:gd name="connsiteY31" fmla="*/ 429790 h 430283"/>
                <a:gd name="connsiteX32" fmla="*/ 519019 w 550563"/>
                <a:gd name="connsiteY32" fmla="*/ 328664 h 430283"/>
                <a:gd name="connsiteX33" fmla="*/ 519019 w 550563"/>
                <a:gd name="connsiteY33" fmla="*/ 328664 h 430283"/>
                <a:gd name="connsiteX34" fmla="*/ 519107 w 550563"/>
                <a:gd name="connsiteY34" fmla="*/ 261868 h 430283"/>
                <a:gd name="connsiteX35" fmla="*/ 508551 w 550563"/>
                <a:gd name="connsiteY35" fmla="*/ 250690 h 430283"/>
                <a:gd name="connsiteX36" fmla="*/ 475198 w 550563"/>
                <a:gd name="connsiteY36" fmla="*/ 250690 h 430283"/>
                <a:gd name="connsiteX37" fmla="*/ 464287 w 550563"/>
                <a:gd name="connsiteY37" fmla="*/ 261956 h 430283"/>
                <a:gd name="connsiteX38" fmla="*/ 464287 w 550563"/>
                <a:gd name="connsiteY38" fmla="*/ 395549 h 430283"/>
                <a:gd name="connsiteX39" fmla="*/ 475198 w 550563"/>
                <a:gd name="connsiteY39" fmla="*/ 406814 h 430283"/>
                <a:gd name="connsiteX40" fmla="*/ 504560 w 550563"/>
                <a:gd name="connsiteY40" fmla="*/ 406903 h 430283"/>
                <a:gd name="connsiteX41" fmla="*/ 519285 w 550563"/>
                <a:gd name="connsiteY41" fmla="*/ 392710 h 430283"/>
                <a:gd name="connsiteX42" fmla="*/ 519107 w 550563"/>
                <a:gd name="connsiteY42" fmla="*/ 328575 h 430283"/>
                <a:gd name="connsiteX43" fmla="*/ 230367 w 550563"/>
                <a:gd name="connsiteY43" fmla="*/ 309148 h 430283"/>
                <a:gd name="connsiteX44" fmla="*/ 230367 w 550563"/>
                <a:gd name="connsiteY44" fmla="*/ 261158 h 430283"/>
                <a:gd name="connsiteX45" fmla="*/ 220077 w 550563"/>
                <a:gd name="connsiteY45" fmla="*/ 250779 h 430283"/>
                <a:gd name="connsiteX46" fmla="*/ 178739 w 550563"/>
                <a:gd name="connsiteY46" fmla="*/ 250779 h 430283"/>
                <a:gd name="connsiteX47" fmla="*/ 167385 w 550563"/>
                <a:gd name="connsiteY47" fmla="*/ 261513 h 430283"/>
                <a:gd name="connsiteX48" fmla="*/ 167385 w 550563"/>
                <a:gd name="connsiteY48" fmla="*/ 356074 h 430283"/>
                <a:gd name="connsiteX49" fmla="*/ 178473 w 550563"/>
                <a:gd name="connsiteY49" fmla="*/ 367251 h 430283"/>
                <a:gd name="connsiteX50" fmla="*/ 217149 w 550563"/>
                <a:gd name="connsiteY50" fmla="*/ 367340 h 430283"/>
                <a:gd name="connsiteX51" fmla="*/ 230455 w 550563"/>
                <a:gd name="connsiteY51" fmla="*/ 354300 h 430283"/>
                <a:gd name="connsiteX52" fmla="*/ 230278 w 550563"/>
                <a:gd name="connsiteY52" fmla="*/ 308971 h 430283"/>
                <a:gd name="connsiteX53" fmla="*/ 243850 w 550563"/>
                <a:gd name="connsiteY53" fmla="*/ 307640 h 430283"/>
                <a:gd name="connsiteX54" fmla="*/ 244560 w 550563"/>
                <a:gd name="connsiteY54" fmla="*/ 307640 h 430283"/>
                <a:gd name="connsiteX55" fmla="*/ 244560 w 550563"/>
                <a:gd name="connsiteY55" fmla="*/ 355719 h 430283"/>
                <a:gd name="connsiteX56" fmla="*/ 255559 w 550563"/>
                <a:gd name="connsiteY56" fmla="*/ 367340 h 430283"/>
                <a:gd name="connsiteX57" fmla="*/ 295655 w 550563"/>
                <a:gd name="connsiteY57" fmla="*/ 367340 h 430283"/>
                <a:gd name="connsiteX58" fmla="*/ 305768 w 550563"/>
                <a:gd name="connsiteY58" fmla="*/ 356518 h 430283"/>
                <a:gd name="connsiteX59" fmla="*/ 305768 w 550563"/>
                <a:gd name="connsiteY59" fmla="*/ 261601 h 430283"/>
                <a:gd name="connsiteX60" fmla="*/ 294413 w 550563"/>
                <a:gd name="connsiteY60" fmla="*/ 250779 h 430283"/>
                <a:gd name="connsiteX61" fmla="*/ 254318 w 550563"/>
                <a:gd name="connsiteY61" fmla="*/ 250779 h 430283"/>
                <a:gd name="connsiteX62" fmla="*/ 243673 w 550563"/>
                <a:gd name="connsiteY62" fmla="*/ 262134 h 430283"/>
                <a:gd name="connsiteX63" fmla="*/ 243850 w 550563"/>
                <a:gd name="connsiteY63" fmla="*/ 307552 h 430283"/>
                <a:gd name="connsiteX64" fmla="*/ 377443 w 550563"/>
                <a:gd name="connsiteY64" fmla="*/ 308882 h 430283"/>
                <a:gd name="connsiteX65" fmla="*/ 377531 w 550563"/>
                <a:gd name="connsiteY65" fmla="*/ 263464 h 430283"/>
                <a:gd name="connsiteX66" fmla="*/ 365379 w 550563"/>
                <a:gd name="connsiteY66" fmla="*/ 250779 h 430283"/>
                <a:gd name="connsiteX67" fmla="*/ 331936 w 550563"/>
                <a:gd name="connsiteY67" fmla="*/ 250779 h 430283"/>
                <a:gd name="connsiteX68" fmla="*/ 319961 w 550563"/>
                <a:gd name="connsiteY68" fmla="*/ 262400 h 430283"/>
                <a:gd name="connsiteX69" fmla="*/ 319961 w 550563"/>
                <a:gd name="connsiteY69" fmla="*/ 355985 h 430283"/>
                <a:gd name="connsiteX70" fmla="*/ 332202 w 550563"/>
                <a:gd name="connsiteY70" fmla="*/ 367429 h 430283"/>
                <a:gd name="connsiteX71" fmla="*/ 365645 w 550563"/>
                <a:gd name="connsiteY71" fmla="*/ 367429 h 430283"/>
                <a:gd name="connsiteX72" fmla="*/ 377531 w 550563"/>
                <a:gd name="connsiteY72" fmla="*/ 355631 h 430283"/>
                <a:gd name="connsiteX73" fmla="*/ 377443 w 550563"/>
                <a:gd name="connsiteY73" fmla="*/ 308882 h 430283"/>
                <a:gd name="connsiteX74" fmla="*/ 391813 w 550563"/>
                <a:gd name="connsiteY74" fmla="*/ 308882 h 430283"/>
                <a:gd name="connsiteX75" fmla="*/ 391813 w 550563"/>
                <a:gd name="connsiteY75" fmla="*/ 328841 h 430283"/>
                <a:gd name="connsiteX76" fmla="*/ 431643 w 550563"/>
                <a:gd name="connsiteY76" fmla="*/ 367429 h 430283"/>
                <a:gd name="connsiteX77" fmla="*/ 445392 w 550563"/>
                <a:gd name="connsiteY77" fmla="*/ 353058 h 430283"/>
                <a:gd name="connsiteX78" fmla="*/ 445215 w 550563"/>
                <a:gd name="connsiteY78" fmla="*/ 290431 h 430283"/>
                <a:gd name="connsiteX79" fmla="*/ 404055 w 550563"/>
                <a:gd name="connsiteY79" fmla="*/ 250690 h 430283"/>
                <a:gd name="connsiteX80" fmla="*/ 391813 w 550563"/>
                <a:gd name="connsiteY80" fmla="*/ 263464 h 430283"/>
                <a:gd name="connsiteX81" fmla="*/ 391813 w 550563"/>
                <a:gd name="connsiteY81" fmla="*/ 308793 h 430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550563" h="430283">
                  <a:moveTo>
                    <a:pt x="308784" y="429878"/>
                  </a:moveTo>
                  <a:cubicBezTo>
                    <a:pt x="233915" y="429878"/>
                    <a:pt x="159135" y="429878"/>
                    <a:pt x="84267" y="429701"/>
                  </a:cubicBezTo>
                  <a:cubicBezTo>
                    <a:pt x="78323" y="429701"/>
                    <a:pt x="69630" y="433160"/>
                    <a:pt x="67856" y="423225"/>
                  </a:cubicBezTo>
                  <a:cubicBezTo>
                    <a:pt x="66525" y="415951"/>
                    <a:pt x="65283" y="407879"/>
                    <a:pt x="76549" y="405927"/>
                  </a:cubicBezTo>
                  <a:cubicBezTo>
                    <a:pt x="81517" y="405040"/>
                    <a:pt x="80718" y="399629"/>
                    <a:pt x="80718" y="395726"/>
                  </a:cubicBezTo>
                  <a:cubicBezTo>
                    <a:pt x="80718" y="326269"/>
                    <a:pt x="80718" y="256723"/>
                    <a:pt x="80718" y="187265"/>
                  </a:cubicBezTo>
                  <a:cubicBezTo>
                    <a:pt x="80718" y="180789"/>
                    <a:pt x="78235" y="175112"/>
                    <a:pt x="75307" y="169612"/>
                  </a:cubicBezTo>
                  <a:cubicBezTo>
                    <a:pt x="54550" y="131202"/>
                    <a:pt x="36365" y="91550"/>
                    <a:pt x="15164" y="53407"/>
                  </a:cubicBezTo>
                  <a:cubicBezTo>
                    <a:pt x="8600" y="41608"/>
                    <a:pt x="-1779" y="29899"/>
                    <a:pt x="261" y="13577"/>
                  </a:cubicBezTo>
                  <a:cubicBezTo>
                    <a:pt x="1503" y="3376"/>
                    <a:pt x="5140" y="5"/>
                    <a:pt x="15253" y="94"/>
                  </a:cubicBezTo>
                  <a:cubicBezTo>
                    <a:pt x="50292" y="537"/>
                    <a:pt x="85331" y="271"/>
                    <a:pt x="120459" y="271"/>
                  </a:cubicBezTo>
                  <a:cubicBezTo>
                    <a:pt x="158337" y="271"/>
                    <a:pt x="196215" y="715"/>
                    <a:pt x="234004" y="5"/>
                  </a:cubicBezTo>
                  <a:cubicBezTo>
                    <a:pt x="245358" y="-172"/>
                    <a:pt x="247665" y="4352"/>
                    <a:pt x="247487" y="14109"/>
                  </a:cubicBezTo>
                  <a:cubicBezTo>
                    <a:pt x="247310" y="22980"/>
                    <a:pt x="243850" y="30431"/>
                    <a:pt x="239947" y="38060"/>
                  </a:cubicBezTo>
                  <a:cubicBezTo>
                    <a:pt x="217770" y="81260"/>
                    <a:pt x="195594" y="124372"/>
                    <a:pt x="173506" y="167572"/>
                  </a:cubicBezTo>
                  <a:cubicBezTo>
                    <a:pt x="171909" y="170766"/>
                    <a:pt x="170312" y="173959"/>
                    <a:pt x="169159" y="177330"/>
                  </a:cubicBezTo>
                  <a:cubicBezTo>
                    <a:pt x="167296" y="182652"/>
                    <a:pt x="168538" y="186201"/>
                    <a:pt x="174925" y="186112"/>
                  </a:cubicBezTo>
                  <a:cubicBezTo>
                    <a:pt x="191424" y="185934"/>
                    <a:pt x="207924" y="185757"/>
                    <a:pt x="224335" y="185580"/>
                  </a:cubicBezTo>
                  <a:cubicBezTo>
                    <a:pt x="230101" y="185580"/>
                    <a:pt x="233826" y="182830"/>
                    <a:pt x="233826" y="176798"/>
                  </a:cubicBezTo>
                  <a:cubicBezTo>
                    <a:pt x="233826" y="166951"/>
                    <a:pt x="238883" y="163846"/>
                    <a:pt x="248197" y="163935"/>
                  </a:cubicBezTo>
                  <a:cubicBezTo>
                    <a:pt x="289179" y="164201"/>
                    <a:pt x="330162" y="164024"/>
                    <a:pt x="371144" y="164024"/>
                  </a:cubicBezTo>
                  <a:cubicBezTo>
                    <a:pt x="378152" y="164024"/>
                    <a:pt x="385249" y="164290"/>
                    <a:pt x="384628" y="174225"/>
                  </a:cubicBezTo>
                  <a:cubicBezTo>
                    <a:pt x="383918" y="184426"/>
                    <a:pt x="389950" y="185846"/>
                    <a:pt x="398111" y="185757"/>
                  </a:cubicBezTo>
                  <a:cubicBezTo>
                    <a:pt x="424812" y="185580"/>
                    <a:pt x="451513" y="185757"/>
                    <a:pt x="478214" y="185846"/>
                  </a:cubicBezTo>
                  <a:cubicBezTo>
                    <a:pt x="484423" y="185846"/>
                    <a:pt x="490721" y="186112"/>
                    <a:pt x="496842" y="186999"/>
                  </a:cubicBezTo>
                  <a:cubicBezTo>
                    <a:pt x="521236" y="190370"/>
                    <a:pt x="536938" y="207756"/>
                    <a:pt x="537026" y="232417"/>
                  </a:cubicBezTo>
                  <a:cubicBezTo>
                    <a:pt x="537292" y="285464"/>
                    <a:pt x="537115" y="338421"/>
                    <a:pt x="537115" y="391468"/>
                  </a:cubicBezTo>
                  <a:cubicBezTo>
                    <a:pt x="537115" y="398476"/>
                    <a:pt x="535873" y="405395"/>
                    <a:pt x="546163" y="407790"/>
                  </a:cubicBezTo>
                  <a:cubicBezTo>
                    <a:pt x="552727" y="409298"/>
                    <a:pt x="549977" y="416750"/>
                    <a:pt x="550066" y="421806"/>
                  </a:cubicBezTo>
                  <a:cubicBezTo>
                    <a:pt x="550155" y="427483"/>
                    <a:pt x="546340" y="429435"/>
                    <a:pt x="541284" y="429612"/>
                  </a:cubicBezTo>
                  <a:cubicBezTo>
                    <a:pt x="537292" y="429701"/>
                    <a:pt x="533301" y="429790"/>
                    <a:pt x="529220" y="429790"/>
                  </a:cubicBezTo>
                  <a:cubicBezTo>
                    <a:pt x="455682" y="429790"/>
                    <a:pt x="382233" y="429790"/>
                    <a:pt x="308695" y="429790"/>
                  </a:cubicBezTo>
                  <a:close/>
                  <a:moveTo>
                    <a:pt x="519019" y="328664"/>
                  </a:moveTo>
                  <a:lnTo>
                    <a:pt x="519019" y="328664"/>
                  </a:lnTo>
                  <a:cubicBezTo>
                    <a:pt x="519019" y="306398"/>
                    <a:pt x="518841" y="284133"/>
                    <a:pt x="519107" y="261868"/>
                  </a:cubicBezTo>
                  <a:cubicBezTo>
                    <a:pt x="519196" y="254239"/>
                    <a:pt x="517067" y="250247"/>
                    <a:pt x="508551" y="250690"/>
                  </a:cubicBezTo>
                  <a:cubicBezTo>
                    <a:pt x="497463" y="251223"/>
                    <a:pt x="486286" y="251134"/>
                    <a:pt x="475198" y="250690"/>
                  </a:cubicBezTo>
                  <a:cubicBezTo>
                    <a:pt x="467037" y="250424"/>
                    <a:pt x="464198" y="254150"/>
                    <a:pt x="464287" y="261956"/>
                  </a:cubicBezTo>
                  <a:cubicBezTo>
                    <a:pt x="464464" y="306487"/>
                    <a:pt x="464464" y="351018"/>
                    <a:pt x="464287" y="395549"/>
                  </a:cubicBezTo>
                  <a:cubicBezTo>
                    <a:pt x="464287" y="403355"/>
                    <a:pt x="467037" y="407081"/>
                    <a:pt x="475198" y="406814"/>
                  </a:cubicBezTo>
                  <a:cubicBezTo>
                    <a:pt x="484955" y="406460"/>
                    <a:pt x="494802" y="406193"/>
                    <a:pt x="504560" y="406903"/>
                  </a:cubicBezTo>
                  <a:cubicBezTo>
                    <a:pt x="515382" y="407701"/>
                    <a:pt x="519640" y="404065"/>
                    <a:pt x="519285" y="392710"/>
                  </a:cubicBezTo>
                  <a:cubicBezTo>
                    <a:pt x="518487" y="371332"/>
                    <a:pt x="519107" y="349953"/>
                    <a:pt x="519107" y="328575"/>
                  </a:cubicBezTo>
                  <a:close/>
                  <a:moveTo>
                    <a:pt x="230367" y="309148"/>
                  </a:moveTo>
                  <a:cubicBezTo>
                    <a:pt x="230367" y="293181"/>
                    <a:pt x="230189" y="277125"/>
                    <a:pt x="230367" y="261158"/>
                  </a:cubicBezTo>
                  <a:cubicBezTo>
                    <a:pt x="230455" y="253795"/>
                    <a:pt x="227528" y="250690"/>
                    <a:pt x="220077" y="250779"/>
                  </a:cubicBezTo>
                  <a:cubicBezTo>
                    <a:pt x="206327" y="251045"/>
                    <a:pt x="192578" y="251045"/>
                    <a:pt x="178739" y="250779"/>
                  </a:cubicBezTo>
                  <a:cubicBezTo>
                    <a:pt x="171022" y="250602"/>
                    <a:pt x="167296" y="253440"/>
                    <a:pt x="167385" y="261513"/>
                  </a:cubicBezTo>
                  <a:cubicBezTo>
                    <a:pt x="167562" y="293004"/>
                    <a:pt x="167562" y="324583"/>
                    <a:pt x="167385" y="356074"/>
                  </a:cubicBezTo>
                  <a:cubicBezTo>
                    <a:pt x="167385" y="363969"/>
                    <a:pt x="170578" y="367429"/>
                    <a:pt x="178473" y="367251"/>
                  </a:cubicBezTo>
                  <a:cubicBezTo>
                    <a:pt x="191336" y="367074"/>
                    <a:pt x="204287" y="366808"/>
                    <a:pt x="217149" y="367340"/>
                  </a:cubicBezTo>
                  <a:cubicBezTo>
                    <a:pt x="226818" y="367695"/>
                    <a:pt x="230810" y="364324"/>
                    <a:pt x="230455" y="354300"/>
                  </a:cubicBezTo>
                  <a:cubicBezTo>
                    <a:pt x="229834" y="339220"/>
                    <a:pt x="230278" y="324140"/>
                    <a:pt x="230278" y="308971"/>
                  </a:cubicBezTo>
                  <a:close/>
                  <a:moveTo>
                    <a:pt x="243850" y="307640"/>
                  </a:moveTo>
                  <a:cubicBezTo>
                    <a:pt x="243850" y="307640"/>
                    <a:pt x="244294" y="307640"/>
                    <a:pt x="244560" y="307640"/>
                  </a:cubicBezTo>
                  <a:cubicBezTo>
                    <a:pt x="244560" y="323696"/>
                    <a:pt x="244649" y="339752"/>
                    <a:pt x="244560" y="355719"/>
                  </a:cubicBezTo>
                  <a:cubicBezTo>
                    <a:pt x="244560" y="363348"/>
                    <a:pt x="247487" y="367429"/>
                    <a:pt x="255559" y="367340"/>
                  </a:cubicBezTo>
                  <a:cubicBezTo>
                    <a:pt x="268954" y="367162"/>
                    <a:pt x="282260" y="367162"/>
                    <a:pt x="295655" y="367340"/>
                  </a:cubicBezTo>
                  <a:cubicBezTo>
                    <a:pt x="303106" y="367340"/>
                    <a:pt x="305856" y="363614"/>
                    <a:pt x="305768" y="356518"/>
                  </a:cubicBezTo>
                  <a:cubicBezTo>
                    <a:pt x="305679" y="324849"/>
                    <a:pt x="305590" y="293270"/>
                    <a:pt x="305768" y="261601"/>
                  </a:cubicBezTo>
                  <a:cubicBezTo>
                    <a:pt x="305768" y="253440"/>
                    <a:pt x="302219" y="250602"/>
                    <a:pt x="294413" y="250779"/>
                  </a:cubicBezTo>
                  <a:cubicBezTo>
                    <a:pt x="281018" y="251134"/>
                    <a:pt x="267712" y="251045"/>
                    <a:pt x="254318" y="250779"/>
                  </a:cubicBezTo>
                  <a:cubicBezTo>
                    <a:pt x="246245" y="250690"/>
                    <a:pt x="243407" y="254150"/>
                    <a:pt x="243673" y="262134"/>
                  </a:cubicBezTo>
                  <a:cubicBezTo>
                    <a:pt x="244116" y="277303"/>
                    <a:pt x="243850" y="292383"/>
                    <a:pt x="243850" y="307552"/>
                  </a:cubicBezTo>
                  <a:close/>
                  <a:moveTo>
                    <a:pt x="377443" y="308882"/>
                  </a:moveTo>
                  <a:cubicBezTo>
                    <a:pt x="377443" y="293713"/>
                    <a:pt x="377088" y="278544"/>
                    <a:pt x="377531" y="263464"/>
                  </a:cubicBezTo>
                  <a:cubicBezTo>
                    <a:pt x="377797" y="254505"/>
                    <a:pt x="375048" y="250247"/>
                    <a:pt x="365379" y="250779"/>
                  </a:cubicBezTo>
                  <a:cubicBezTo>
                    <a:pt x="354290" y="251311"/>
                    <a:pt x="343113" y="251223"/>
                    <a:pt x="331936" y="250779"/>
                  </a:cubicBezTo>
                  <a:cubicBezTo>
                    <a:pt x="323420" y="250424"/>
                    <a:pt x="319872" y="253706"/>
                    <a:pt x="319961" y="262400"/>
                  </a:cubicBezTo>
                  <a:cubicBezTo>
                    <a:pt x="320227" y="293625"/>
                    <a:pt x="320227" y="324761"/>
                    <a:pt x="319961" y="355985"/>
                  </a:cubicBezTo>
                  <a:cubicBezTo>
                    <a:pt x="319961" y="364945"/>
                    <a:pt x="324041" y="367695"/>
                    <a:pt x="332202" y="367429"/>
                  </a:cubicBezTo>
                  <a:cubicBezTo>
                    <a:pt x="343291" y="367162"/>
                    <a:pt x="354468" y="367074"/>
                    <a:pt x="365645" y="367429"/>
                  </a:cubicBezTo>
                  <a:cubicBezTo>
                    <a:pt x="374160" y="367695"/>
                    <a:pt x="377709" y="364324"/>
                    <a:pt x="377531" y="355631"/>
                  </a:cubicBezTo>
                  <a:cubicBezTo>
                    <a:pt x="377088" y="340018"/>
                    <a:pt x="377443" y="324406"/>
                    <a:pt x="377443" y="308882"/>
                  </a:cubicBezTo>
                  <a:close/>
                  <a:moveTo>
                    <a:pt x="391813" y="308882"/>
                  </a:moveTo>
                  <a:cubicBezTo>
                    <a:pt x="391813" y="315535"/>
                    <a:pt x="391724" y="322188"/>
                    <a:pt x="391813" y="328841"/>
                  </a:cubicBezTo>
                  <a:cubicBezTo>
                    <a:pt x="392789" y="374436"/>
                    <a:pt x="383918" y="366364"/>
                    <a:pt x="431643" y="367429"/>
                  </a:cubicBezTo>
                  <a:cubicBezTo>
                    <a:pt x="442376" y="367695"/>
                    <a:pt x="445569" y="363082"/>
                    <a:pt x="445392" y="353058"/>
                  </a:cubicBezTo>
                  <a:cubicBezTo>
                    <a:pt x="444949" y="332212"/>
                    <a:pt x="445658" y="311277"/>
                    <a:pt x="445215" y="290431"/>
                  </a:cubicBezTo>
                  <a:cubicBezTo>
                    <a:pt x="444239" y="242796"/>
                    <a:pt x="453997" y="251932"/>
                    <a:pt x="404055" y="250690"/>
                  </a:cubicBezTo>
                  <a:cubicBezTo>
                    <a:pt x="394563" y="250424"/>
                    <a:pt x="391547" y="254682"/>
                    <a:pt x="391813" y="263464"/>
                  </a:cubicBezTo>
                  <a:cubicBezTo>
                    <a:pt x="392168" y="278544"/>
                    <a:pt x="391902" y="293625"/>
                    <a:pt x="391813" y="308793"/>
                  </a:cubicBezTo>
                  <a:close/>
                </a:path>
              </a:pathLst>
            </a:custGeom>
            <a:grpFill/>
            <a:ln w="87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18" name="Forma libre: forma 17">
              <a:extLst>
                <a:ext uri="{FF2B5EF4-FFF2-40B4-BE49-F238E27FC236}">
                  <a16:creationId xmlns:a16="http://schemas.microsoft.com/office/drawing/2014/main" id="{160F1714-5237-4BE2-AD24-EFFB2FA5A4FE}"/>
                </a:ext>
              </a:extLst>
            </p:cNvPr>
            <p:cNvSpPr/>
            <p:nvPr/>
          </p:nvSpPr>
          <p:spPr>
            <a:xfrm flipH="1">
              <a:off x="8900127" y="164603"/>
              <a:ext cx="169795" cy="72834"/>
            </a:xfrm>
            <a:custGeom>
              <a:avLst/>
              <a:gdLst>
                <a:gd name="connsiteX0" fmla="*/ 139183 w 169795"/>
                <a:gd name="connsiteY0" fmla="*/ 0 h 72834"/>
                <a:gd name="connsiteX1" fmla="*/ 153465 w 169795"/>
                <a:gd name="connsiteY1" fmla="*/ 2040 h 72834"/>
                <a:gd name="connsiteX2" fmla="*/ 169698 w 169795"/>
                <a:gd name="connsiteY2" fmla="*/ 17653 h 72834"/>
                <a:gd name="connsiteX3" fmla="*/ 169609 w 169795"/>
                <a:gd name="connsiteY3" fmla="*/ 60409 h 72834"/>
                <a:gd name="connsiteX4" fmla="*/ 157811 w 169795"/>
                <a:gd name="connsiteY4" fmla="*/ 72473 h 72834"/>
                <a:gd name="connsiteX5" fmla="*/ 156481 w 169795"/>
                <a:gd name="connsiteY5" fmla="*/ 72473 h 72834"/>
                <a:gd name="connsiteX6" fmla="*/ 128006 w 169795"/>
                <a:gd name="connsiteY6" fmla="*/ 46394 h 72834"/>
                <a:gd name="connsiteX7" fmla="*/ 126853 w 169795"/>
                <a:gd name="connsiteY7" fmla="*/ 47636 h 72834"/>
                <a:gd name="connsiteX8" fmla="*/ 101039 w 169795"/>
                <a:gd name="connsiteY8" fmla="*/ 72119 h 72834"/>
                <a:gd name="connsiteX9" fmla="*/ 42936 w 169795"/>
                <a:gd name="connsiteY9" fmla="*/ 70167 h 72834"/>
                <a:gd name="connsiteX10" fmla="*/ 12066 w 169795"/>
                <a:gd name="connsiteY10" fmla="*/ 72828 h 72834"/>
                <a:gd name="connsiteX11" fmla="*/ 2 w 169795"/>
                <a:gd name="connsiteY11" fmla="*/ 60853 h 72834"/>
                <a:gd name="connsiteX12" fmla="*/ 2 w 169795"/>
                <a:gd name="connsiteY12" fmla="*/ 12774 h 72834"/>
                <a:gd name="connsiteX13" fmla="*/ 11179 w 169795"/>
                <a:gd name="connsiteY13" fmla="*/ 1863 h 72834"/>
                <a:gd name="connsiteX14" fmla="*/ 72653 w 169795"/>
                <a:gd name="connsiteY14" fmla="*/ 1597 h 72834"/>
                <a:gd name="connsiteX15" fmla="*/ 83919 w 169795"/>
                <a:gd name="connsiteY15" fmla="*/ 12774 h 72834"/>
                <a:gd name="connsiteX16" fmla="*/ 85959 w 169795"/>
                <a:gd name="connsiteY16" fmla="*/ 60764 h 72834"/>
                <a:gd name="connsiteX17" fmla="*/ 85959 w 169795"/>
                <a:gd name="connsiteY17" fmla="*/ 21378 h 72834"/>
                <a:gd name="connsiteX18" fmla="*/ 105031 w 169795"/>
                <a:gd name="connsiteY18" fmla="*/ 2395 h 72834"/>
                <a:gd name="connsiteX19" fmla="*/ 126941 w 169795"/>
                <a:gd name="connsiteY19" fmla="*/ 8959 h 72834"/>
                <a:gd name="connsiteX20" fmla="*/ 128715 w 169795"/>
                <a:gd name="connsiteY20" fmla="*/ 7185 h 72834"/>
                <a:gd name="connsiteX21" fmla="*/ 139272 w 169795"/>
                <a:gd name="connsiteY21" fmla="*/ 89 h 72834"/>
                <a:gd name="connsiteX22" fmla="*/ 139094 w 169795"/>
                <a:gd name="connsiteY22" fmla="*/ 89 h 72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69795" h="72834">
                  <a:moveTo>
                    <a:pt x="139183" y="0"/>
                  </a:moveTo>
                  <a:cubicBezTo>
                    <a:pt x="143707" y="2661"/>
                    <a:pt x="148675" y="2572"/>
                    <a:pt x="153465" y="2040"/>
                  </a:cubicBezTo>
                  <a:cubicBezTo>
                    <a:pt x="165440" y="621"/>
                    <a:pt x="170585" y="4968"/>
                    <a:pt x="169698" y="17653"/>
                  </a:cubicBezTo>
                  <a:cubicBezTo>
                    <a:pt x="168722" y="31846"/>
                    <a:pt x="169166" y="46128"/>
                    <a:pt x="169609" y="60409"/>
                  </a:cubicBezTo>
                  <a:cubicBezTo>
                    <a:pt x="169875" y="69014"/>
                    <a:pt x="166327" y="72828"/>
                    <a:pt x="157811" y="72473"/>
                  </a:cubicBezTo>
                  <a:cubicBezTo>
                    <a:pt x="157368" y="72473"/>
                    <a:pt x="156924" y="72473"/>
                    <a:pt x="156481" y="72473"/>
                  </a:cubicBezTo>
                  <a:cubicBezTo>
                    <a:pt x="138207" y="73243"/>
                    <a:pt x="128715" y="64549"/>
                    <a:pt x="128006" y="46394"/>
                  </a:cubicBezTo>
                  <a:cubicBezTo>
                    <a:pt x="127474" y="47015"/>
                    <a:pt x="126853" y="47281"/>
                    <a:pt x="126853" y="47636"/>
                  </a:cubicBezTo>
                  <a:cubicBezTo>
                    <a:pt x="125877" y="72740"/>
                    <a:pt x="125788" y="73893"/>
                    <a:pt x="101039" y="72119"/>
                  </a:cubicBezTo>
                  <a:cubicBezTo>
                    <a:pt x="81790" y="70699"/>
                    <a:pt x="62629" y="74602"/>
                    <a:pt x="42936" y="70167"/>
                  </a:cubicBezTo>
                  <a:cubicBezTo>
                    <a:pt x="34509" y="68216"/>
                    <a:pt x="22533" y="72562"/>
                    <a:pt x="12066" y="72828"/>
                  </a:cubicBezTo>
                  <a:cubicBezTo>
                    <a:pt x="3728" y="73006"/>
                    <a:pt x="-87" y="69457"/>
                    <a:pt x="2" y="60853"/>
                  </a:cubicBezTo>
                  <a:cubicBezTo>
                    <a:pt x="268" y="44797"/>
                    <a:pt x="268" y="28741"/>
                    <a:pt x="2" y="12774"/>
                  </a:cubicBezTo>
                  <a:cubicBezTo>
                    <a:pt x="-87" y="4879"/>
                    <a:pt x="2929" y="1774"/>
                    <a:pt x="11179" y="1863"/>
                  </a:cubicBezTo>
                  <a:cubicBezTo>
                    <a:pt x="31670" y="2218"/>
                    <a:pt x="52162" y="1863"/>
                    <a:pt x="72653" y="1597"/>
                  </a:cubicBezTo>
                  <a:cubicBezTo>
                    <a:pt x="80459" y="1508"/>
                    <a:pt x="84007" y="4879"/>
                    <a:pt x="83919" y="12774"/>
                  </a:cubicBezTo>
                  <a:cubicBezTo>
                    <a:pt x="83741" y="28741"/>
                    <a:pt x="83919" y="44708"/>
                    <a:pt x="85959" y="60764"/>
                  </a:cubicBezTo>
                  <a:cubicBezTo>
                    <a:pt x="85959" y="47636"/>
                    <a:pt x="85870" y="34507"/>
                    <a:pt x="85959" y="21378"/>
                  </a:cubicBezTo>
                  <a:cubicBezTo>
                    <a:pt x="86136" y="2040"/>
                    <a:pt x="86314" y="1419"/>
                    <a:pt x="105031" y="2395"/>
                  </a:cubicBezTo>
                  <a:cubicBezTo>
                    <a:pt x="112393" y="2750"/>
                    <a:pt x="122240" y="-3016"/>
                    <a:pt x="126941" y="8959"/>
                  </a:cubicBezTo>
                  <a:cubicBezTo>
                    <a:pt x="128095" y="11887"/>
                    <a:pt x="128627" y="7806"/>
                    <a:pt x="128715" y="7185"/>
                  </a:cubicBezTo>
                  <a:cubicBezTo>
                    <a:pt x="130224" y="1685"/>
                    <a:pt x="135457" y="2040"/>
                    <a:pt x="139272" y="89"/>
                  </a:cubicBezTo>
                  <a:lnTo>
                    <a:pt x="139094" y="89"/>
                  </a:lnTo>
                  <a:close/>
                </a:path>
              </a:pathLst>
            </a:custGeom>
            <a:grpFill/>
            <a:ln w="87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19" name="Forma libre: forma 18">
              <a:extLst>
                <a:ext uri="{FF2B5EF4-FFF2-40B4-BE49-F238E27FC236}">
                  <a16:creationId xmlns:a16="http://schemas.microsoft.com/office/drawing/2014/main" id="{105A0F9C-927C-4665-A523-EC6DC17D2939}"/>
                </a:ext>
              </a:extLst>
            </p:cNvPr>
            <p:cNvSpPr/>
            <p:nvPr/>
          </p:nvSpPr>
          <p:spPr>
            <a:xfrm flipH="1">
              <a:off x="8570387" y="265907"/>
              <a:ext cx="265166" cy="118627"/>
            </a:xfrm>
            <a:custGeom>
              <a:avLst/>
              <a:gdLst>
                <a:gd name="connsiteX0" fmla="*/ 85066 w 265166"/>
                <a:gd name="connsiteY0" fmla="*/ 15701 h 118627"/>
                <a:gd name="connsiteX1" fmla="*/ 109283 w 265166"/>
                <a:gd name="connsiteY1" fmla="*/ 13394 h 118627"/>
                <a:gd name="connsiteX2" fmla="*/ 150177 w 265166"/>
                <a:gd name="connsiteY2" fmla="*/ 19426 h 118627"/>
                <a:gd name="connsiteX3" fmla="*/ 175015 w 265166"/>
                <a:gd name="connsiteY3" fmla="*/ 17386 h 118627"/>
                <a:gd name="connsiteX4" fmla="*/ 227352 w 265166"/>
                <a:gd name="connsiteY4" fmla="*/ 1685 h 118627"/>
                <a:gd name="connsiteX5" fmla="*/ 258577 w 265166"/>
                <a:gd name="connsiteY5" fmla="*/ 3903 h 118627"/>
                <a:gd name="connsiteX6" fmla="*/ 261859 w 265166"/>
                <a:gd name="connsiteY6" fmla="*/ 16854 h 118627"/>
                <a:gd name="connsiteX7" fmla="*/ 237553 w 265166"/>
                <a:gd name="connsiteY7" fmla="*/ 32821 h 118627"/>
                <a:gd name="connsiteX8" fmla="*/ 203224 w 265166"/>
                <a:gd name="connsiteY8" fmla="*/ 43821 h 118627"/>
                <a:gd name="connsiteX9" fmla="*/ 182644 w 265166"/>
                <a:gd name="connsiteY9" fmla="*/ 58723 h 118627"/>
                <a:gd name="connsiteX10" fmla="*/ 179982 w 265166"/>
                <a:gd name="connsiteY10" fmla="*/ 61562 h 118627"/>
                <a:gd name="connsiteX11" fmla="*/ 120283 w 265166"/>
                <a:gd name="connsiteY11" fmla="*/ 112835 h 118627"/>
                <a:gd name="connsiteX12" fmla="*/ 115138 w 265166"/>
                <a:gd name="connsiteY12" fmla="*/ 117004 h 118627"/>
                <a:gd name="connsiteX13" fmla="*/ 106356 w 265166"/>
                <a:gd name="connsiteY13" fmla="*/ 117270 h 118627"/>
                <a:gd name="connsiteX14" fmla="*/ 107420 w 265166"/>
                <a:gd name="connsiteY14" fmla="*/ 109020 h 118627"/>
                <a:gd name="connsiteX15" fmla="*/ 128000 w 265166"/>
                <a:gd name="connsiteY15" fmla="*/ 79392 h 118627"/>
                <a:gd name="connsiteX16" fmla="*/ 136250 w 265166"/>
                <a:gd name="connsiteY16" fmla="*/ 66796 h 118627"/>
                <a:gd name="connsiteX17" fmla="*/ 103162 w 265166"/>
                <a:gd name="connsiteY17" fmla="*/ 75045 h 118627"/>
                <a:gd name="connsiteX18" fmla="*/ 28116 w 265166"/>
                <a:gd name="connsiteY18" fmla="*/ 83473 h 118627"/>
                <a:gd name="connsiteX19" fmla="*/ 14899 w 265166"/>
                <a:gd name="connsiteY19" fmla="*/ 66796 h 118627"/>
                <a:gd name="connsiteX20" fmla="*/ 6295 w 265166"/>
                <a:gd name="connsiteY20" fmla="*/ 42401 h 118627"/>
                <a:gd name="connsiteX21" fmla="*/ 2569 w 265166"/>
                <a:gd name="connsiteY21" fmla="*/ 23329 h 118627"/>
                <a:gd name="connsiteX22" fmla="*/ 22262 w 265166"/>
                <a:gd name="connsiteY22" fmla="*/ 28652 h 118627"/>
                <a:gd name="connsiteX23" fmla="*/ 101300 w 265166"/>
                <a:gd name="connsiteY23" fmla="*/ 40184 h 118627"/>
                <a:gd name="connsiteX24" fmla="*/ 128266 w 265166"/>
                <a:gd name="connsiteY24" fmla="*/ 31668 h 118627"/>
                <a:gd name="connsiteX25" fmla="*/ 85155 w 265166"/>
                <a:gd name="connsiteY25" fmla="*/ 15701 h 118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5166" h="118627">
                  <a:moveTo>
                    <a:pt x="85066" y="15701"/>
                  </a:moveTo>
                  <a:cubicBezTo>
                    <a:pt x="93759" y="9048"/>
                    <a:pt x="101832" y="12773"/>
                    <a:pt x="109283" y="13394"/>
                  </a:cubicBezTo>
                  <a:cubicBezTo>
                    <a:pt x="123033" y="14636"/>
                    <a:pt x="136694" y="16676"/>
                    <a:pt x="150177" y="19426"/>
                  </a:cubicBezTo>
                  <a:cubicBezTo>
                    <a:pt x="158870" y="21200"/>
                    <a:pt x="166854" y="19959"/>
                    <a:pt x="175015" y="17386"/>
                  </a:cubicBezTo>
                  <a:cubicBezTo>
                    <a:pt x="192401" y="11975"/>
                    <a:pt x="209965" y="6919"/>
                    <a:pt x="227352" y="1685"/>
                  </a:cubicBezTo>
                  <a:cubicBezTo>
                    <a:pt x="238085" y="-1509"/>
                    <a:pt x="248375" y="177"/>
                    <a:pt x="258577" y="3903"/>
                  </a:cubicBezTo>
                  <a:cubicBezTo>
                    <a:pt x="266560" y="6741"/>
                    <a:pt x="266826" y="11265"/>
                    <a:pt x="261859" y="16854"/>
                  </a:cubicBezTo>
                  <a:cubicBezTo>
                    <a:pt x="255206" y="24305"/>
                    <a:pt x="246779" y="29450"/>
                    <a:pt x="237553" y="32821"/>
                  </a:cubicBezTo>
                  <a:cubicBezTo>
                    <a:pt x="226287" y="36902"/>
                    <a:pt x="214756" y="40272"/>
                    <a:pt x="203224" y="43821"/>
                  </a:cubicBezTo>
                  <a:cubicBezTo>
                    <a:pt x="194708" y="46482"/>
                    <a:pt x="185837" y="48611"/>
                    <a:pt x="182644" y="58723"/>
                  </a:cubicBezTo>
                  <a:cubicBezTo>
                    <a:pt x="182289" y="59877"/>
                    <a:pt x="181047" y="61207"/>
                    <a:pt x="179982" y="61562"/>
                  </a:cubicBezTo>
                  <a:cubicBezTo>
                    <a:pt x="151685" y="68836"/>
                    <a:pt x="140153" y="95803"/>
                    <a:pt x="120283" y="112835"/>
                  </a:cubicBezTo>
                  <a:cubicBezTo>
                    <a:pt x="118597" y="114254"/>
                    <a:pt x="117001" y="115939"/>
                    <a:pt x="115138" y="117004"/>
                  </a:cubicBezTo>
                  <a:cubicBezTo>
                    <a:pt x="112388" y="118689"/>
                    <a:pt x="108928" y="119488"/>
                    <a:pt x="106356" y="117270"/>
                  </a:cubicBezTo>
                  <a:cubicBezTo>
                    <a:pt x="103074" y="114431"/>
                    <a:pt x="105824" y="111504"/>
                    <a:pt x="107420" y="109020"/>
                  </a:cubicBezTo>
                  <a:cubicBezTo>
                    <a:pt x="114162" y="99085"/>
                    <a:pt x="121170" y="89327"/>
                    <a:pt x="128000" y="79392"/>
                  </a:cubicBezTo>
                  <a:cubicBezTo>
                    <a:pt x="130484" y="75844"/>
                    <a:pt x="132790" y="72118"/>
                    <a:pt x="136250" y="66796"/>
                  </a:cubicBezTo>
                  <a:cubicBezTo>
                    <a:pt x="123121" y="66973"/>
                    <a:pt x="113186" y="71586"/>
                    <a:pt x="103162" y="75045"/>
                  </a:cubicBezTo>
                  <a:cubicBezTo>
                    <a:pt x="78679" y="83384"/>
                    <a:pt x="53664" y="85956"/>
                    <a:pt x="28116" y="83473"/>
                  </a:cubicBezTo>
                  <a:cubicBezTo>
                    <a:pt x="19423" y="82586"/>
                    <a:pt x="8335" y="82763"/>
                    <a:pt x="14899" y="66796"/>
                  </a:cubicBezTo>
                  <a:cubicBezTo>
                    <a:pt x="18181" y="58812"/>
                    <a:pt x="8956" y="50740"/>
                    <a:pt x="6295" y="42401"/>
                  </a:cubicBezTo>
                  <a:cubicBezTo>
                    <a:pt x="4254" y="36103"/>
                    <a:pt x="-4173" y="29539"/>
                    <a:pt x="2569" y="23329"/>
                  </a:cubicBezTo>
                  <a:cubicBezTo>
                    <a:pt x="9843" y="16499"/>
                    <a:pt x="17383" y="23507"/>
                    <a:pt x="22262" y="28652"/>
                  </a:cubicBezTo>
                  <a:cubicBezTo>
                    <a:pt x="45769" y="54022"/>
                    <a:pt x="72115" y="54465"/>
                    <a:pt x="101300" y="40184"/>
                  </a:cubicBezTo>
                  <a:cubicBezTo>
                    <a:pt x="109194" y="36369"/>
                    <a:pt x="118154" y="34773"/>
                    <a:pt x="128266" y="31668"/>
                  </a:cubicBezTo>
                  <a:cubicBezTo>
                    <a:pt x="114606" y="23241"/>
                    <a:pt x="98550" y="24483"/>
                    <a:pt x="85155" y="15701"/>
                  </a:cubicBezTo>
                  <a:close/>
                </a:path>
              </a:pathLst>
            </a:custGeom>
            <a:grpFill/>
            <a:ln w="87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E4456CA6-F692-44DD-AB65-B4987EEC4FA6}"/>
                </a:ext>
              </a:extLst>
            </p:cNvPr>
            <p:cNvSpPr/>
            <p:nvPr/>
          </p:nvSpPr>
          <p:spPr>
            <a:xfrm flipH="1">
              <a:off x="8865451" y="39319"/>
              <a:ext cx="236847" cy="125461"/>
            </a:xfrm>
            <a:custGeom>
              <a:avLst/>
              <a:gdLst>
                <a:gd name="connsiteX0" fmla="*/ 171736 w 236847"/>
                <a:gd name="connsiteY0" fmla="*/ 125373 h 125461"/>
                <a:gd name="connsiteX1" fmla="*/ 156922 w 236847"/>
                <a:gd name="connsiteY1" fmla="*/ 121115 h 125461"/>
                <a:gd name="connsiteX2" fmla="*/ 11266 w 236847"/>
                <a:gd name="connsiteY2" fmla="*/ 121026 h 125461"/>
                <a:gd name="connsiteX3" fmla="*/ 0 w 236847"/>
                <a:gd name="connsiteY3" fmla="*/ 118276 h 125461"/>
                <a:gd name="connsiteX4" fmla="*/ 38676 w 236847"/>
                <a:gd name="connsiteY4" fmla="*/ 105591 h 125461"/>
                <a:gd name="connsiteX5" fmla="*/ 64224 w 236847"/>
                <a:gd name="connsiteY5" fmla="*/ 80842 h 125461"/>
                <a:gd name="connsiteX6" fmla="*/ 66885 w 236847"/>
                <a:gd name="connsiteY6" fmla="*/ 12804 h 125461"/>
                <a:gd name="connsiteX7" fmla="*/ 75046 w 236847"/>
                <a:gd name="connsiteY7" fmla="*/ 30 h 125461"/>
                <a:gd name="connsiteX8" fmla="*/ 84715 w 236847"/>
                <a:gd name="connsiteY8" fmla="*/ 12626 h 125461"/>
                <a:gd name="connsiteX9" fmla="*/ 87199 w 236847"/>
                <a:gd name="connsiteY9" fmla="*/ 83414 h 125461"/>
                <a:gd name="connsiteX10" fmla="*/ 109819 w 236847"/>
                <a:gd name="connsiteY10" fmla="*/ 105768 h 125461"/>
                <a:gd name="connsiteX11" fmla="*/ 117803 w 236847"/>
                <a:gd name="connsiteY11" fmla="*/ 105768 h 125461"/>
                <a:gd name="connsiteX12" fmla="*/ 140778 w 236847"/>
                <a:gd name="connsiteY12" fmla="*/ 81285 h 125461"/>
                <a:gd name="connsiteX13" fmla="*/ 131818 w 236847"/>
                <a:gd name="connsiteY13" fmla="*/ 76052 h 125461"/>
                <a:gd name="connsiteX14" fmla="*/ 122770 w 236847"/>
                <a:gd name="connsiteY14" fmla="*/ 69133 h 125461"/>
                <a:gd name="connsiteX15" fmla="*/ 130044 w 236847"/>
                <a:gd name="connsiteY15" fmla="*/ 58576 h 125461"/>
                <a:gd name="connsiteX16" fmla="*/ 164640 w 236847"/>
                <a:gd name="connsiteY16" fmla="*/ 57955 h 125461"/>
                <a:gd name="connsiteX17" fmla="*/ 174132 w 236847"/>
                <a:gd name="connsiteY17" fmla="*/ 66737 h 125461"/>
                <a:gd name="connsiteX18" fmla="*/ 165438 w 236847"/>
                <a:gd name="connsiteY18" fmla="*/ 75608 h 125461"/>
                <a:gd name="connsiteX19" fmla="*/ 157455 w 236847"/>
                <a:gd name="connsiteY19" fmla="*/ 85277 h 125461"/>
                <a:gd name="connsiteX20" fmla="*/ 157188 w 236847"/>
                <a:gd name="connsiteY20" fmla="*/ 94414 h 125461"/>
                <a:gd name="connsiteX21" fmla="*/ 167390 w 236847"/>
                <a:gd name="connsiteY21" fmla="*/ 105680 h 125461"/>
                <a:gd name="connsiteX22" fmla="*/ 207485 w 236847"/>
                <a:gd name="connsiteY22" fmla="*/ 105680 h 125461"/>
                <a:gd name="connsiteX23" fmla="*/ 236847 w 236847"/>
                <a:gd name="connsiteY23" fmla="*/ 119252 h 125461"/>
                <a:gd name="connsiteX24" fmla="*/ 171559 w 236847"/>
                <a:gd name="connsiteY24" fmla="*/ 125461 h 125461"/>
                <a:gd name="connsiteX25" fmla="*/ 171736 w 236847"/>
                <a:gd name="connsiteY25" fmla="*/ 125461 h 125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36847" h="125461">
                  <a:moveTo>
                    <a:pt x="171736" y="125373"/>
                  </a:moveTo>
                  <a:cubicBezTo>
                    <a:pt x="167745" y="120583"/>
                    <a:pt x="162156" y="121115"/>
                    <a:pt x="156922" y="121115"/>
                  </a:cubicBezTo>
                  <a:cubicBezTo>
                    <a:pt x="108400" y="121115"/>
                    <a:pt x="59788" y="121115"/>
                    <a:pt x="11266" y="121026"/>
                  </a:cubicBezTo>
                  <a:cubicBezTo>
                    <a:pt x="7540" y="121026"/>
                    <a:pt x="3282" y="122357"/>
                    <a:pt x="0" y="118276"/>
                  </a:cubicBezTo>
                  <a:cubicBezTo>
                    <a:pt x="10201" y="105591"/>
                    <a:pt x="24217" y="105502"/>
                    <a:pt x="38676" y="105591"/>
                  </a:cubicBezTo>
                  <a:cubicBezTo>
                    <a:pt x="66885" y="105768"/>
                    <a:pt x="63248" y="108785"/>
                    <a:pt x="64224" y="80842"/>
                  </a:cubicBezTo>
                  <a:cubicBezTo>
                    <a:pt x="65022" y="58133"/>
                    <a:pt x="65909" y="35424"/>
                    <a:pt x="66885" y="12804"/>
                  </a:cubicBezTo>
                  <a:cubicBezTo>
                    <a:pt x="67151" y="7126"/>
                    <a:pt x="66619" y="473"/>
                    <a:pt x="75046" y="30"/>
                  </a:cubicBezTo>
                  <a:cubicBezTo>
                    <a:pt x="84271" y="-502"/>
                    <a:pt x="83917" y="6151"/>
                    <a:pt x="84715" y="12626"/>
                  </a:cubicBezTo>
                  <a:cubicBezTo>
                    <a:pt x="87731" y="36134"/>
                    <a:pt x="86312" y="59818"/>
                    <a:pt x="87199" y="83414"/>
                  </a:cubicBezTo>
                  <a:cubicBezTo>
                    <a:pt x="88086" y="105768"/>
                    <a:pt x="88175" y="105768"/>
                    <a:pt x="109819" y="105768"/>
                  </a:cubicBezTo>
                  <a:cubicBezTo>
                    <a:pt x="112480" y="105768"/>
                    <a:pt x="115141" y="105768"/>
                    <a:pt x="117803" y="105768"/>
                  </a:cubicBezTo>
                  <a:cubicBezTo>
                    <a:pt x="142907" y="105680"/>
                    <a:pt x="143439" y="105148"/>
                    <a:pt x="140778" y="81285"/>
                  </a:cubicBezTo>
                  <a:cubicBezTo>
                    <a:pt x="140157" y="75608"/>
                    <a:pt x="135988" y="75608"/>
                    <a:pt x="131818" y="76052"/>
                  </a:cubicBezTo>
                  <a:cubicBezTo>
                    <a:pt x="126585" y="76584"/>
                    <a:pt x="123036" y="75165"/>
                    <a:pt x="122770" y="69133"/>
                  </a:cubicBezTo>
                  <a:cubicBezTo>
                    <a:pt x="122593" y="63810"/>
                    <a:pt x="123480" y="58843"/>
                    <a:pt x="130044" y="58576"/>
                  </a:cubicBezTo>
                  <a:cubicBezTo>
                    <a:pt x="141576" y="58044"/>
                    <a:pt x="153108" y="57955"/>
                    <a:pt x="164640" y="57955"/>
                  </a:cubicBezTo>
                  <a:cubicBezTo>
                    <a:pt x="170317" y="57955"/>
                    <a:pt x="173954" y="60617"/>
                    <a:pt x="174132" y="66737"/>
                  </a:cubicBezTo>
                  <a:cubicBezTo>
                    <a:pt x="174309" y="72858"/>
                    <a:pt x="171648" y="75963"/>
                    <a:pt x="165438" y="75608"/>
                  </a:cubicBezTo>
                  <a:cubicBezTo>
                    <a:pt x="158519" y="75253"/>
                    <a:pt x="155148" y="77915"/>
                    <a:pt x="157455" y="85277"/>
                  </a:cubicBezTo>
                  <a:cubicBezTo>
                    <a:pt x="158430" y="88382"/>
                    <a:pt x="158164" y="91309"/>
                    <a:pt x="157188" y="94414"/>
                  </a:cubicBezTo>
                  <a:cubicBezTo>
                    <a:pt x="154084" y="103994"/>
                    <a:pt x="158963" y="105946"/>
                    <a:pt x="167390" y="105680"/>
                  </a:cubicBezTo>
                  <a:cubicBezTo>
                    <a:pt x="180785" y="105325"/>
                    <a:pt x="194091" y="106035"/>
                    <a:pt x="207485" y="105680"/>
                  </a:cubicBezTo>
                  <a:cubicBezTo>
                    <a:pt x="219017" y="105325"/>
                    <a:pt x="227710" y="110470"/>
                    <a:pt x="236847" y="119252"/>
                  </a:cubicBezTo>
                  <a:cubicBezTo>
                    <a:pt x="214404" y="124840"/>
                    <a:pt x="191962" y="115970"/>
                    <a:pt x="171559" y="125461"/>
                  </a:cubicBezTo>
                  <a:cubicBezTo>
                    <a:pt x="171559" y="125461"/>
                    <a:pt x="171736" y="125461"/>
                    <a:pt x="171736" y="125461"/>
                  </a:cubicBezTo>
                  <a:close/>
                </a:path>
              </a:pathLst>
            </a:custGeom>
            <a:grpFill/>
            <a:ln w="87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23" name="Forma libre: forma 22">
              <a:extLst>
                <a:ext uri="{FF2B5EF4-FFF2-40B4-BE49-F238E27FC236}">
                  <a16:creationId xmlns:a16="http://schemas.microsoft.com/office/drawing/2014/main" id="{A99CFBA3-FC29-4D52-BF61-3791A6D4116C}"/>
                </a:ext>
              </a:extLst>
            </p:cNvPr>
            <p:cNvSpPr/>
            <p:nvPr/>
          </p:nvSpPr>
          <p:spPr>
            <a:xfrm flipH="1">
              <a:off x="8855072" y="165869"/>
              <a:ext cx="43328" cy="73185"/>
            </a:xfrm>
            <a:custGeom>
              <a:avLst/>
              <a:gdLst>
                <a:gd name="connsiteX0" fmla="*/ 43328 w 43328"/>
                <a:gd name="connsiteY0" fmla="*/ 37144 h 73185"/>
                <a:gd name="connsiteX1" fmla="*/ 43328 w 43328"/>
                <a:gd name="connsiteY1" fmla="*/ 43797 h 73185"/>
                <a:gd name="connsiteX2" fmla="*/ 8289 w 43328"/>
                <a:gd name="connsiteY2" fmla="*/ 71030 h 73185"/>
                <a:gd name="connsiteX3" fmla="*/ 39 w 43328"/>
                <a:gd name="connsiteY3" fmla="*/ 59410 h 73185"/>
                <a:gd name="connsiteX4" fmla="*/ 39 w 43328"/>
                <a:gd name="connsiteY4" fmla="*/ 12839 h 73185"/>
                <a:gd name="connsiteX5" fmla="*/ 12015 w 43328"/>
                <a:gd name="connsiteY5" fmla="*/ 597 h 73185"/>
                <a:gd name="connsiteX6" fmla="*/ 43328 w 43328"/>
                <a:gd name="connsiteY6" fmla="*/ 30403 h 73185"/>
                <a:gd name="connsiteX7" fmla="*/ 43328 w 43328"/>
                <a:gd name="connsiteY7" fmla="*/ 37056 h 73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328" h="73185">
                  <a:moveTo>
                    <a:pt x="43328" y="37144"/>
                  </a:moveTo>
                  <a:cubicBezTo>
                    <a:pt x="43328" y="39362"/>
                    <a:pt x="43328" y="41580"/>
                    <a:pt x="43328" y="43797"/>
                  </a:cubicBezTo>
                  <a:cubicBezTo>
                    <a:pt x="43328" y="71474"/>
                    <a:pt x="35966" y="76974"/>
                    <a:pt x="8289" y="71030"/>
                  </a:cubicBezTo>
                  <a:cubicBezTo>
                    <a:pt x="1370" y="69522"/>
                    <a:pt x="39" y="65087"/>
                    <a:pt x="39" y="59410"/>
                  </a:cubicBezTo>
                  <a:cubicBezTo>
                    <a:pt x="-49" y="43886"/>
                    <a:pt x="39" y="28362"/>
                    <a:pt x="39" y="12839"/>
                  </a:cubicBezTo>
                  <a:cubicBezTo>
                    <a:pt x="39" y="5033"/>
                    <a:pt x="3233" y="1129"/>
                    <a:pt x="12015" y="597"/>
                  </a:cubicBezTo>
                  <a:cubicBezTo>
                    <a:pt x="43328" y="-1088"/>
                    <a:pt x="43328" y="-1354"/>
                    <a:pt x="43328" y="30403"/>
                  </a:cubicBezTo>
                  <a:cubicBezTo>
                    <a:pt x="43328" y="32620"/>
                    <a:pt x="43328" y="34838"/>
                    <a:pt x="43328" y="37056"/>
                  </a:cubicBezTo>
                  <a:close/>
                </a:path>
              </a:pathLst>
            </a:custGeom>
            <a:grpFill/>
            <a:ln w="87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24" name="Forma libre: forma 23">
              <a:extLst>
                <a:ext uri="{FF2B5EF4-FFF2-40B4-BE49-F238E27FC236}">
                  <a16:creationId xmlns:a16="http://schemas.microsoft.com/office/drawing/2014/main" id="{BD04D1E1-2B37-4598-9E0D-A947C9BE9C18}"/>
                </a:ext>
              </a:extLst>
            </p:cNvPr>
            <p:cNvSpPr/>
            <p:nvPr/>
          </p:nvSpPr>
          <p:spPr>
            <a:xfrm flipH="1">
              <a:off x="9071428" y="165534"/>
              <a:ext cx="41869" cy="73539"/>
            </a:xfrm>
            <a:custGeom>
              <a:avLst/>
              <a:gdLst>
                <a:gd name="connsiteX0" fmla="*/ 41870 w 41869"/>
                <a:gd name="connsiteY0" fmla="*/ 35882 h 73539"/>
                <a:gd name="connsiteX1" fmla="*/ 41870 w 41869"/>
                <a:gd name="connsiteY1" fmla="*/ 45196 h 73539"/>
                <a:gd name="connsiteX2" fmla="*/ 7363 w 41869"/>
                <a:gd name="connsiteY2" fmla="*/ 71276 h 73539"/>
                <a:gd name="connsiteX3" fmla="*/ 0 w 41869"/>
                <a:gd name="connsiteY3" fmla="*/ 61873 h 73539"/>
                <a:gd name="connsiteX4" fmla="*/ 0 w 41869"/>
                <a:gd name="connsiteY4" fmla="*/ 11399 h 73539"/>
                <a:gd name="connsiteX5" fmla="*/ 10556 w 41869"/>
                <a:gd name="connsiteY5" fmla="*/ 1020 h 73539"/>
                <a:gd name="connsiteX6" fmla="*/ 41870 w 41869"/>
                <a:gd name="connsiteY6" fmla="*/ 35882 h 73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869" h="73539">
                  <a:moveTo>
                    <a:pt x="41870" y="35882"/>
                  </a:moveTo>
                  <a:cubicBezTo>
                    <a:pt x="41870" y="38987"/>
                    <a:pt x="41870" y="42092"/>
                    <a:pt x="41870" y="45196"/>
                  </a:cubicBezTo>
                  <a:cubicBezTo>
                    <a:pt x="41870" y="71010"/>
                    <a:pt x="32822" y="77663"/>
                    <a:pt x="7363" y="71276"/>
                  </a:cubicBezTo>
                  <a:cubicBezTo>
                    <a:pt x="2040" y="69946"/>
                    <a:pt x="0" y="66930"/>
                    <a:pt x="0" y="61873"/>
                  </a:cubicBezTo>
                  <a:cubicBezTo>
                    <a:pt x="0" y="45019"/>
                    <a:pt x="0" y="28253"/>
                    <a:pt x="0" y="11399"/>
                  </a:cubicBezTo>
                  <a:cubicBezTo>
                    <a:pt x="0" y="4125"/>
                    <a:pt x="3548" y="1641"/>
                    <a:pt x="10556" y="1020"/>
                  </a:cubicBezTo>
                  <a:cubicBezTo>
                    <a:pt x="41870" y="-1641"/>
                    <a:pt x="41870" y="-1818"/>
                    <a:pt x="41870" y="35882"/>
                  </a:cubicBezTo>
                  <a:close/>
                </a:path>
              </a:pathLst>
            </a:custGeom>
            <a:grpFill/>
            <a:ln w="87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</p:grpSp>
      <p:sp>
        <p:nvSpPr>
          <p:cNvPr id="5" name="Forma libre: forma 4">
            <a:extLst>
              <a:ext uri="{FF2B5EF4-FFF2-40B4-BE49-F238E27FC236}">
                <a16:creationId xmlns:a16="http://schemas.microsoft.com/office/drawing/2014/main" id="{8B08B731-551B-4A56-9B5C-F1AFF6A661B2}"/>
              </a:ext>
            </a:extLst>
          </p:cNvPr>
          <p:cNvSpPr/>
          <p:nvPr/>
        </p:nvSpPr>
        <p:spPr>
          <a:xfrm>
            <a:off x="1" y="4995265"/>
            <a:ext cx="1310743" cy="149679"/>
          </a:xfrm>
          <a:custGeom>
            <a:avLst/>
            <a:gdLst>
              <a:gd name="connsiteX0" fmla="*/ 1978115 w 1978115"/>
              <a:gd name="connsiteY0" fmla="*/ 160820 h 160820"/>
              <a:gd name="connsiteX1" fmla="*/ 1969887 w 1978115"/>
              <a:gd name="connsiteY1" fmla="*/ 160671 h 160820"/>
              <a:gd name="connsiteX2" fmla="*/ 8228 w 1978115"/>
              <a:gd name="connsiteY2" fmla="*/ 160671 h 160820"/>
              <a:gd name="connsiteX3" fmla="*/ 0 w 1978115"/>
              <a:gd name="connsiteY3" fmla="*/ 160820 h 160820"/>
              <a:gd name="connsiteX4" fmla="*/ 0 w 1978115"/>
              <a:gd name="connsiteY4" fmla="*/ 150 h 160820"/>
              <a:gd name="connsiteX5" fmla="*/ 7580 w 1978115"/>
              <a:gd name="connsiteY5" fmla="*/ 0 h 160820"/>
              <a:gd name="connsiteX6" fmla="*/ 1970536 w 1978115"/>
              <a:gd name="connsiteY6" fmla="*/ 0 h 160820"/>
              <a:gd name="connsiteX7" fmla="*/ 1978115 w 1978115"/>
              <a:gd name="connsiteY7" fmla="*/ 150 h 160820"/>
              <a:gd name="connsiteX8" fmla="*/ 1978115 w 1978115"/>
              <a:gd name="connsiteY8" fmla="*/ 160820 h 160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8115" h="160820">
                <a:moveTo>
                  <a:pt x="1978115" y="160820"/>
                </a:moveTo>
                <a:cubicBezTo>
                  <a:pt x="1975373" y="160820"/>
                  <a:pt x="1972630" y="160671"/>
                  <a:pt x="1969887" y="160671"/>
                </a:cubicBezTo>
                <a:cubicBezTo>
                  <a:pt x="1315984" y="160671"/>
                  <a:pt x="662081" y="160671"/>
                  <a:pt x="8228" y="160671"/>
                </a:cubicBezTo>
                <a:cubicBezTo>
                  <a:pt x="5485" y="160671"/>
                  <a:pt x="2743" y="160770"/>
                  <a:pt x="0" y="160820"/>
                </a:cubicBezTo>
                <a:cubicBezTo>
                  <a:pt x="0" y="107263"/>
                  <a:pt x="0" y="53706"/>
                  <a:pt x="0" y="150"/>
                </a:cubicBezTo>
                <a:cubicBezTo>
                  <a:pt x="2543" y="150"/>
                  <a:pt x="5037" y="0"/>
                  <a:pt x="7580" y="0"/>
                </a:cubicBezTo>
                <a:cubicBezTo>
                  <a:pt x="661882" y="0"/>
                  <a:pt x="1316234" y="0"/>
                  <a:pt x="1970536" y="0"/>
                </a:cubicBezTo>
                <a:cubicBezTo>
                  <a:pt x="1973079" y="0"/>
                  <a:pt x="1975572" y="100"/>
                  <a:pt x="1978115" y="150"/>
                </a:cubicBezTo>
                <a:lnTo>
                  <a:pt x="1978115" y="160820"/>
                </a:lnTo>
                <a:close/>
              </a:path>
            </a:pathLst>
          </a:custGeom>
          <a:solidFill>
            <a:srgbClr val="00B0FF"/>
          </a:solidFill>
          <a:ln w="4966" cap="flat">
            <a:noFill/>
            <a:prstDash val="solid"/>
            <a:miter/>
          </a:ln>
        </p:spPr>
        <p:txBody>
          <a:bodyPr rtlCol="0" anchor="ctr"/>
          <a:lstStyle/>
          <a:p>
            <a:endParaRPr lang="LID4096"/>
          </a:p>
        </p:txBody>
      </p:sp>
      <p:grpSp>
        <p:nvGrpSpPr>
          <p:cNvPr id="246" name="Grupo 245">
            <a:extLst>
              <a:ext uri="{FF2B5EF4-FFF2-40B4-BE49-F238E27FC236}">
                <a16:creationId xmlns:a16="http://schemas.microsoft.com/office/drawing/2014/main" id="{8B525A0D-36BC-49C1-81FE-2D0C392A4970}"/>
              </a:ext>
            </a:extLst>
          </p:cNvPr>
          <p:cNvGrpSpPr/>
          <p:nvPr userDrawn="1"/>
        </p:nvGrpSpPr>
        <p:grpSpPr>
          <a:xfrm>
            <a:off x="0" y="4431744"/>
            <a:ext cx="1978264" cy="563843"/>
            <a:chOff x="232422" y="4412668"/>
            <a:chExt cx="1978264" cy="563843"/>
          </a:xfrm>
        </p:grpSpPr>
        <p:sp>
          <p:nvSpPr>
            <p:cNvPr id="8" name="Forma libre: forma 7">
              <a:extLst>
                <a:ext uri="{FF2B5EF4-FFF2-40B4-BE49-F238E27FC236}">
                  <a16:creationId xmlns:a16="http://schemas.microsoft.com/office/drawing/2014/main" id="{BD39A897-571D-464F-9FD7-8AD0B4E3A53C}"/>
                </a:ext>
              </a:extLst>
            </p:cNvPr>
            <p:cNvSpPr/>
            <p:nvPr/>
          </p:nvSpPr>
          <p:spPr>
            <a:xfrm>
              <a:off x="899893" y="4528676"/>
              <a:ext cx="1310742" cy="432774"/>
            </a:xfrm>
            <a:custGeom>
              <a:avLst/>
              <a:gdLst>
                <a:gd name="connsiteX0" fmla="*/ 64223 w 1310742"/>
                <a:gd name="connsiteY0" fmla="*/ 299880 h 432774"/>
                <a:gd name="connsiteX1" fmla="*/ 64522 w 1310742"/>
                <a:gd name="connsiteY1" fmla="*/ 333390 h 432774"/>
                <a:gd name="connsiteX2" fmla="*/ 70157 w 1310742"/>
                <a:gd name="connsiteY2" fmla="*/ 338975 h 432774"/>
                <a:gd name="connsiteX3" fmla="*/ 236513 w 1310742"/>
                <a:gd name="connsiteY3" fmla="*/ 339075 h 432774"/>
                <a:gd name="connsiteX4" fmla="*/ 245738 w 1310742"/>
                <a:gd name="connsiteY4" fmla="*/ 333989 h 432774"/>
                <a:gd name="connsiteX5" fmla="*/ 374594 w 1310742"/>
                <a:gd name="connsiteY5" fmla="*/ 179202 h 432774"/>
                <a:gd name="connsiteX6" fmla="*/ 559550 w 1310742"/>
                <a:gd name="connsiteY6" fmla="*/ 46407 h 432774"/>
                <a:gd name="connsiteX7" fmla="*/ 662275 w 1310742"/>
                <a:gd name="connsiteY7" fmla="*/ 9655 h 432774"/>
                <a:gd name="connsiteX8" fmla="*/ 719572 w 1310742"/>
                <a:gd name="connsiteY8" fmla="*/ 1128 h 432774"/>
                <a:gd name="connsiteX9" fmla="*/ 766347 w 1310742"/>
                <a:gd name="connsiteY9" fmla="*/ 280 h 432774"/>
                <a:gd name="connsiteX10" fmla="*/ 871017 w 1310742"/>
                <a:gd name="connsiteY10" fmla="*/ 18382 h 432774"/>
                <a:gd name="connsiteX11" fmla="*/ 1026153 w 1310742"/>
                <a:gd name="connsiteY11" fmla="*/ 98468 h 432774"/>
                <a:gd name="connsiteX12" fmla="*/ 1146831 w 1310742"/>
                <a:gd name="connsiteY12" fmla="*/ 209721 h 432774"/>
                <a:gd name="connsiteX13" fmla="*/ 1213852 w 1310742"/>
                <a:gd name="connsiteY13" fmla="*/ 292051 h 432774"/>
                <a:gd name="connsiteX14" fmla="*/ 1221531 w 1310742"/>
                <a:gd name="connsiteY14" fmla="*/ 296240 h 432774"/>
                <a:gd name="connsiteX15" fmla="*/ 1310743 w 1310742"/>
                <a:gd name="connsiteY15" fmla="*/ 296090 h 432774"/>
                <a:gd name="connsiteX16" fmla="*/ 1310743 w 1310742"/>
                <a:gd name="connsiteY16" fmla="*/ 416269 h 432774"/>
                <a:gd name="connsiteX17" fmla="*/ 1297129 w 1310742"/>
                <a:gd name="connsiteY17" fmla="*/ 416917 h 432774"/>
                <a:gd name="connsiteX18" fmla="*/ 1310743 w 1310742"/>
                <a:gd name="connsiteY18" fmla="*/ 417515 h 432774"/>
                <a:gd name="connsiteX19" fmla="*/ 1310743 w 1310742"/>
                <a:gd name="connsiteY19" fmla="*/ 432675 h 432774"/>
                <a:gd name="connsiteX20" fmla="*/ 1282269 w 1310742"/>
                <a:gd name="connsiteY20" fmla="*/ 432775 h 432774"/>
                <a:gd name="connsiteX21" fmla="*/ 1118357 w 1310742"/>
                <a:gd name="connsiteY21" fmla="*/ 432775 h 432774"/>
                <a:gd name="connsiteX22" fmla="*/ 651354 w 1310742"/>
                <a:gd name="connsiteY22" fmla="*/ 432775 h 432774"/>
                <a:gd name="connsiteX23" fmla="*/ 36297 w 1310742"/>
                <a:gd name="connsiteY23" fmla="*/ 432675 h 432774"/>
                <a:gd name="connsiteX24" fmla="*/ 842 w 1310742"/>
                <a:gd name="connsiteY24" fmla="*/ 432675 h 432774"/>
                <a:gd name="connsiteX25" fmla="*/ 493 w 1310742"/>
                <a:gd name="connsiteY25" fmla="*/ 431478 h 432774"/>
                <a:gd name="connsiteX26" fmla="*/ 393 w 1310742"/>
                <a:gd name="connsiteY26" fmla="*/ 379268 h 432774"/>
                <a:gd name="connsiteX27" fmla="*/ 2139 w 1310742"/>
                <a:gd name="connsiteY27" fmla="*/ 375528 h 432774"/>
                <a:gd name="connsiteX28" fmla="*/ 22185 w 1310742"/>
                <a:gd name="connsiteY28" fmla="*/ 375528 h 432774"/>
                <a:gd name="connsiteX29" fmla="*/ 24629 w 1310742"/>
                <a:gd name="connsiteY29" fmla="*/ 374431 h 432774"/>
                <a:gd name="connsiteX30" fmla="*/ 24529 w 1310742"/>
                <a:gd name="connsiteY30" fmla="*/ 365804 h 432774"/>
                <a:gd name="connsiteX31" fmla="*/ 23781 w 1310742"/>
                <a:gd name="connsiteY31" fmla="*/ 364906 h 432774"/>
                <a:gd name="connsiteX32" fmla="*/ 543 w 1310742"/>
                <a:gd name="connsiteY32" fmla="*/ 365255 h 432774"/>
                <a:gd name="connsiteX33" fmla="*/ 344 w 1310742"/>
                <a:gd name="connsiteY33" fmla="*/ 365355 h 432774"/>
                <a:gd name="connsiteX34" fmla="*/ 44 w 1310742"/>
                <a:gd name="connsiteY34" fmla="*/ 363460 h 432774"/>
                <a:gd name="connsiteX35" fmla="*/ 44 w 1310742"/>
                <a:gd name="connsiteY35" fmla="*/ 304667 h 432774"/>
                <a:gd name="connsiteX36" fmla="*/ 5330 w 1310742"/>
                <a:gd name="connsiteY36" fmla="*/ 299930 h 432774"/>
                <a:gd name="connsiteX37" fmla="*/ 64123 w 1310742"/>
                <a:gd name="connsiteY37" fmla="*/ 299930 h 432774"/>
                <a:gd name="connsiteX38" fmla="*/ 1237189 w 1310742"/>
                <a:gd name="connsiteY38" fmla="*/ 345508 h 432774"/>
                <a:gd name="connsiteX39" fmla="*/ 1242375 w 1310742"/>
                <a:gd name="connsiteY39" fmla="*/ 352888 h 432774"/>
                <a:gd name="connsiteX40" fmla="*/ 1244968 w 1310742"/>
                <a:gd name="connsiteY40" fmla="*/ 356628 h 432774"/>
                <a:gd name="connsiteX41" fmla="*/ 1248409 w 1310742"/>
                <a:gd name="connsiteY41" fmla="*/ 360119 h 432774"/>
                <a:gd name="connsiteX42" fmla="*/ 1262272 w 1310742"/>
                <a:gd name="connsiteY42" fmla="*/ 360019 h 432774"/>
                <a:gd name="connsiteX43" fmla="*/ 1265164 w 1310742"/>
                <a:gd name="connsiteY43" fmla="*/ 356828 h 432774"/>
                <a:gd name="connsiteX44" fmla="*/ 1264865 w 1310742"/>
                <a:gd name="connsiteY44" fmla="*/ 329102 h 432774"/>
                <a:gd name="connsiteX45" fmla="*/ 1264117 w 1310742"/>
                <a:gd name="connsiteY45" fmla="*/ 328204 h 432774"/>
                <a:gd name="connsiteX46" fmla="*/ 1237189 w 1310742"/>
                <a:gd name="connsiteY46" fmla="*/ 327556 h 432774"/>
                <a:gd name="connsiteX47" fmla="*/ 1234945 w 1310742"/>
                <a:gd name="connsiteY47" fmla="*/ 329301 h 432774"/>
                <a:gd name="connsiteX48" fmla="*/ 1237239 w 1310742"/>
                <a:gd name="connsiteY48" fmla="*/ 345558 h 432774"/>
                <a:gd name="connsiteX49" fmla="*/ 1205673 w 1310742"/>
                <a:gd name="connsiteY49" fmla="*/ 416169 h 432774"/>
                <a:gd name="connsiteX50" fmla="*/ 1198742 w 1310742"/>
                <a:gd name="connsiteY50" fmla="*/ 416568 h 432774"/>
                <a:gd name="connsiteX51" fmla="*/ 1157003 w 1310742"/>
                <a:gd name="connsiteY51" fmla="*/ 416568 h 432774"/>
                <a:gd name="connsiteX52" fmla="*/ 1133167 w 1310742"/>
                <a:gd name="connsiteY52" fmla="*/ 416568 h 432774"/>
                <a:gd name="connsiteX53" fmla="*/ 1133167 w 1310742"/>
                <a:gd name="connsiteY53" fmla="*/ 417017 h 432774"/>
                <a:gd name="connsiteX54" fmla="*/ 1205823 w 1310742"/>
                <a:gd name="connsiteY54" fmla="*/ 417017 h 432774"/>
                <a:gd name="connsiteX55" fmla="*/ 1218340 w 1310742"/>
                <a:gd name="connsiteY55" fmla="*/ 417416 h 432774"/>
                <a:gd name="connsiteX56" fmla="*/ 1222030 w 1310742"/>
                <a:gd name="connsiteY56" fmla="*/ 413327 h 432774"/>
                <a:gd name="connsiteX57" fmla="*/ 1222030 w 1310742"/>
                <a:gd name="connsiteY57" fmla="*/ 406445 h 432774"/>
                <a:gd name="connsiteX58" fmla="*/ 1209314 w 1310742"/>
                <a:gd name="connsiteY58" fmla="*/ 394876 h 432774"/>
                <a:gd name="connsiteX59" fmla="*/ 1205673 w 1310742"/>
                <a:gd name="connsiteY59" fmla="*/ 398616 h 432774"/>
                <a:gd name="connsiteX60" fmla="*/ 1205673 w 1310742"/>
                <a:gd name="connsiteY60" fmla="*/ 416169 h 432774"/>
                <a:gd name="connsiteX61" fmla="*/ 860047 w 1310742"/>
                <a:gd name="connsiteY61" fmla="*/ 335086 h 432774"/>
                <a:gd name="connsiteX62" fmla="*/ 860296 w 1310742"/>
                <a:gd name="connsiteY62" fmla="*/ 314291 h 432774"/>
                <a:gd name="connsiteX63" fmla="*/ 856955 w 1310742"/>
                <a:gd name="connsiteY63" fmla="*/ 311000 h 432774"/>
                <a:gd name="connsiteX64" fmla="*/ 836759 w 1310742"/>
                <a:gd name="connsiteY64" fmla="*/ 311000 h 432774"/>
                <a:gd name="connsiteX65" fmla="*/ 802052 w 1310742"/>
                <a:gd name="connsiteY65" fmla="*/ 310452 h 432774"/>
                <a:gd name="connsiteX66" fmla="*/ 802401 w 1310742"/>
                <a:gd name="connsiteY66" fmla="*/ 299182 h 432774"/>
                <a:gd name="connsiteX67" fmla="*/ 802401 w 1310742"/>
                <a:gd name="connsiteY67" fmla="*/ 266369 h 432774"/>
                <a:gd name="connsiteX68" fmla="*/ 798112 w 1310742"/>
                <a:gd name="connsiteY68" fmla="*/ 262031 h 432774"/>
                <a:gd name="connsiteX69" fmla="*/ 754579 w 1310742"/>
                <a:gd name="connsiteY69" fmla="*/ 262978 h 432774"/>
                <a:gd name="connsiteX70" fmla="*/ 749841 w 1310742"/>
                <a:gd name="connsiteY70" fmla="*/ 267566 h 432774"/>
                <a:gd name="connsiteX71" fmla="*/ 748894 w 1310742"/>
                <a:gd name="connsiteY71" fmla="*/ 337579 h 432774"/>
                <a:gd name="connsiteX72" fmla="*/ 753481 w 1310742"/>
                <a:gd name="connsiteY72" fmla="*/ 342366 h 432774"/>
                <a:gd name="connsiteX73" fmla="*/ 797663 w 1310742"/>
                <a:gd name="connsiteY73" fmla="*/ 342366 h 432774"/>
                <a:gd name="connsiteX74" fmla="*/ 802151 w 1310742"/>
                <a:gd name="connsiteY74" fmla="*/ 336731 h 432774"/>
                <a:gd name="connsiteX75" fmla="*/ 804445 w 1310742"/>
                <a:gd name="connsiteY75" fmla="*/ 336183 h 432774"/>
                <a:gd name="connsiteX76" fmla="*/ 805642 w 1310742"/>
                <a:gd name="connsiteY76" fmla="*/ 336532 h 432774"/>
                <a:gd name="connsiteX77" fmla="*/ 857503 w 1310742"/>
                <a:gd name="connsiteY77" fmla="*/ 336382 h 432774"/>
                <a:gd name="connsiteX78" fmla="*/ 860047 w 1310742"/>
                <a:gd name="connsiteY78" fmla="*/ 335036 h 432774"/>
                <a:gd name="connsiteX79" fmla="*/ 701819 w 1310742"/>
                <a:gd name="connsiteY79" fmla="*/ 178005 h 432774"/>
                <a:gd name="connsiteX80" fmla="*/ 715682 w 1310742"/>
                <a:gd name="connsiteY80" fmla="*/ 178355 h 432774"/>
                <a:gd name="connsiteX81" fmla="*/ 724359 w 1310742"/>
                <a:gd name="connsiteY81" fmla="*/ 171174 h 432774"/>
                <a:gd name="connsiteX82" fmla="*/ 724658 w 1310742"/>
                <a:gd name="connsiteY82" fmla="*/ 168680 h 432774"/>
                <a:gd name="connsiteX83" fmla="*/ 726853 w 1310742"/>
                <a:gd name="connsiteY83" fmla="*/ 126493 h 432774"/>
                <a:gd name="connsiteX84" fmla="*/ 722065 w 1310742"/>
                <a:gd name="connsiteY84" fmla="*/ 121506 h 432774"/>
                <a:gd name="connsiteX85" fmla="*/ 687956 w 1310742"/>
                <a:gd name="connsiteY85" fmla="*/ 121407 h 432774"/>
                <a:gd name="connsiteX86" fmla="*/ 687956 w 1310742"/>
                <a:gd name="connsiteY86" fmla="*/ 113428 h 432774"/>
                <a:gd name="connsiteX87" fmla="*/ 694489 w 1310742"/>
                <a:gd name="connsiteY87" fmla="*/ 112680 h 432774"/>
                <a:gd name="connsiteX88" fmla="*/ 722315 w 1310742"/>
                <a:gd name="connsiteY88" fmla="*/ 112680 h 432774"/>
                <a:gd name="connsiteX89" fmla="*/ 727651 w 1310742"/>
                <a:gd name="connsiteY89" fmla="*/ 107544 h 432774"/>
                <a:gd name="connsiteX90" fmla="*/ 729745 w 1310742"/>
                <a:gd name="connsiteY90" fmla="*/ 50047 h 432774"/>
                <a:gd name="connsiteX91" fmla="*/ 729745 w 1310742"/>
                <a:gd name="connsiteY91" fmla="*/ 31696 h 432774"/>
                <a:gd name="connsiteX92" fmla="*/ 723113 w 1310742"/>
                <a:gd name="connsiteY92" fmla="*/ 31696 h 432774"/>
                <a:gd name="connsiteX93" fmla="*/ 690998 w 1310742"/>
                <a:gd name="connsiteY93" fmla="*/ 33940 h 432774"/>
                <a:gd name="connsiteX94" fmla="*/ 634549 w 1310742"/>
                <a:gd name="connsiteY94" fmla="*/ 43465 h 432774"/>
                <a:gd name="connsiteX95" fmla="*/ 467446 w 1310742"/>
                <a:gd name="connsiteY95" fmla="*/ 134372 h 432774"/>
                <a:gd name="connsiteX96" fmla="*/ 459517 w 1310742"/>
                <a:gd name="connsiteY96" fmla="*/ 146988 h 432774"/>
                <a:gd name="connsiteX97" fmla="*/ 474577 w 1310742"/>
                <a:gd name="connsiteY97" fmla="*/ 167134 h 432774"/>
                <a:gd name="connsiteX98" fmla="*/ 570720 w 1310742"/>
                <a:gd name="connsiteY98" fmla="*/ 168232 h 432774"/>
                <a:gd name="connsiteX99" fmla="*/ 577003 w 1310742"/>
                <a:gd name="connsiteY99" fmla="*/ 167883 h 432774"/>
                <a:gd name="connsiteX100" fmla="*/ 646368 w 1310742"/>
                <a:gd name="connsiteY100" fmla="*/ 155017 h 432774"/>
                <a:gd name="connsiteX101" fmla="*/ 673944 w 1310742"/>
                <a:gd name="connsiteY101" fmla="*/ 152075 h 432774"/>
                <a:gd name="connsiteX102" fmla="*/ 674143 w 1310742"/>
                <a:gd name="connsiteY102" fmla="*/ 160004 h 432774"/>
                <a:gd name="connsiteX103" fmla="*/ 646567 w 1310742"/>
                <a:gd name="connsiteY103" fmla="*/ 162796 h 432774"/>
                <a:gd name="connsiteX104" fmla="*/ 619090 w 1310742"/>
                <a:gd name="connsiteY104" fmla="*/ 166436 h 432774"/>
                <a:gd name="connsiteX105" fmla="*/ 591763 w 1310742"/>
                <a:gd name="connsiteY105" fmla="*/ 171323 h 432774"/>
                <a:gd name="connsiteX106" fmla="*/ 656341 w 1310742"/>
                <a:gd name="connsiteY106" fmla="*/ 177208 h 432774"/>
                <a:gd name="connsiteX107" fmla="*/ 686909 w 1310742"/>
                <a:gd name="connsiteY107" fmla="*/ 178155 h 432774"/>
                <a:gd name="connsiteX108" fmla="*/ 701819 w 1310742"/>
                <a:gd name="connsiteY108" fmla="*/ 178105 h 432774"/>
                <a:gd name="connsiteX109" fmla="*/ 818558 w 1310742"/>
                <a:gd name="connsiteY109" fmla="*/ 177158 h 432774"/>
                <a:gd name="connsiteX110" fmla="*/ 870768 w 1310742"/>
                <a:gd name="connsiteY110" fmla="*/ 174216 h 432774"/>
                <a:gd name="connsiteX111" fmla="*/ 882985 w 1310742"/>
                <a:gd name="connsiteY111" fmla="*/ 171074 h 432774"/>
                <a:gd name="connsiteX112" fmla="*/ 876303 w 1310742"/>
                <a:gd name="connsiteY112" fmla="*/ 169428 h 432774"/>
                <a:gd name="connsiteX113" fmla="*/ 802151 w 1310742"/>
                <a:gd name="connsiteY113" fmla="*/ 159056 h 432774"/>
                <a:gd name="connsiteX114" fmla="*/ 802500 w 1310742"/>
                <a:gd name="connsiteY114" fmla="*/ 125645 h 432774"/>
                <a:gd name="connsiteX115" fmla="*/ 797863 w 1310742"/>
                <a:gd name="connsiteY115" fmla="*/ 121457 h 432774"/>
                <a:gd name="connsiteX116" fmla="*/ 752384 w 1310742"/>
                <a:gd name="connsiteY116" fmla="*/ 121506 h 432774"/>
                <a:gd name="connsiteX117" fmla="*/ 747747 w 1310742"/>
                <a:gd name="connsiteY117" fmla="*/ 126094 h 432774"/>
                <a:gd name="connsiteX118" fmla="*/ 748644 w 1310742"/>
                <a:gd name="connsiteY118" fmla="*/ 146889 h 432774"/>
                <a:gd name="connsiteX119" fmla="*/ 750888 w 1310742"/>
                <a:gd name="connsiteY119" fmla="*/ 173867 h 432774"/>
                <a:gd name="connsiteX120" fmla="*/ 756773 w 1310742"/>
                <a:gd name="connsiteY120" fmla="*/ 178454 h 432774"/>
                <a:gd name="connsiteX121" fmla="*/ 785795 w 1310742"/>
                <a:gd name="connsiteY121" fmla="*/ 178205 h 432774"/>
                <a:gd name="connsiteX122" fmla="*/ 818558 w 1310742"/>
                <a:gd name="connsiteY122" fmla="*/ 177208 h 432774"/>
                <a:gd name="connsiteX123" fmla="*/ 752584 w 1310742"/>
                <a:gd name="connsiteY123" fmla="*/ 246622 h 432774"/>
                <a:gd name="connsiteX124" fmla="*/ 751337 w 1310742"/>
                <a:gd name="connsiteY124" fmla="*/ 254351 h 432774"/>
                <a:gd name="connsiteX125" fmla="*/ 916147 w 1310742"/>
                <a:gd name="connsiteY125" fmla="*/ 247021 h 432774"/>
                <a:gd name="connsiteX126" fmla="*/ 911360 w 1310742"/>
                <a:gd name="connsiteY126" fmla="*/ 252506 h 432774"/>
                <a:gd name="connsiteX127" fmla="*/ 904628 w 1310742"/>
                <a:gd name="connsiteY127" fmla="*/ 254152 h 432774"/>
                <a:gd name="connsiteX128" fmla="*/ 856357 w 1310742"/>
                <a:gd name="connsiteY128" fmla="*/ 259288 h 432774"/>
                <a:gd name="connsiteX129" fmla="*/ 817859 w 1310742"/>
                <a:gd name="connsiteY129" fmla="*/ 261433 h 432774"/>
                <a:gd name="connsiteX130" fmla="*/ 814169 w 1310742"/>
                <a:gd name="connsiteY130" fmla="*/ 265123 h 432774"/>
                <a:gd name="connsiteX131" fmla="*/ 814169 w 1310742"/>
                <a:gd name="connsiteY131" fmla="*/ 299880 h 432774"/>
                <a:gd name="connsiteX132" fmla="*/ 818159 w 1310742"/>
                <a:gd name="connsiteY132" fmla="*/ 303819 h 432774"/>
                <a:gd name="connsiteX133" fmla="*/ 864984 w 1310742"/>
                <a:gd name="connsiteY133" fmla="*/ 303720 h 432774"/>
                <a:gd name="connsiteX134" fmla="*/ 866729 w 1310742"/>
                <a:gd name="connsiteY134" fmla="*/ 303370 h 432774"/>
                <a:gd name="connsiteX135" fmla="*/ 868225 w 1310742"/>
                <a:gd name="connsiteY135" fmla="*/ 296090 h 432774"/>
                <a:gd name="connsiteX136" fmla="*/ 1064600 w 1310742"/>
                <a:gd name="connsiteY136" fmla="*/ 296090 h 432774"/>
                <a:gd name="connsiteX137" fmla="*/ 1113968 w 1310742"/>
                <a:gd name="connsiteY137" fmla="*/ 296090 h 432774"/>
                <a:gd name="connsiteX138" fmla="*/ 1162688 w 1310742"/>
                <a:gd name="connsiteY138" fmla="*/ 296090 h 432774"/>
                <a:gd name="connsiteX139" fmla="*/ 1161442 w 1310742"/>
                <a:gd name="connsiteY139" fmla="*/ 291851 h 432774"/>
                <a:gd name="connsiteX140" fmla="*/ 1125238 w 1310742"/>
                <a:gd name="connsiteY140" fmla="*/ 249664 h 432774"/>
                <a:gd name="connsiteX141" fmla="*/ 1077217 w 1310742"/>
                <a:gd name="connsiteY141" fmla="*/ 215455 h 432774"/>
                <a:gd name="connsiteX142" fmla="*/ 993839 w 1310742"/>
                <a:gd name="connsiteY142" fmla="*/ 197453 h 432774"/>
                <a:gd name="connsiteX143" fmla="*/ 946067 w 1310742"/>
                <a:gd name="connsiteY143" fmla="*/ 201144 h 432774"/>
                <a:gd name="connsiteX144" fmla="*/ 943424 w 1310742"/>
                <a:gd name="connsiteY144" fmla="*/ 203138 h 432774"/>
                <a:gd name="connsiteX145" fmla="*/ 929761 w 1310742"/>
                <a:gd name="connsiteY145" fmla="*/ 227324 h 432774"/>
                <a:gd name="connsiteX146" fmla="*/ 926469 w 1310742"/>
                <a:gd name="connsiteY146" fmla="*/ 237397 h 432774"/>
                <a:gd name="connsiteX147" fmla="*/ 923976 w 1310742"/>
                <a:gd name="connsiteY147" fmla="*/ 240688 h 432774"/>
                <a:gd name="connsiteX148" fmla="*/ 917244 w 1310742"/>
                <a:gd name="connsiteY148" fmla="*/ 242334 h 432774"/>
                <a:gd name="connsiteX149" fmla="*/ 940183 w 1310742"/>
                <a:gd name="connsiteY149" fmla="*/ 202191 h 432774"/>
                <a:gd name="connsiteX150" fmla="*/ 896100 w 1310742"/>
                <a:gd name="connsiteY150" fmla="*/ 205283 h 432774"/>
                <a:gd name="connsiteX151" fmla="*/ 777916 w 1310742"/>
                <a:gd name="connsiteY151" fmla="*/ 209671 h 432774"/>
                <a:gd name="connsiteX152" fmla="*/ 765499 w 1310742"/>
                <a:gd name="connsiteY152" fmla="*/ 216154 h 432774"/>
                <a:gd name="connsiteX153" fmla="*/ 752634 w 1310742"/>
                <a:gd name="connsiteY153" fmla="*/ 246622 h 432774"/>
                <a:gd name="connsiteX154" fmla="*/ 722115 w 1310742"/>
                <a:gd name="connsiteY154" fmla="*/ 246622 h 432774"/>
                <a:gd name="connsiteX155" fmla="*/ 708402 w 1310742"/>
                <a:gd name="connsiteY155" fmla="*/ 214907 h 432774"/>
                <a:gd name="connsiteX156" fmla="*/ 699675 w 1310742"/>
                <a:gd name="connsiteY156" fmla="*/ 209671 h 432774"/>
                <a:gd name="connsiteX157" fmla="*/ 572664 w 1310742"/>
                <a:gd name="connsiteY157" fmla="*/ 204934 h 432774"/>
                <a:gd name="connsiteX158" fmla="*/ 521701 w 1310742"/>
                <a:gd name="connsiteY158" fmla="*/ 200346 h 432774"/>
                <a:gd name="connsiteX159" fmla="*/ 480860 w 1310742"/>
                <a:gd name="connsiteY159" fmla="*/ 197354 h 432774"/>
                <a:gd name="connsiteX160" fmla="*/ 470787 w 1310742"/>
                <a:gd name="connsiteY160" fmla="*/ 198301 h 432774"/>
                <a:gd name="connsiteX161" fmla="*/ 413988 w 1310742"/>
                <a:gd name="connsiteY161" fmla="*/ 208823 h 432774"/>
                <a:gd name="connsiteX162" fmla="*/ 372799 w 1310742"/>
                <a:gd name="connsiteY162" fmla="*/ 230914 h 432774"/>
                <a:gd name="connsiteX163" fmla="*/ 355993 w 1310742"/>
                <a:gd name="connsiteY163" fmla="*/ 248068 h 432774"/>
                <a:gd name="connsiteX164" fmla="*/ 288873 w 1310742"/>
                <a:gd name="connsiteY164" fmla="*/ 335086 h 432774"/>
                <a:gd name="connsiteX165" fmla="*/ 288274 w 1310742"/>
                <a:gd name="connsiteY165" fmla="*/ 338527 h 432774"/>
                <a:gd name="connsiteX166" fmla="*/ 295106 w 1310742"/>
                <a:gd name="connsiteY166" fmla="*/ 338876 h 432774"/>
                <a:gd name="connsiteX167" fmla="*/ 588622 w 1310742"/>
                <a:gd name="connsiteY167" fmla="*/ 338876 h 432774"/>
                <a:gd name="connsiteX168" fmla="*/ 610114 w 1310742"/>
                <a:gd name="connsiteY168" fmla="*/ 338876 h 432774"/>
                <a:gd name="connsiteX169" fmla="*/ 673994 w 1310742"/>
                <a:gd name="connsiteY169" fmla="*/ 339025 h 432774"/>
                <a:gd name="connsiteX170" fmla="*/ 677883 w 1310742"/>
                <a:gd name="connsiteY170" fmla="*/ 342416 h 432774"/>
                <a:gd name="connsiteX171" fmla="*/ 721467 w 1310742"/>
                <a:gd name="connsiteY171" fmla="*/ 342416 h 432774"/>
                <a:gd name="connsiteX172" fmla="*/ 725905 w 1310742"/>
                <a:gd name="connsiteY172" fmla="*/ 338128 h 432774"/>
                <a:gd name="connsiteX173" fmla="*/ 725756 w 1310742"/>
                <a:gd name="connsiteY173" fmla="*/ 317932 h 432774"/>
                <a:gd name="connsiteX174" fmla="*/ 724958 w 1310742"/>
                <a:gd name="connsiteY174" fmla="*/ 268115 h 432774"/>
                <a:gd name="connsiteX175" fmla="*/ 720170 w 1310742"/>
                <a:gd name="connsiteY175" fmla="*/ 262978 h 432774"/>
                <a:gd name="connsiteX176" fmla="*/ 674093 w 1310742"/>
                <a:gd name="connsiteY176" fmla="*/ 262031 h 432774"/>
                <a:gd name="connsiteX177" fmla="*/ 672847 w 1310742"/>
                <a:gd name="connsiteY177" fmla="*/ 261782 h 432774"/>
                <a:gd name="connsiteX178" fmla="*/ 588472 w 1310742"/>
                <a:gd name="connsiteY178" fmla="*/ 256595 h 432774"/>
                <a:gd name="connsiteX179" fmla="*/ 566182 w 1310742"/>
                <a:gd name="connsiteY179" fmla="*/ 252706 h 432774"/>
                <a:gd name="connsiteX180" fmla="*/ 560597 w 1310742"/>
                <a:gd name="connsiteY180" fmla="*/ 246921 h 432774"/>
                <a:gd name="connsiteX181" fmla="*/ 723412 w 1310742"/>
                <a:gd name="connsiteY181" fmla="*/ 254302 h 432774"/>
                <a:gd name="connsiteX182" fmla="*/ 722215 w 1310742"/>
                <a:gd name="connsiteY182" fmla="*/ 246622 h 432774"/>
                <a:gd name="connsiteX183" fmla="*/ 976137 w 1310742"/>
                <a:gd name="connsiteY183" fmla="*/ 168082 h 432774"/>
                <a:gd name="connsiteX184" fmla="*/ 976137 w 1310742"/>
                <a:gd name="connsiteY184" fmla="*/ 167035 h 432774"/>
                <a:gd name="connsiteX185" fmla="*/ 1021017 w 1310742"/>
                <a:gd name="connsiteY185" fmla="*/ 167035 h 432774"/>
                <a:gd name="connsiteX186" fmla="*/ 1028596 w 1310742"/>
                <a:gd name="connsiteY186" fmla="*/ 166985 h 432774"/>
                <a:gd name="connsiteX187" fmla="*/ 1032436 w 1310742"/>
                <a:gd name="connsiteY187" fmla="*/ 163045 h 432774"/>
                <a:gd name="connsiteX188" fmla="*/ 1025355 w 1310742"/>
                <a:gd name="connsiteY188" fmla="*/ 145592 h 432774"/>
                <a:gd name="connsiteX189" fmla="*/ 871017 w 1310742"/>
                <a:gd name="connsiteY189" fmla="*/ 52341 h 432774"/>
                <a:gd name="connsiteX190" fmla="*/ 795769 w 1310742"/>
                <a:gd name="connsiteY190" fmla="*/ 35037 h 432774"/>
                <a:gd name="connsiteX191" fmla="*/ 765001 w 1310742"/>
                <a:gd name="connsiteY191" fmla="*/ 32045 h 432774"/>
                <a:gd name="connsiteX192" fmla="*/ 757571 w 1310742"/>
                <a:gd name="connsiteY192" fmla="*/ 38428 h 432774"/>
                <a:gd name="connsiteX193" fmla="*/ 759914 w 1310742"/>
                <a:gd name="connsiteY193" fmla="*/ 107893 h 432774"/>
                <a:gd name="connsiteX194" fmla="*/ 765100 w 1310742"/>
                <a:gd name="connsiteY194" fmla="*/ 112530 h 432774"/>
                <a:gd name="connsiteX195" fmla="*/ 809382 w 1310742"/>
                <a:gd name="connsiteY195" fmla="*/ 112530 h 432774"/>
                <a:gd name="connsiteX196" fmla="*/ 814169 w 1310742"/>
                <a:gd name="connsiteY196" fmla="*/ 117467 h 432774"/>
                <a:gd name="connsiteX197" fmla="*/ 814169 w 1310742"/>
                <a:gd name="connsiteY197" fmla="*/ 144645 h 432774"/>
                <a:gd name="connsiteX198" fmla="*/ 819455 w 1310742"/>
                <a:gd name="connsiteY198" fmla="*/ 150280 h 432774"/>
                <a:gd name="connsiteX199" fmla="*/ 840848 w 1310742"/>
                <a:gd name="connsiteY199" fmla="*/ 152075 h 432774"/>
                <a:gd name="connsiteX200" fmla="*/ 905276 w 1310742"/>
                <a:gd name="connsiteY200" fmla="*/ 163694 h 432774"/>
                <a:gd name="connsiteX201" fmla="*/ 931905 w 1310742"/>
                <a:gd name="connsiteY201" fmla="*/ 168182 h 432774"/>
                <a:gd name="connsiteX202" fmla="*/ 976137 w 1310742"/>
                <a:gd name="connsiteY202" fmla="*/ 168082 h 432774"/>
                <a:gd name="connsiteX203" fmla="*/ 1175354 w 1310742"/>
                <a:gd name="connsiteY203" fmla="*/ 343364 h 432774"/>
                <a:gd name="connsiteX204" fmla="*/ 1175354 w 1310742"/>
                <a:gd name="connsiteY204" fmla="*/ 331396 h 432774"/>
                <a:gd name="connsiteX205" fmla="*/ 1171614 w 1310742"/>
                <a:gd name="connsiteY205" fmla="*/ 327755 h 432774"/>
                <a:gd name="connsiteX206" fmla="*/ 1148925 w 1310742"/>
                <a:gd name="connsiteY206" fmla="*/ 327755 h 432774"/>
                <a:gd name="connsiteX207" fmla="*/ 1145534 w 1310742"/>
                <a:gd name="connsiteY207" fmla="*/ 331096 h 432774"/>
                <a:gd name="connsiteX208" fmla="*/ 1145534 w 1310742"/>
                <a:gd name="connsiteY208" fmla="*/ 356279 h 432774"/>
                <a:gd name="connsiteX209" fmla="*/ 1149324 w 1310742"/>
                <a:gd name="connsiteY209" fmla="*/ 359919 h 432774"/>
                <a:gd name="connsiteX210" fmla="*/ 1171365 w 1310742"/>
                <a:gd name="connsiteY210" fmla="*/ 359919 h 432774"/>
                <a:gd name="connsiteX211" fmla="*/ 1175404 w 1310742"/>
                <a:gd name="connsiteY211" fmla="*/ 355930 h 432774"/>
                <a:gd name="connsiteX212" fmla="*/ 1175354 w 1310742"/>
                <a:gd name="connsiteY212" fmla="*/ 343314 h 432774"/>
                <a:gd name="connsiteX213" fmla="*/ 1309496 w 1310742"/>
                <a:gd name="connsiteY213" fmla="*/ 344062 h 432774"/>
                <a:gd name="connsiteX214" fmla="*/ 1309496 w 1310742"/>
                <a:gd name="connsiteY214" fmla="*/ 331396 h 432774"/>
                <a:gd name="connsiteX215" fmla="*/ 1305806 w 1310742"/>
                <a:gd name="connsiteY215" fmla="*/ 327755 h 432774"/>
                <a:gd name="connsiteX216" fmla="*/ 1284313 w 1310742"/>
                <a:gd name="connsiteY216" fmla="*/ 327755 h 432774"/>
                <a:gd name="connsiteX217" fmla="*/ 1280124 w 1310742"/>
                <a:gd name="connsiteY217" fmla="*/ 331595 h 432774"/>
                <a:gd name="connsiteX218" fmla="*/ 1280124 w 1310742"/>
                <a:gd name="connsiteY218" fmla="*/ 356229 h 432774"/>
                <a:gd name="connsiteX219" fmla="*/ 1283914 w 1310742"/>
                <a:gd name="connsiteY219" fmla="*/ 359870 h 432774"/>
                <a:gd name="connsiteX220" fmla="*/ 1306055 w 1310742"/>
                <a:gd name="connsiteY220" fmla="*/ 359870 h 432774"/>
                <a:gd name="connsiteX221" fmla="*/ 1309546 w 1310742"/>
                <a:gd name="connsiteY221" fmla="*/ 356030 h 432774"/>
                <a:gd name="connsiteX222" fmla="*/ 1309546 w 1310742"/>
                <a:gd name="connsiteY222" fmla="*/ 344012 h 432774"/>
                <a:gd name="connsiteX223" fmla="*/ 81776 w 1310742"/>
                <a:gd name="connsiteY223" fmla="*/ 369394 h 432774"/>
                <a:gd name="connsiteX224" fmla="*/ 81776 w 1310742"/>
                <a:gd name="connsiteY224" fmla="*/ 381362 h 432774"/>
                <a:gd name="connsiteX225" fmla="*/ 84668 w 1310742"/>
                <a:gd name="connsiteY225" fmla="*/ 384454 h 432774"/>
                <a:gd name="connsiteX226" fmla="*/ 107408 w 1310742"/>
                <a:gd name="connsiteY226" fmla="*/ 384454 h 432774"/>
                <a:gd name="connsiteX227" fmla="*/ 110499 w 1310742"/>
                <a:gd name="connsiteY227" fmla="*/ 381512 h 432774"/>
                <a:gd name="connsiteX228" fmla="*/ 110499 w 1310742"/>
                <a:gd name="connsiteY228" fmla="*/ 358772 h 432774"/>
                <a:gd name="connsiteX229" fmla="*/ 107557 w 1310742"/>
                <a:gd name="connsiteY229" fmla="*/ 355581 h 432774"/>
                <a:gd name="connsiteX230" fmla="*/ 84818 w 1310742"/>
                <a:gd name="connsiteY230" fmla="*/ 355581 h 432774"/>
                <a:gd name="connsiteX231" fmla="*/ 81776 w 1310742"/>
                <a:gd name="connsiteY231" fmla="*/ 358623 h 432774"/>
                <a:gd name="connsiteX232" fmla="*/ 81776 w 1310742"/>
                <a:gd name="connsiteY232" fmla="*/ 369344 h 432774"/>
                <a:gd name="connsiteX233" fmla="*/ 176024 w 1310742"/>
                <a:gd name="connsiteY233" fmla="*/ 384454 h 432774"/>
                <a:gd name="connsiteX234" fmla="*/ 187593 w 1310742"/>
                <a:gd name="connsiteY234" fmla="*/ 384454 h 432774"/>
                <a:gd name="connsiteX235" fmla="*/ 191483 w 1310742"/>
                <a:gd name="connsiteY235" fmla="*/ 380365 h 432774"/>
                <a:gd name="connsiteX236" fmla="*/ 191483 w 1310742"/>
                <a:gd name="connsiteY236" fmla="*/ 359520 h 432774"/>
                <a:gd name="connsiteX237" fmla="*/ 187344 w 1310742"/>
                <a:gd name="connsiteY237" fmla="*/ 355531 h 432774"/>
                <a:gd name="connsiteX238" fmla="*/ 167148 w 1310742"/>
                <a:gd name="connsiteY238" fmla="*/ 355581 h 432774"/>
                <a:gd name="connsiteX239" fmla="*/ 162710 w 1310742"/>
                <a:gd name="connsiteY239" fmla="*/ 360368 h 432774"/>
                <a:gd name="connsiteX240" fmla="*/ 162710 w 1310742"/>
                <a:gd name="connsiteY240" fmla="*/ 370441 h 432774"/>
                <a:gd name="connsiteX241" fmla="*/ 163508 w 1310742"/>
                <a:gd name="connsiteY241" fmla="*/ 383257 h 432774"/>
                <a:gd name="connsiteX242" fmla="*/ 175974 w 1310742"/>
                <a:gd name="connsiteY242" fmla="*/ 384404 h 432774"/>
                <a:gd name="connsiteX243" fmla="*/ 349660 w 1310742"/>
                <a:gd name="connsiteY243" fmla="*/ 370042 h 432774"/>
                <a:gd name="connsiteX244" fmla="*/ 349660 w 1310742"/>
                <a:gd name="connsiteY244" fmla="*/ 359371 h 432774"/>
                <a:gd name="connsiteX245" fmla="*/ 346020 w 1310742"/>
                <a:gd name="connsiteY245" fmla="*/ 355631 h 432774"/>
                <a:gd name="connsiteX246" fmla="*/ 328417 w 1310742"/>
                <a:gd name="connsiteY246" fmla="*/ 355631 h 432774"/>
                <a:gd name="connsiteX247" fmla="*/ 324627 w 1310742"/>
                <a:gd name="connsiteY247" fmla="*/ 359171 h 432774"/>
                <a:gd name="connsiteX248" fmla="*/ 324627 w 1310742"/>
                <a:gd name="connsiteY248" fmla="*/ 381213 h 432774"/>
                <a:gd name="connsiteX249" fmla="*/ 327918 w 1310742"/>
                <a:gd name="connsiteY249" fmla="*/ 384504 h 432774"/>
                <a:gd name="connsiteX250" fmla="*/ 346170 w 1310742"/>
                <a:gd name="connsiteY250" fmla="*/ 384504 h 432774"/>
                <a:gd name="connsiteX251" fmla="*/ 349710 w 1310742"/>
                <a:gd name="connsiteY251" fmla="*/ 380714 h 432774"/>
                <a:gd name="connsiteX252" fmla="*/ 349710 w 1310742"/>
                <a:gd name="connsiteY252" fmla="*/ 370042 h 432774"/>
                <a:gd name="connsiteX253" fmla="*/ 245040 w 1310742"/>
                <a:gd name="connsiteY253" fmla="*/ 384454 h 432774"/>
                <a:gd name="connsiteX254" fmla="*/ 269824 w 1310742"/>
                <a:gd name="connsiteY254" fmla="*/ 384454 h 432774"/>
                <a:gd name="connsiteX255" fmla="*/ 272417 w 1310742"/>
                <a:gd name="connsiteY255" fmla="*/ 381711 h 432774"/>
                <a:gd name="connsiteX256" fmla="*/ 272566 w 1310742"/>
                <a:gd name="connsiteY256" fmla="*/ 358324 h 432774"/>
                <a:gd name="connsiteX257" fmla="*/ 269973 w 1310742"/>
                <a:gd name="connsiteY257" fmla="*/ 355531 h 432774"/>
                <a:gd name="connsiteX258" fmla="*/ 263191 w 1310742"/>
                <a:gd name="connsiteY258" fmla="*/ 357775 h 432774"/>
                <a:gd name="connsiteX259" fmla="*/ 245040 w 1310742"/>
                <a:gd name="connsiteY259" fmla="*/ 384504 h 432774"/>
                <a:gd name="connsiteX260" fmla="*/ 1025305 w 1310742"/>
                <a:gd name="connsiteY260" fmla="*/ 328005 h 432774"/>
                <a:gd name="connsiteX261" fmla="*/ 1025305 w 1310742"/>
                <a:gd name="connsiteY261" fmla="*/ 328005 h 432774"/>
                <a:gd name="connsiteX262" fmla="*/ 1020867 w 1310742"/>
                <a:gd name="connsiteY262" fmla="*/ 328005 h 432774"/>
                <a:gd name="connsiteX263" fmla="*/ 1010644 w 1310742"/>
                <a:gd name="connsiteY263" fmla="*/ 339075 h 432774"/>
                <a:gd name="connsiteX264" fmla="*/ 1013985 w 1310742"/>
                <a:gd name="connsiteY264" fmla="*/ 342466 h 432774"/>
                <a:gd name="connsiteX265" fmla="*/ 1031040 w 1310742"/>
                <a:gd name="connsiteY265" fmla="*/ 342466 h 432774"/>
                <a:gd name="connsiteX266" fmla="*/ 1040714 w 1310742"/>
                <a:gd name="connsiteY266" fmla="*/ 331495 h 432774"/>
                <a:gd name="connsiteX267" fmla="*/ 1037323 w 1310742"/>
                <a:gd name="connsiteY267" fmla="*/ 328055 h 432774"/>
                <a:gd name="connsiteX268" fmla="*/ 1025305 w 1310742"/>
                <a:gd name="connsiteY268" fmla="*/ 328055 h 432774"/>
                <a:gd name="connsiteX269" fmla="*/ 1115315 w 1310742"/>
                <a:gd name="connsiteY269" fmla="*/ 342416 h 432774"/>
                <a:gd name="connsiteX270" fmla="*/ 1120351 w 1310742"/>
                <a:gd name="connsiteY270" fmla="*/ 342416 h 432774"/>
                <a:gd name="connsiteX271" fmla="*/ 1130574 w 1310742"/>
                <a:gd name="connsiteY271" fmla="*/ 331445 h 432774"/>
                <a:gd name="connsiteX272" fmla="*/ 1126784 w 1310742"/>
                <a:gd name="connsiteY272" fmla="*/ 327755 h 432774"/>
                <a:gd name="connsiteX273" fmla="*/ 1111026 w 1310742"/>
                <a:gd name="connsiteY273" fmla="*/ 327755 h 432774"/>
                <a:gd name="connsiteX274" fmla="*/ 1100504 w 1310742"/>
                <a:gd name="connsiteY274" fmla="*/ 339125 h 432774"/>
                <a:gd name="connsiteX275" fmla="*/ 1103945 w 1310742"/>
                <a:gd name="connsiteY275" fmla="*/ 342366 h 432774"/>
                <a:gd name="connsiteX276" fmla="*/ 1115315 w 1310742"/>
                <a:gd name="connsiteY276" fmla="*/ 342366 h 432774"/>
                <a:gd name="connsiteX277" fmla="*/ 936542 w 1310742"/>
                <a:gd name="connsiteY277" fmla="*/ 328055 h 432774"/>
                <a:gd name="connsiteX278" fmla="*/ 936542 w 1310742"/>
                <a:gd name="connsiteY278" fmla="*/ 328055 h 432774"/>
                <a:gd name="connsiteX279" fmla="*/ 930907 w 1310742"/>
                <a:gd name="connsiteY279" fmla="*/ 328055 h 432774"/>
                <a:gd name="connsiteX280" fmla="*/ 920884 w 1310742"/>
                <a:gd name="connsiteY280" fmla="*/ 339225 h 432774"/>
                <a:gd name="connsiteX281" fmla="*/ 924325 w 1310742"/>
                <a:gd name="connsiteY281" fmla="*/ 342466 h 432774"/>
                <a:gd name="connsiteX282" fmla="*/ 941280 w 1310742"/>
                <a:gd name="connsiteY282" fmla="*/ 342466 h 432774"/>
                <a:gd name="connsiteX283" fmla="*/ 950954 w 1310742"/>
                <a:gd name="connsiteY283" fmla="*/ 332293 h 432774"/>
                <a:gd name="connsiteX284" fmla="*/ 950954 w 1310742"/>
                <a:gd name="connsiteY284" fmla="*/ 331047 h 432774"/>
                <a:gd name="connsiteX285" fmla="*/ 947862 w 1310742"/>
                <a:gd name="connsiteY285" fmla="*/ 328104 h 432774"/>
                <a:gd name="connsiteX286" fmla="*/ 936542 w 1310742"/>
                <a:gd name="connsiteY286" fmla="*/ 328104 h 432774"/>
                <a:gd name="connsiteX287" fmla="*/ 1070584 w 1310742"/>
                <a:gd name="connsiteY287" fmla="*/ 342416 h 432774"/>
                <a:gd name="connsiteX288" fmla="*/ 1075621 w 1310742"/>
                <a:gd name="connsiteY288" fmla="*/ 342416 h 432774"/>
                <a:gd name="connsiteX289" fmla="*/ 1085494 w 1310742"/>
                <a:gd name="connsiteY289" fmla="*/ 331745 h 432774"/>
                <a:gd name="connsiteX290" fmla="*/ 1081854 w 1310742"/>
                <a:gd name="connsiteY290" fmla="*/ 328005 h 432774"/>
                <a:gd name="connsiteX291" fmla="*/ 1065498 w 1310742"/>
                <a:gd name="connsiteY291" fmla="*/ 328005 h 432774"/>
                <a:gd name="connsiteX292" fmla="*/ 1055574 w 1310742"/>
                <a:gd name="connsiteY292" fmla="*/ 338726 h 432774"/>
                <a:gd name="connsiteX293" fmla="*/ 1059215 w 1310742"/>
                <a:gd name="connsiteY293" fmla="*/ 342416 h 432774"/>
                <a:gd name="connsiteX294" fmla="*/ 1070534 w 1310742"/>
                <a:gd name="connsiteY294" fmla="*/ 342416 h 432774"/>
                <a:gd name="connsiteX295" fmla="*/ 980475 w 1310742"/>
                <a:gd name="connsiteY295" fmla="*/ 342416 h 432774"/>
                <a:gd name="connsiteX296" fmla="*/ 985512 w 1310742"/>
                <a:gd name="connsiteY296" fmla="*/ 342416 h 432774"/>
                <a:gd name="connsiteX297" fmla="*/ 995834 w 1310742"/>
                <a:gd name="connsiteY297" fmla="*/ 331545 h 432774"/>
                <a:gd name="connsiteX298" fmla="*/ 991994 w 1310742"/>
                <a:gd name="connsiteY298" fmla="*/ 328005 h 432774"/>
                <a:gd name="connsiteX299" fmla="*/ 976236 w 1310742"/>
                <a:gd name="connsiteY299" fmla="*/ 328005 h 432774"/>
                <a:gd name="connsiteX300" fmla="*/ 966064 w 1310742"/>
                <a:gd name="connsiteY300" fmla="*/ 339574 h 432774"/>
                <a:gd name="connsiteX301" fmla="*/ 969155 w 1310742"/>
                <a:gd name="connsiteY301" fmla="*/ 342416 h 432774"/>
                <a:gd name="connsiteX302" fmla="*/ 980475 w 1310742"/>
                <a:gd name="connsiteY302" fmla="*/ 342416 h 432774"/>
                <a:gd name="connsiteX303" fmla="*/ 891014 w 1310742"/>
                <a:gd name="connsiteY303" fmla="*/ 342416 h 432774"/>
                <a:gd name="connsiteX304" fmla="*/ 896051 w 1310742"/>
                <a:gd name="connsiteY304" fmla="*/ 342416 h 432774"/>
                <a:gd name="connsiteX305" fmla="*/ 905974 w 1310742"/>
                <a:gd name="connsiteY305" fmla="*/ 331795 h 432774"/>
                <a:gd name="connsiteX306" fmla="*/ 901735 w 1310742"/>
                <a:gd name="connsiteY306" fmla="*/ 327955 h 432774"/>
                <a:gd name="connsiteX307" fmla="*/ 884083 w 1310742"/>
                <a:gd name="connsiteY307" fmla="*/ 327955 h 432774"/>
                <a:gd name="connsiteX308" fmla="*/ 876204 w 1310742"/>
                <a:gd name="connsiteY308" fmla="*/ 336083 h 432774"/>
                <a:gd name="connsiteX309" fmla="*/ 882188 w 1310742"/>
                <a:gd name="connsiteY309" fmla="*/ 342316 h 432774"/>
                <a:gd name="connsiteX310" fmla="*/ 891014 w 1310742"/>
                <a:gd name="connsiteY310" fmla="*/ 342316 h 432774"/>
                <a:gd name="connsiteX311" fmla="*/ 1224274 w 1310742"/>
                <a:gd name="connsiteY311" fmla="*/ 406345 h 432774"/>
                <a:gd name="connsiteX312" fmla="*/ 1224423 w 1310742"/>
                <a:gd name="connsiteY312" fmla="*/ 406345 h 432774"/>
                <a:gd name="connsiteX313" fmla="*/ 1224423 w 1310742"/>
                <a:gd name="connsiteY313" fmla="*/ 416418 h 432774"/>
                <a:gd name="connsiteX314" fmla="*/ 1225321 w 1310742"/>
                <a:gd name="connsiteY314" fmla="*/ 417117 h 432774"/>
                <a:gd name="connsiteX315" fmla="*/ 1235344 w 1310742"/>
                <a:gd name="connsiteY315" fmla="*/ 417316 h 432774"/>
                <a:gd name="connsiteX316" fmla="*/ 1238486 w 1310742"/>
                <a:gd name="connsiteY316" fmla="*/ 417266 h 432774"/>
                <a:gd name="connsiteX317" fmla="*/ 1240331 w 1310742"/>
                <a:gd name="connsiteY317" fmla="*/ 415222 h 432774"/>
                <a:gd name="connsiteX318" fmla="*/ 1235494 w 1310742"/>
                <a:gd name="connsiteY318" fmla="*/ 397020 h 432774"/>
                <a:gd name="connsiteX319" fmla="*/ 1225670 w 1310742"/>
                <a:gd name="connsiteY319" fmla="*/ 395026 h 432774"/>
                <a:gd name="connsiteX320" fmla="*/ 1224224 w 1310742"/>
                <a:gd name="connsiteY320" fmla="*/ 400661 h 432774"/>
                <a:gd name="connsiteX321" fmla="*/ 1224224 w 1310742"/>
                <a:gd name="connsiteY321" fmla="*/ 406295 h 432774"/>
                <a:gd name="connsiteX322" fmla="*/ 1209064 w 1310742"/>
                <a:gd name="connsiteY322" fmla="*/ 359072 h 432774"/>
                <a:gd name="connsiteX323" fmla="*/ 1191062 w 1310742"/>
                <a:gd name="connsiteY323" fmla="*/ 333041 h 432774"/>
                <a:gd name="connsiteX324" fmla="*/ 1190364 w 1310742"/>
                <a:gd name="connsiteY324" fmla="*/ 357426 h 432774"/>
                <a:gd name="connsiteX325" fmla="*/ 1193257 w 1310742"/>
                <a:gd name="connsiteY325" fmla="*/ 359870 h 432774"/>
                <a:gd name="connsiteX326" fmla="*/ 1209064 w 1310742"/>
                <a:gd name="connsiteY326" fmla="*/ 359072 h 432774"/>
                <a:gd name="connsiteX327" fmla="*/ 48315 w 1310742"/>
                <a:gd name="connsiteY327" fmla="*/ 375428 h 432774"/>
                <a:gd name="connsiteX328" fmla="*/ 53950 w 1310742"/>
                <a:gd name="connsiteY328" fmla="*/ 375428 h 432774"/>
                <a:gd name="connsiteX329" fmla="*/ 60483 w 1310742"/>
                <a:gd name="connsiteY329" fmla="*/ 368546 h 432774"/>
                <a:gd name="connsiteX330" fmla="*/ 60483 w 1310742"/>
                <a:gd name="connsiteY330" fmla="*/ 367300 h 432774"/>
                <a:gd name="connsiteX331" fmla="*/ 57790 w 1310742"/>
                <a:gd name="connsiteY331" fmla="*/ 364707 h 432774"/>
                <a:gd name="connsiteX332" fmla="*/ 38990 w 1310742"/>
                <a:gd name="connsiteY332" fmla="*/ 364707 h 432774"/>
                <a:gd name="connsiteX333" fmla="*/ 36447 w 1310742"/>
                <a:gd name="connsiteY333" fmla="*/ 366003 h 432774"/>
                <a:gd name="connsiteX334" fmla="*/ 36497 w 1310742"/>
                <a:gd name="connsiteY334" fmla="*/ 374032 h 432774"/>
                <a:gd name="connsiteX335" fmla="*/ 42082 w 1310742"/>
                <a:gd name="connsiteY335" fmla="*/ 375378 h 432774"/>
                <a:gd name="connsiteX336" fmla="*/ 48365 w 1310742"/>
                <a:gd name="connsiteY336" fmla="*/ 375378 h 432774"/>
                <a:gd name="connsiteX337" fmla="*/ 1232452 w 1310742"/>
                <a:gd name="connsiteY337" fmla="*/ 393230 h 432774"/>
                <a:gd name="connsiteX338" fmla="*/ 1226318 w 1310742"/>
                <a:gd name="connsiteY338" fmla="*/ 386947 h 432774"/>
                <a:gd name="connsiteX339" fmla="*/ 1193606 w 1310742"/>
                <a:gd name="connsiteY339" fmla="*/ 386947 h 432774"/>
                <a:gd name="connsiteX340" fmla="*/ 1190414 w 1310742"/>
                <a:gd name="connsiteY340" fmla="*/ 389839 h 432774"/>
                <a:gd name="connsiteX341" fmla="*/ 1193705 w 1310742"/>
                <a:gd name="connsiteY341" fmla="*/ 393280 h 432774"/>
                <a:gd name="connsiteX342" fmla="*/ 1232452 w 1310742"/>
                <a:gd name="connsiteY342" fmla="*/ 393280 h 432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</a:cxnLst>
              <a:rect l="l" t="t" r="r" b="b"/>
              <a:pathLst>
                <a:path w="1310742" h="432774">
                  <a:moveTo>
                    <a:pt x="64223" y="299880"/>
                  </a:moveTo>
                  <a:cubicBezTo>
                    <a:pt x="64323" y="311050"/>
                    <a:pt x="64372" y="322220"/>
                    <a:pt x="64522" y="333390"/>
                  </a:cubicBezTo>
                  <a:cubicBezTo>
                    <a:pt x="64572" y="338876"/>
                    <a:pt x="64622" y="338975"/>
                    <a:pt x="70157" y="338975"/>
                  </a:cubicBezTo>
                  <a:cubicBezTo>
                    <a:pt x="125609" y="338975"/>
                    <a:pt x="181061" y="338975"/>
                    <a:pt x="236513" y="339075"/>
                  </a:cubicBezTo>
                  <a:cubicBezTo>
                    <a:pt x="240801" y="339075"/>
                    <a:pt x="243245" y="337429"/>
                    <a:pt x="245738" y="333989"/>
                  </a:cubicBezTo>
                  <a:cubicBezTo>
                    <a:pt x="284584" y="278986"/>
                    <a:pt x="326871" y="226875"/>
                    <a:pt x="374594" y="179202"/>
                  </a:cubicBezTo>
                  <a:cubicBezTo>
                    <a:pt x="428998" y="124847"/>
                    <a:pt x="490384" y="80267"/>
                    <a:pt x="559550" y="46407"/>
                  </a:cubicBezTo>
                  <a:cubicBezTo>
                    <a:pt x="592412" y="30350"/>
                    <a:pt x="626471" y="17584"/>
                    <a:pt x="662275" y="9655"/>
                  </a:cubicBezTo>
                  <a:cubicBezTo>
                    <a:pt x="681175" y="5466"/>
                    <a:pt x="700274" y="2674"/>
                    <a:pt x="719572" y="1128"/>
                  </a:cubicBezTo>
                  <a:cubicBezTo>
                    <a:pt x="735180" y="-119"/>
                    <a:pt x="750789" y="-218"/>
                    <a:pt x="766347" y="280"/>
                  </a:cubicBezTo>
                  <a:cubicBezTo>
                    <a:pt x="802052" y="1427"/>
                    <a:pt x="836909" y="7760"/>
                    <a:pt x="871017" y="18382"/>
                  </a:cubicBezTo>
                  <a:cubicBezTo>
                    <a:pt x="927417" y="35985"/>
                    <a:pt x="978580" y="63711"/>
                    <a:pt x="1026153" y="98468"/>
                  </a:cubicBezTo>
                  <a:cubicBezTo>
                    <a:pt x="1070584" y="130981"/>
                    <a:pt x="1110079" y="168830"/>
                    <a:pt x="1146831" y="209721"/>
                  </a:cubicBezTo>
                  <a:cubicBezTo>
                    <a:pt x="1170517" y="236100"/>
                    <a:pt x="1192858" y="263527"/>
                    <a:pt x="1213852" y="292051"/>
                  </a:cubicBezTo>
                  <a:cubicBezTo>
                    <a:pt x="1215846" y="294793"/>
                    <a:pt x="1217791" y="296240"/>
                    <a:pt x="1221531" y="296240"/>
                  </a:cubicBezTo>
                  <a:cubicBezTo>
                    <a:pt x="1251252" y="296040"/>
                    <a:pt x="1280972" y="296090"/>
                    <a:pt x="1310743" y="296090"/>
                  </a:cubicBezTo>
                  <a:lnTo>
                    <a:pt x="1310743" y="416269"/>
                  </a:lnTo>
                  <a:cubicBezTo>
                    <a:pt x="1306454" y="417166"/>
                    <a:pt x="1302066" y="416269"/>
                    <a:pt x="1297129" y="416917"/>
                  </a:cubicBezTo>
                  <a:cubicBezTo>
                    <a:pt x="1302066" y="417117"/>
                    <a:pt x="1306404" y="417316"/>
                    <a:pt x="1310743" y="417515"/>
                  </a:cubicBezTo>
                  <a:lnTo>
                    <a:pt x="1310743" y="432675"/>
                  </a:lnTo>
                  <a:cubicBezTo>
                    <a:pt x="1301268" y="432675"/>
                    <a:pt x="1291743" y="432775"/>
                    <a:pt x="1282269" y="432775"/>
                  </a:cubicBezTo>
                  <a:cubicBezTo>
                    <a:pt x="1227615" y="432775"/>
                    <a:pt x="1173011" y="432775"/>
                    <a:pt x="1118357" y="432775"/>
                  </a:cubicBezTo>
                  <a:cubicBezTo>
                    <a:pt x="962673" y="432775"/>
                    <a:pt x="807038" y="432775"/>
                    <a:pt x="651354" y="432775"/>
                  </a:cubicBezTo>
                  <a:cubicBezTo>
                    <a:pt x="446352" y="432775"/>
                    <a:pt x="241300" y="432725"/>
                    <a:pt x="36297" y="432675"/>
                  </a:cubicBezTo>
                  <a:cubicBezTo>
                    <a:pt x="24479" y="432675"/>
                    <a:pt x="12661" y="432675"/>
                    <a:pt x="842" y="432675"/>
                  </a:cubicBezTo>
                  <a:cubicBezTo>
                    <a:pt x="742" y="432276"/>
                    <a:pt x="493" y="431877"/>
                    <a:pt x="493" y="431478"/>
                  </a:cubicBezTo>
                  <a:cubicBezTo>
                    <a:pt x="493" y="414075"/>
                    <a:pt x="443" y="396671"/>
                    <a:pt x="393" y="379268"/>
                  </a:cubicBezTo>
                  <a:cubicBezTo>
                    <a:pt x="393" y="377772"/>
                    <a:pt x="543" y="376326"/>
                    <a:pt x="2139" y="375528"/>
                  </a:cubicBezTo>
                  <a:cubicBezTo>
                    <a:pt x="8821" y="375528"/>
                    <a:pt x="15503" y="375528"/>
                    <a:pt x="22185" y="375528"/>
                  </a:cubicBezTo>
                  <a:cubicBezTo>
                    <a:pt x="23282" y="375827"/>
                    <a:pt x="24379" y="376076"/>
                    <a:pt x="24629" y="374431"/>
                  </a:cubicBezTo>
                  <a:cubicBezTo>
                    <a:pt x="24878" y="371538"/>
                    <a:pt x="25028" y="368696"/>
                    <a:pt x="24529" y="365804"/>
                  </a:cubicBezTo>
                  <a:cubicBezTo>
                    <a:pt x="24280" y="365504"/>
                    <a:pt x="24030" y="364906"/>
                    <a:pt x="23781" y="364906"/>
                  </a:cubicBezTo>
                  <a:cubicBezTo>
                    <a:pt x="16052" y="364507"/>
                    <a:pt x="8272" y="363709"/>
                    <a:pt x="543" y="365255"/>
                  </a:cubicBezTo>
                  <a:lnTo>
                    <a:pt x="344" y="365355"/>
                  </a:lnTo>
                  <a:cubicBezTo>
                    <a:pt x="244" y="364707"/>
                    <a:pt x="44" y="364108"/>
                    <a:pt x="44" y="363460"/>
                  </a:cubicBezTo>
                  <a:cubicBezTo>
                    <a:pt x="44" y="343862"/>
                    <a:pt x="-55" y="324265"/>
                    <a:pt x="44" y="304667"/>
                  </a:cubicBezTo>
                  <a:cubicBezTo>
                    <a:pt x="44" y="300029"/>
                    <a:pt x="294" y="299930"/>
                    <a:pt x="5330" y="299930"/>
                  </a:cubicBezTo>
                  <a:cubicBezTo>
                    <a:pt x="24928" y="299930"/>
                    <a:pt x="44525" y="299930"/>
                    <a:pt x="64123" y="299930"/>
                  </a:cubicBezTo>
                  <a:close/>
                  <a:moveTo>
                    <a:pt x="1237189" y="345508"/>
                  </a:moveTo>
                  <a:cubicBezTo>
                    <a:pt x="1238735" y="348101"/>
                    <a:pt x="1240231" y="350744"/>
                    <a:pt x="1242375" y="352888"/>
                  </a:cubicBezTo>
                  <a:cubicBezTo>
                    <a:pt x="1242974" y="354334"/>
                    <a:pt x="1243772" y="355631"/>
                    <a:pt x="1244968" y="356628"/>
                  </a:cubicBezTo>
                  <a:cubicBezTo>
                    <a:pt x="1244968" y="358922"/>
                    <a:pt x="1246165" y="360119"/>
                    <a:pt x="1248409" y="360119"/>
                  </a:cubicBezTo>
                  <a:cubicBezTo>
                    <a:pt x="1253047" y="360119"/>
                    <a:pt x="1257635" y="360069"/>
                    <a:pt x="1262272" y="360019"/>
                  </a:cubicBezTo>
                  <a:cubicBezTo>
                    <a:pt x="1264367" y="360019"/>
                    <a:pt x="1265164" y="358872"/>
                    <a:pt x="1265164" y="356828"/>
                  </a:cubicBezTo>
                  <a:cubicBezTo>
                    <a:pt x="1265015" y="347602"/>
                    <a:pt x="1264965" y="338377"/>
                    <a:pt x="1264865" y="329102"/>
                  </a:cubicBezTo>
                  <a:cubicBezTo>
                    <a:pt x="1264616" y="328803"/>
                    <a:pt x="1264416" y="328254"/>
                    <a:pt x="1264117" y="328204"/>
                  </a:cubicBezTo>
                  <a:cubicBezTo>
                    <a:pt x="1255191" y="326758"/>
                    <a:pt x="1246165" y="328404"/>
                    <a:pt x="1237189" y="327556"/>
                  </a:cubicBezTo>
                  <a:cubicBezTo>
                    <a:pt x="1236142" y="327456"/>
                    <a:pt x="1234895" y="328104"/>
                    <a:pt x="1234945" y="329301"/>
                  </a:cubicBezTo>
                  <a:cubicBezTo>
                    <a:pt x="1235095" y="334787"/>
                    <a:pt x="1233050" y="340621"/>
                    <a:pt x="1237239" y="345558"/>
                  </a:cubicBezTo>
                  <a:close/>
                  <a:moveTo>
                    <a:pt x="1205673" y="416169"/>
                  </a:moveTo>
                  <a:cubicBezTo>
                    <a:pt x="1203380" y="416319"/>
                    <a:pt x="1201086" y="416568"/>
                    <a:pt x="1198742" y="416568"/>
                  </a:cubicBezTo>
                  <a:cubicBezTo>
                    <a:pt x="1184829" y="416568"/>
                    <a:pt x="1170916" y="416568"/>
                    <a:pt x="1157003" y="416568"/>
                  </a:cubicBezTo>
                  <a:cubicBezTo>
                    <a:pt x="1149075" y="416568"/>
                    <a:pt x="1141096" y="416568"/>
                    <a:pt x="1133167" y="416568"/>
                  </a:cubicBezTo>
                  <a:cubicBezTo>
                    <a:pt x="1133167" y="416718"/>
                    <a:pt x="1133167" y="416867"/>
                    <a:pt x="1133167" y="417017"/>
                  </a:cubicBezTo>
                  <a:lnTo>
                    <a:pt x="1205823" y="417017"/>
                  </a:lnTo>
                  <a:cubicBezTo>
                    <a:pt x="1209962" y="417715"/>
                    <a:pt x="1214201" y="417017"/>
                    <a:pt x="1218340" y="417416"/>
                  </a:cubicBezTo>
                  <a:cubicBezTo>
                    <a:pt x="1221631" y="417665"/>
                    <a:pt x="1222229" y="416119"/>
                    <a:pt x="1222030" y="413327"/>
                  </a:cubicBezTo>
                  <a:cubicBezTo>
                    <a:pt x="1221830" y="411033"/>
                    <a:pt x="1222030" y="408739"/>
                    <a:pt x="1222030" y="406445"/>
                  </a:cubicBezTo>
                  <a:cubicBezTo>
                    <a:pt x="1222030" y="393978"/>
                    <a:pt x="1222030" y="394028"/>
                    <a:pt x="1209314" y="394876"/>
                  </a:cubicBezTo>
                  <a:cubicBezTo>
                    <a:pt x="1206621" y="395075"/>
                    <a:pt x="1205623" y="395973"/>
                    <a:pt x="1205673" y="398616"/>
                  </a:cubicBezTo>
                  <a:cubicBezTo>
                    <a:pt x="1205773" y="404450"/>
                    <a:pt x="1205673" y="410335"/>
                    <a:pt x="1205673" y="416169"/>
                  </a:cubicBezTo>
                  <a:close/>
                  <a:moveTo>
                    <a:pt x="860047" y="335086"/>
                  </a:moveTo>
                  <a:cubicBezTo>
                    <a:pt x="860146" y="328154"/>
                    <a:pt x="860146" y="321223"/>
                    <a:pt x="860296" y="314291"/>
                  </a:cubicBezTo>
                  <a:cubicBezTo>
                    <a:pt x="860346" y="311798"/>
                    <a:pt x="859349" y="311000"/>
                    <a:pt x="856955" y="311000"/>
                  </a:cubicBezTo>
                  <a:cubicBezTo>
                    <a:pt x="850223" y="311100"/>
                    <a:pt x="843491" y="311050"/>
                    <a:pt x="836759" y="311000"/>
                  </a:cubicBezTo>
                  <a:cubicBezTo>
                    <a:pt x="825190" y="310900"/>
                    <a:pt x="813621" y="311349"/>
                    <a:pt x="802052" y="310452"/>
                  </a:cubicBezTo>
                  <a:cubicBezTo>
                    <a:pt x="803298" y="306712"/>
                    <a:pt x="802351" y="302922"/>
                    <a:pt x="802401" y="299182"/>
                  </a:cubicBezTo>
                  <a:cubicBezTo>
                    <a:pt x="802500" y="288261"/>
                    <a:pt x="802500" y="277290"/>
                    <a:pt x="802401" y="266369"/>
                  </a:cubicBezTo>
                  <a:cubicBezTo>
                    <a:pt x="802401" y="262230"/>
                    <a:pt x="801902" y="261782"/>
                    <a:pt x="798112" y="262031"/>
                  </a:cubicBezTo>
                  <a:cubicBezTo>
                    <a:pt x="783601" y="263078"/>
                    <a:pt x="769090" y="262530"/>
                    <a:pt x="754579" y="262978"/>
                  </a:cubicBezTo>
                  <a:cubicBezTo>
                    <a:pt x="750140" y="263128"/>
                    <a:pt x="749941" y="263128"/>
                    <a:pt x="749841" y="267566"/>
                  </a:cubicBezTo>
                  <a:cubicBezTo>
                    <a:pt x="749442" y="290904"/>
                    <a:pt x="749143" y="314241"/>
                    <a:pt x="748894" y="337579"/>
                  </a:cubicBezTo>
                  <a:cubicBezTo>
                    <a:pt x="748894" y="342117"/>
                    <a:pt x="749043" y="342316"/>
                    <a:pt x="753481" y="342366"/>
                  </a:cubicBezTo>
                  <a:cubicBezTo>
                    <a:pt x="768192" y="342466"/>
                    <a:pt x="782953" y="342416"/>
                    <a:pt x="797663" y="342366"/>
                  </a:cubicBezTo>
                  <a:cubicBezTo>
                    <a:pt x="802451" y="342366"/>
                    <a:pt x="802451" y="342217"/>
                    <a:pt x="802151" y="336731"/>
                  </a:cubicBezTo>
                  <a:cubicBezTo>
                    <a:pt x="802899" y="336532"/>
                    <a:pt x="803697" y="336382"/>
                    <a:pt x="804445" y="336183"/>
                  </a:cubicBezTo>
                  <a:cubicBezTo>
                    <a:pt x="804844" y="336283"/>
                    <a:pt x="805243" y="336532"/>
                    <a:pt x="805642" y="336532"/>
                  </a:cubicBezTo>
                  <a:cubicBezTo>
                    <a:pt x="822946" y="336532"/>
                    <a:pt x="840200" y="336432"/>
                    <a:pt x="857503" y="336382"/>
                  </a:cubicBezTo>
                  <a:cubicBezTo>
                    <a:pt x="858551" y="336382"/>
                    <a:pt x="859648" y="336283"/>
                    <a:pt x="860047" y="335036"/>
                  </a:cubicBezTo>
                  <a:close/>
                  <a:moveTo>
                    <a:pt x="701819" y="178005"/>
                  </a:moveTo>
                  <a:cubicBezTo>
                    <a:pt x="706457" y="178155"/>
                    <a:pt x="711095" y="178404"/>
                    <a:pt x="715682" y="178355"/>
                  </a:cubicBezTo>
                  <a:cubicBezTo>
                    <a:pt x="724210" y="178305"/>
                    <a:pt x="722315" y="179402"/>
                    <a:pt x="724359" y="171174"/>
                  </a:cubicBezTo>
                  <a:cubicBezTo>
                    <a:pt x="724559" y="170376"/>
                    <a:pt x="724509" y="169478"/>
                    <a:pt x="724658" y="168680"/>
                  </a:cubicBezTo>
                  <a:cubicBezTo>
                    <a:pt x="726753" y="154668"/>
                    <a:pt x="725706" y="140506"/>
                    <a:pt x="726853" y="126493"/>
                  </a:cubicBezTo>
                  <a:cubicBezTo>
                    <a:pt x="727251" y="121656"/>
                    <a:pt x="726853" y="121556"/>
                    <a:pt x="722065" y="121506"/>
                  </a:cubicBezTo>
                  <a:cubicBezTo>
                    <a:pt x="710696" y="121407"/>
                    <a:pt x="699326" y="121457"/>
                    <a:pt x="687956" y="121407"/>
                  </a:cubicBezTo>
                  <a:lnTo>
                    <a:pt x="687956" y="113428"/>
                  </a:lnTo>
                  <a:cubicBezTo>
                    <a:pt x="690250" y="112131"/>
                    <a:pt x="692395" y="112680"/>
                    <a:pt x="694489" y="112680"/>
                  </a:cubicBezTo>
                  <a:cubicBezTo>
                    <a:pt x="703764" y="112630"/>
                    <a:pt x="713039" y="112680"/>
                    <a:pt x="722315" y="112680"/>
                  </a:cubicBezTo>
                  <a:cubicBezTo>
                    <a:pt x="727351" y="112680"/>
                    <a:pt x="727451" y="112630"/>
                    <a:pt x="727651" y="107544"/>
                  </a:cubicBezTo>
                  <a:cubicBezTo>
                    <a:pt x="728398" y="88395"/>
                    <a:pt x="729097" y="69196"/>
                    <a:pt x="729745" y="50047"/>
                  </a:cubicBezTo>
                  <a:cubicBezTo>
                    <a:pt x="729944" y="44063"/>
                    <a:pt x="729745" y="38029"/>
                    <a:pt x="729745" y="31696"/>
                  </a:cubicBezTo>
                  <a:cubicBezTo>
                    <a:pt x="727251" y="31696"/>
                    <a:pt x="725207" y="31647"/>
                    <a:pt x="723113" y="31696"/>
                  </a:cubicBezTo>
                  <a:cubicBezTo>
                    <a:pt x="712391" y="31996"/>
                    <a:pt x="701670" y="32943"/>
                    <a:pt x="690998" y="33940"/>
                  </a:cubicBezTo>
                  <a:cubicBezTo>
                    <a:pt x="671899" y="35686"/>
                    <a:pt x="653100" y="38877"/>
                    <a:pt x="634549" y="43465"/>
                  </a:cubicBezTo>
                  <a:cubicBezTo>
                    <a:pt x="570919" y="59173"/>
                    <a:pt x="515417" y="89891"/>
                    <a:pt x="467446" y="134372"/>
                  </a:cubicBezTo>
                  <a:cubicBezTo>
                    <a:pt x="463556" y="137962"/>
                    <a:pt x="460963" y="142052"/>
                    <a:pt x="459517" y="146988"/>
                  </a:cubicBezTo>
                  <a:cubicBezTo>
                    <a:pt x="456375" y="157909"/>
                    <a:pt x="463107" y="167134"/>
                    <a:pt x="474577" y="167134"/>
                  </a:cubicBezTo>
                  <a:cubicBezTo>
                    <a:pt x="506641" y="167134"/>
                    <a:pt x="538655" y="167733"/>
                    <a:pt x="570720" y="168232"/>
                  </a:cubicBezTo>
                  <a:cubicBezTo>
                    <a:pt x="572814" y="168232"/>
                    <a:pt x="574958" y="168331"/>
                    <a:pt x="577003" y="167883"/>
                  </a:cubicBezTo>
                  <a:cubicBezTo>
                    <a:pt x="599942" y="162547"/>
                    <a:pt x="623030" y="158059"/>
                    <a:pt x="646368" y="155017"/>
                  </a:cubicBezTo>
                  <a:cubicBezTo>
                    <a:pt x="655543" y="153820"/>
                    <a:pt x="664669" y="152274"/>
                    <a:pt x="673944" y="152075"/>
                  </a:cubicBezTo>
                  <a:cubicBezTo>
                    <a:pt x="673994" y="154718"/>
                    <a:pt x="674044" y="157361"/>
                    <a:pt x="674143" y="160004"/>
                  </a:cubicBezTo>
                  <a:cubicBezTo>
                    <a:pt x="664968" y="160901"/>
                    <a:pt x="655743" y="161749"/>
                    <a:pt x="646567" y="162796"/>
                  </a:cubicBezTo>
                  <a:cubicBezTo>
                    <a:pt x="637392" y="163843"/>
                    <a:pt x="628216" y="165040"/>
                    <a:pt x="619090" y="166436"/>
                  </a:cubicBezTo>
                  <a:cubicBezTo>
                    <a:pt x="610214" y="167833"/>
                    <a:pt x="601238" y="168880"/>
                    <a:pt x="591763" y="171323"/>
                  </a:cubicBezTo>
                  <a:cubicBezTo>
                    <a:pt x="600390" y="174964"/>
                    <a:pt x="622082" y="176859"/>
                    <a:pt x="656341" y="177208"/>
                  </a:cubicBezTo>
                  <a:cubicBezTo>
                    <a:pt x="666464" y="178903"/>
                    <a:pt x="676687" y="177906"/>
                    <a:pt x="686909" y="178155"/>
                  </a:cubicBezTo>
                  <a:cubicBezTo>
                    <a:pt x="691896" y="178155"/>
                    <a:pt x="696883" y="178155"/>
                    <a:pt x="701819" y="178105"/>
                  </a:cubicBezTo>
                  <a:close/>
                  <a:moveTo>
                    <a:pt x="818558" y="177158"/>
                  </a:moveTo>
                  <a:cubicBezTo>
                    <a:pt x="836011" y="177008"/>
                    <a:pt x="853415" y="175861"/>
                    <a:pt x="870768" y="174216"/>
                  </a:cubicBezTo>
                  <a:cubicBezTo>
                    <a:pt x="874708" y="173817"/>
                    <a:pt x="878946" y="174016"/>
                    <a:pt x="882985" y="171074"/>
                  </a:cubicBezTo>
                  <a:cubicBezTo>
                    <a:pt x="880343" y="170426"/>
                    <a:pt x="878348" y="169927"/>
                    <a:pt x="876303" y="169428"/>
                  </a:cubicBezTo>
                  <a:cubicBezTo>
                    <a:pt x="851869" y="163943"/>
                    <a:pt x="827035" y="161151"/>
                    <a:pt x="802151" y="159056"/>
                  </a:cubicBezTo>
                  <a:cubicBezTo>
                    <a:pt x="802251" y="147936"/>
                    <a:pt x="802301" y="136766"/>
                    <a:pt x="802500" y="125645"/>
                  </a:cubicBezTo>
                  <a:cubicBezTo>
                    <a:pt x="802550" y="122205"/>
                    <a:pt x="800905" y="121457"/>
                    <a:pt x="797863" y="121457"/>
                  </a:cubicBezTo>
                  <a:cubicBezTo>
                    <a:pt x="782703" y="121556"/>
                    <a:pt x="767544" y="121457"/>
                    <a:pt x="752384" y="121506"/>
                  </a:cubicBezTo>
                  <a:cubicBezTo>
                    <a:pt x="747896" y="121506"/>
                    <a:pt x="747647" y="121706"/>
                    <a:pt x="747747" y="126094"/>
                  </a:cubicBezTo>
                  <a:cubicBezTo>
                    <a:pt x="747946" y="133026"/>
                    <a:pt x="748644" y="139957"/>
                    <a:pt x="748644" y="146889"/>
                  </a:cubicBezTo>
                  <a:cubicBezTo>
                    <a:pt x="748644" y="155914"/>
                    <a:pt x="749193" y="164940"/>
                    <a:pt x="750888" y="173867"/>
                  </a:cubicBezTo>
                  <a:cubicBezTo>
                    <a:pt x="751636" y="177706"/>
                    <a:pt x="753282" y="178504"/>
                    <a:pt x="756773" y="178454"/>
                  </a:cubicBezTo>
                  <a:cubicBezTo>
                    <a:pt x="766447" y="178205"/>
                    <a:pt x="776121" y="178554"/>
                    <a:pt x="785795" y="178205"/>
                  </a:cubicBezTo>
                  <a:cubicBezTo>
                    <a:pt x="796716" y="177806"/>
                    <a:pt x="807687" y="179003"/>
                    <a:pt x="818558" y="177208"/>
                  </a:cubicBezTo>
                  <a:close/>
                  <a:moveTo>
                    <a:pt x="752584" y="246622"/>
                  </a:moveTo>
                  <a:cubicBezTo>
                    <a:pt x="750988" y="248816"/>
                    <a:pt x="751038" y="251310"/>
                    <a:pt x="751337" y="254351"/>
                  </a:cubicBezTo>
                  <a:cubicBezTo>
                    <a:pt x="806390" y="254351"/>
                    <a:pt x="861293" y="252756"/>
                    <a:pt x="916147" y="247021"/>
                  </a:cubicBezTo>
                  <a:cubicBezTo>
                    <a:pt x="914451" y="251060"/>
                    <a:pt x="914003" y="251659"/>
                    <a:pt x="911360" y="252506"/>
                  </a:cubicBezTo>
                  <a:cubicBezTo>
                    <a:pt x="909166" y="253205"/>
                    <a:pt x="906921" y="253753"/>
                    <a:pt x="904628" y="254152"/>
                  </a:cubicBezTo>
                  <a:cubicBezTo>
                    <a:pt x="888670" y="256994"/>
                    <a:pt x="872513" y="258441"/>
                    <a:pt x="856357" y="259288"/>
                  </a:cubicBezTo>
                  <a:cubicBezTo>
                    <a:pt x="843541" y="259986"/>
                    <a:pt x="830675" y="260734"/>
                    <a:pt x="817859" y="261433"/>
                  </a:cubicBezTo>
                  <a:cubicBezTo>
                    <a:pt x="815316" y="261582"/>
                    <a:pt x="814169" y="262280"/>
                    <a:pt x="814169" y="265123"/>
                  </a:cubicBezTo>
                  <a:cubicBezTo>
                    <a:pt x="814319" y="276692"/>
                    <a:pt x="814319" y="288311"/>
                    <a:pt x="814169" y="299880"/>
                  </a:cubicBezTo>
                  <a:cubicBezTo>
                    <a:pt x="814169" y="302972"/>
                    <a:pt x="815167" y="303819"/>
                    <a:pt x="818159" y="303819"/>
                  </a:cubicBezTo>
                  <a:cubicBezTo>
                    <a:pt x="833767" y="303670"/>
                    <a:pt x="849375" y="303769"/>
                    <a:pt x="864984" y="303720"/>
                  </a:cubicBezTo>
                  <a:cubicBezTo>
                    <a:pt x="865582" y="303720"/>
                    <a:pt x="866180" y="303470"/>
                    <a:pt x="866729" y="303370"/>
                  </a:cubicBezTo>
                  <a:cubicBezTo>
                    <a:pt x="868075" y="301176"/>
                    <a:pt x="866729" y="298633"/>
                    <a:pt x="868225" y="296090"/>
                  </a:cubicBezTo>
                  <a:lnTo>
                    <a:pt x="1064600" y="296090"/>
                  </a:lnTo>
                  <a:cubicBezTo>
                    <a:pt x="1081056" y="296090"/>
                    <a:pt x="1097512" y="296090"/>
                    <a:pt x="1113968" y="296090"/>
                  </a:cubicBezTo>
                  <a:cubicBezTo>
                    <a:pt x="1130275" y="296090"/>
                    <a:pt x="1146631" y="296090"/>
                    <a:pt x="1162688" y="296090"/>
                  </a:cubicBezTo>
                  <a:cubicBezTo>
                    <a:pt x="1163287" y="293646"/>
                    <a:pt x="1162190" y="292799"/>
                    <a:pt x="1161442" y="291851"/>
                  </a:cubicBezTo>
                  <a:cubicBezTo>
                    <a:pt x="1149972" y="277290"/>
                    <a:pt x="1138254" y="262929"/>
                    <a:pt x="1125238" y="249664"/>
                  </a:cubicBezTo>
                  <a:cubicBezTo>
                    <a:pt x="1111276" y="235402"/>
                    <a:pt x="1095867" y="223135"/>
                    <a:pt x="1077217" y="215455"/>
                  </a:cubicBezTo>
                  <a:cubicBezTo>
                    <a:pt x="1050488" y="204485"/>
                    <a:pt x="1022513" y="199398"/>
                    <a:pt x="993839" y="197453"/>
                  </a:cubicBezTo>
                  <a:cubicBezTo>
                    <a:pt x="977682" y="196356"/>
                    <a:pt x="962024" y="200047"/>
                    <a:pt x="946067" y="201144"/>
                  </a:cubicBezTo>
                  <a:cubicBezTo>
                    <a:pt x="944621" y="201243"/>
                    <a:pt x="944122" y="201892"/>
                    <a:pt x="943424" y="203138"/>
                  </a:cubicBezTo>
                  <a:cubicBezTo>
                    <a:pt x="938986" y="211267"/>
                    <a:pt x="934149" y="219195"/>
                    <a:pt x="929761" y="227324"/>
                  </a:cubicBezTo>
                  <a:cubicBezTo>
                    <a:pt x="928115" y="230366"/>
                    <a:pt x="924524" y="232909"/>
                    <a:pt x="926469" y="237397"/>
                  </a:cubicBezTo>
                  <a:cubicBezTo>
                    <a:pt x="926868" y="238344"/>
                    <a:pt x="925472" y="240040"/>
                    <a:pt x="923976" y="240688"/>
                  </a:cubicBezTo>
                  <a:cubicBezTo>
                    <a:pt x="921931" y="241536"/>
                    <a:pt x="919937" y="242533"/>
                    <a:pt x="917244" y="242334"/>
                  </a:cubicBezTo>
                  <a:cubicBezTo>
                    <a:pt x="924923" y="228969"/>
                    <a:pt x="932354" y="215904"/>
                    <a:pt x="940183" y="202191"/>
                  </a:cubicBezTo>
                  <a:cubicBezTo>
                    <a:pt x="924674" y="203288"/>
                    <a:pt x="910362" y="204235"/>
                    <a:pt x="896100" y="205283"/>
                  </a:cubicBezTo>
                  <a:cubicBezTo>
                    <a:pt x="856756" y="208175"/>
                    <a:pt x="817361" y="208973"/>
                    <a:pt x="777916" y="209671"/>
                  </a:cubicBezTo>
                  <a:cubicBezTo>
                    <a:pt x="772231" y="209771"/>
                    <a:pt x="768192" y="211217"/>
                    <a:pt x="765499" y="216154"/>
                  </a:cubicBezTo>
                  <a:cubicBezTo>
                    <a:pt x="758269" y="225080"/>
                    <a:pt x="753980" y="235203"/>
                    <a:pt x="752634" y="246622"/>
                  </a:cubicBezTo>
                  <a:close/>
                  <a:moveTo>
                    <a:pt x="722115" y="246622"/>
                  </a:moveTo>
                  <a:cubicBezTo>
                    <a:pt x="720569" y="234754"/>
                    <a:pt x="715882" y="224232"/>
                    <a:pt x="708402" y="214907"/>
                  </a:cubicBezTo>
                  <a:cubicBezTo>
                    <a:pt x="706108" y="212114"/>
                    <a:pt x="703914" y="209721"/>
                    <a:pt x="699675" y="209671"/>
                  </a:cubicBezTo>
                  <a:cubicBezTo>
                    <a:pt x="657338" y="209023"/>
                    <a:pt x="614952" y="207876"/>
                    <a:pt x="572664" y="204934"/>
                  </a:cubicBezTo>
                  <a:cubicBezTo>
                    <a:pt x="555660" y="203787"/>
                    <a:pt x="538655" y="202191"/>
                    <a:pt x="521701" y="200346"/>
                  </a:cubicBezTo>
                  <a:cubicBezTo>
                    <a:pt x="508137" y="198850"/>
                    <a:pt x="494623" y="196157"/>
                    <a:pt x="480860" y="197354"/>
                  </a:cubicBezTo>
                  <a:cubicBezTo>
                    <a:pt x="477519" y="197653"/>
                    <a:pt x="474178" y="198152"/>
                    <a:pt x="470787" y="198301"/>
                  </a:cubicBezTo>
                  <a:cubicBezTo>
                    <a:pt x="451389" y="199299"/>
                    <a:pt x="432489" y="203088"/>
                    <a:pt x="413988" y="208823"/>
                  </a:cubicBezTo>
                  <a:cubicBezTo>
                    <a:pt x="398879" y="213511"/>
                    <a:pt x="384218" y="219195"/>
                    <a:pt x="372799" y="230914"/>
                  </a:cubicBezTo>
                  <a:cubicBezTo>
                    <a:pt x="367213" y="236649"/>
                    <a:pt x="361329" y="242084"/>
                    <a:pt x="355993" y="248068"/>
                  </a:cubicBezTo>
                  <a:cubicBezTo>
                    <a:pt x="331509" y="275445"/>
                    <a:pt x="310016" y="305116"/>
                    <a:pt x="288873" y="335086"/>
                  </a:cubicBezTo>
                  <a:cubicBezTo>
                    <a:pt x="288175" y="336133"/>
                    <a:pt x="287277" y="337080"/>
                    <a:pt x="288274" y="338527"/>
                  </a:cubicBezTo>
                  <a:cubicBezTo>
                    <a:pt x="290468" y="339225"/>
                    <a:pt x="292812" y="338876"/>
                    <a:pt x="295106" y="338876"/>
                  </a:cubicBezTo>
                  <a:cubicBezTo>
                    <a:pt x="392945" y="338876"/>
                    <a:pt x="490783" y="338876"/>
                    <a:pt x="588622" y="338876"/>
                  </a:cubicBezTo>
                  <a:cubicBezTo>
                    <a:pt x="595803" y="338876"/>
                    <a:pt x="602934" y="338876"/>
                    <a:pt x="610114" y="338876"/>
                  </a:cubicBezTo>
                  <a:cubicBezTo>
                    <a:pt x="631408" y="338876"/>
                    <a:pt x="652701" y="338975"/>
                    <a:pt x="673994" y="339025"/>
                  </a:cubicBezTo>
                  <a:cubicBezTo>
                    <a:pt x="673695" y="342017"/>
                    <a:pt x="675440" y="342416"/>
                    <a:pt x="677883" y="342416"/>
                  </a:cubicBezTo>
                  <a:cubicBezTo>
                    <a:pt x="692395" y="342366"/>
                    <a:pt x="706906" y="342316"/>
                    <a:pt x="721467" y="342416"/>
                  </a:cubicBezTo>
                  <a:cubicBezTo>
                    <a:pt x="724609" y="342416"/>
                    <a:pt x="726005" y="341519"/>
                    <a:pt x="725905" y="338128"/>
                  </a:cubicBezTo>
                  <a:cubicBezTo>
                    <a:pt x="725706" y="331396"/>
                    <a:pt x="725855" y="324664"/>
                    <a:pt x="725756" y="317932"/>
                  </a:cubicBezTo>
                  <a:cubicBezTo>
                    <a:pt x="725506" y="301326"/>
                    <a:pt x="725257" y="284720"/>
                    <a:pt x="724958" y="268115"/>
                  </a:cubicBezTo>
                  <a:cubicBezTo>
                    <a:pt x="724858" y="263128"/>
                    <a:pt x="724708" y="263078"/>
                    <a:pt x="720170" y="262978"/>
                  </a:cubicBezTo>
                  <a:cubicBezTo>
                    <a:pt x="704811" y="262629"/>
                    <a:pt x="689453" y="262330"/>
                    <a:pt x="674093" y="262031"/>
                  </a:cubicBezTo>
                  <a:cubicBezTo>
                    <a:pt x="673695" y="261931"/>
                    <a:pt x="673296" y="261782"/>
                    <a:pt x="672847" y="261782"/>
                  </a:cubicBezTo>
                  <a:cubicBezTo>
                    <a:pt x="644672" y="260884"/>
                    <a:pt x="616547" y="259587"/>
                    <a:pt x="588472" y="256595"/>
                  </a:cubicBezTo>
                  <a:cubicBezTo>
                    <a:pt x="580942" y="255798"/>
                    <a:pt x="573462" y="254750"/>
                    <a:pt x="566182" y="252706"/>
                  </a:cubicBezTo>
                  <a:cubicBezTo>
                    <a:pt x="563339" y="251908"/>
                    <a:pt x="560696" y="250711"/>
                    <a:pt x="560597" y="246921"/>
                  </a:cubicBezTo>
                  <a:cubicBezTo>
                    <a:pt x="614852" y="252656"/>
                    <a:pt x="669057" y="254152"/>
                    <a:pt x="723412" y="254302"/>
                  </a:cubicBezTo>
                  <a:cubicBezTo>
                    <a:pt x="723711" y="251260"/>
                    <a:pt x="723711" y="248816"/>
                    <a:pt x="722215" y="246622"/>
                  </a:cubicBezTo>
                  <a:close/>
                  <a:moveTo>
                    <a:pt x="976137" y="168082"/>
                  </a:moveTo>
                  <a:lnTo>
                    <a:pt x="976137" y="167035"/>
                  </a:lnTo>
                  <a:cubicBezTo>
                    <a:pt x="991097" y="167035"/>
                    <a:pt x="1006057" y="167035"/>
                    <a:pt x="1021017" y="167035"/>
                  </a:cubicBezTo>
                  <a:cubicBezTo>
                    <a:pt x="1023560" y="167035"/>
                    <a:pt x="1026053" y="167035"/>
                    <a:pt x="1028596" y="166985"/>
                  </a:cubicBezTo>
                  <a:cubicBezTo>
                    <a:pt x="1031090" y="166885"/>
                    <a:pt x="1032287" y="165688"/>
                    <a:pt x="1032436" y="163045"/>
                  </a:cubicBezTo>
                  <a:cubicBezTo>
                    <a:pt x="1032785" y="156114"/>
                    <a:pt x="1030541" y="150429"/>
                    <a:pt x="1025355" y="145592"/>
                  </a:cubicBezTo>
                  <a:cubicBezTo>
                    <a:pt x="980425" y="103754"/>
                    <a:pt x="928813" y="72836"/>
                    <a:pt x="871017" y="52341"/>
                  </a:cubicBezTo>
                  <a:cubicBezTo>
                    <a:pt x="846633" y="43714"/>
                    <a:pt x="821500" y="38179"/>
                    <a:pt x="795769" y="35037"/>
                  </a:cubicBezTo>
                  <a:cubicBezTo>
                    <a:pt x="785546" y="33791"/>
                    <a:pt x="775273" y="33093"/>
                    <a:pt x="765001" y="32045"/>
                  </a:cubicBezTo>
                  <a:cubicBezTo>
                    <a:pt x="757521" y="31297"/>
                    <a:pt x="757321" y="31098"/>
                    <a:pt x="757571" y="38428"/>
                  </a:cubicBezTo>
                  <a:cubicBezTo>
                    <a:pt x="758269" y="61567"/>
                    <a:pt x="759067" y="84755"/>
                    <a:pt x="759914" y="107893"/>
                  </a:cubicBezTo>
                  <a:cubicBezTo>
                    <a:pt x="760064" y="112481"/>
                    <a:pt x="760164" y="112530"/>
                    <a:pt x="765100" y="112530"/>
                  </a:cubicBezTo>
                  <a:cubicBezTo>
                    <a:pt x="779861" y="112530"/>
                    <a:pt x="794622" y="112530"/>
                    <a:pt x="809382" y="112530"/>
                  </a:cubicBezTo>
                  <a:cubicBezTo>
                    <a:pt x="814070" y="112530"/>
                    <a:pt x="814119" y="112630"/>
                    <a:pt x="814169" y="117467"/>
                  </a:cubicBezTo>
                  <a:cubicBezTo>
                    <a:pt x="814169" y="126543"/>
                    <a:pt x="814169" y="135569"/>
                    <a:pt x="814169" y="144645"/>
                  </a:cubicBezTo>
                  <a:cubicBezTo>
                    <a:pt x="814169" y="149731"/>
                    <a:pt x="814269" y="149781"/>
                    <a:pt x="819455" y="150280"/>
                  </a:cubicBezTo>
                  <a:cubicBezTo>
                    <a:pt x="826586" y="150928"/>
                    <a:pt x="833767" y="151227"/>
                    <a:pt x="840848" y="152075"/>
                  </a:cubicBezTo>
                  <a:cubicBezTo>
                    <a:pt x="862540" y="154618"/>
                    <a:pt x="883983" y="158857"/>
                    <a:pt x="905276" y="163694"/>
                  </a:cubicBezTo>
                  <a:cubicBezTo>
                    <a:pt x="914053" y="165688"/>
                    <a:pt x="922679" y="168331"/>
                    <a:pt x="931905" y="168182"/>
                  </a:cubicBezTo>
                  <a:cubicBezTo>
                    <a:pt x="946616" y="167883"/>
                    <a:pt x="961376" y="168082"/>
                    <a:pt x="976137" y="168082"/>
                  </a:cubicBezTo>
                  <a:close/>
                  <a:moveTo>
                    <a:pt x="1175354" y="343364"/>
                  </a:moveTo>
                  <a:cubicBezTo>
                    <a:pt x="1175354" y="339374"/>
                    <a:pt x="1175255" y="335385"/>
                    <a:pt x="1175354" y="331396"/>
                  </a:cubicBezTo>
                  <a:cubicBezTo>
                    <a:pt x="1175454" y="328653"/>
                    <a:pt x="1174257" y="327755"/>
                    <a:pt x="1171614" y="327755"/>
                  </a:cubicBezTo>
                  <a:cubicBezTo>
                    <a:pt x="1164035" y="327855"/>
                    <a:pt x="1156505" y="327855"/>
                    <a:pt x="1148925" y="327755"/>
                  </a:cubicBezTo>
                  <a:cubicBezTo>
                    <a:pt x="1146531" y="327755"/>
                    <a:pt x="1145484" y="328653"/>
                    <a:pt x="1145534" y="331096"/>
                  </a:cubicBezTo>
                  <a:cubicBezTo>
                    <a:pt x="1145534" y="339474"/>
                    <a:pt x="1145584" y="347902"/>
                    <a:pt x="1145534" y="356279"/>
                  </a:cubicBezTo>
                  <a:cubicBezTo>
                    <a:pt x="1145534" y="359022"/>
                    <a:pt x="1146681" y="359919"/>
                    <a:pt x="1149324" y="359919"/>
                  </a:cubicBezTo>
                  <a:cubicBezTo>
                    <a:pt x="1156654" y="359820"/>
                    <a:pt x="1164035" y="359820"/>
                    <a:pt x="1171365" y="359919"/>
                  </a:cubicBezTo>
                  <a:cubicBezTo>
                    <a:pt x="1174307" y="359969"/>
                    <a:pt x="1175554" y="359022"/>
                    <a:pt x="1175404" y="355930"/>
                  </a:cubicBezTo>
                  <a:cubicBezTo>
                    <a:pt x="1175205" y="351741"/>
                    <a:pt x="1175404" y="347552"/>
                    <a:pt x="1175354" y="343314"/>
                  </a:cubicBezTo>
                  <a:close/>
                  <a:moveTo>
                    <a:pt x="1309496" y="344062"/>
                  </a:moveTo>
                  <a:cubicBezTo>
                    <a:pt x="1309496" y="339823"/>
                    <a:pt x="1309396" y="335634"/>
                    <a:pt x="1309496" y="331396"/>
                  </a:cubicBezTo>
                  <a:cubicBezTo>
                    <a:pt x="1309596" y="328653"/>
                    <a:pt x="1308499" y="327705"/>
                    <a:pt x="1305806" y="327755"/>
                  </a:cubicBezTo>
                  <a:cubicBezTo>
                    <a:pt x="1298625" y="327855"/>
                    <a:pt x="1291444" y="327855"/>
                    <a:pt x="1284313" y="327755"/>
                  </a:cubicBezTo>
                  <a:cubicBezTo>
                    <a:pt x="1281471" y="327755"/>
                    <a:pt x="1280075" y="328453"/>
                    <a:pt x="1280124" y="331595"/>
                  </a:cubicBezTo>
                  <a:cubicBezTo>
                    <a:pt x="1280274" y="339823"/>
                    <a:pt x="1280274" y="348051"/>
                    <a:pt x="1280124" y="356229"/>
                  </a:cubicBezTo>
                  <a:cubicBezTo>
                    <a:pt x="1280124" y="359022"/>
                    <a:pt x="1281271" y="359919"/>
                    <a:pt x="1283914" y="359870"/>
                  </a:cubicBezTo>
                  <a:cubicBezTo>
                    <a:pt x="1291295" y="359770"/>
                    <a:pt x="1298675" y="359770"/>
                    <a:pt x="1306055" y="359870"/>
                  </a:cubicBezTo>
                  <a:cubicBezTo>
                    <a:pt x="1308947" y="359870"/>
                    <a:pt x="1309596" y="358573"/>
                    <a:pt x="1309546" y="356030"/>
                  </a:cubicBezTo>
                  <a:cubicBezTo>
                    <a:pt x="1309396" y="352040"/>
                    <a:pt x="1309546" y="348001"/>
                    <a:pt x="1309546" y="344012"/>
                  </a:cubicBezTo>
                  <a:close/>
                  <a:moveTo>
                    <a:pt x="81776" y="369394"/>
                  </a:moveTo>
                  <a:cubicBezTo>
                    <a:pt x="81776" y="373383"/>
                    <a:pt x="81776" y="377373"/>
                    <a:pt x="81776" y="381362"/>
                  </a:cubicBezTo>
                  <a:cubicBezTo>
                    <a:pt x="81776" y="383407"/>
                    <a:pt x="82424" y="384454"/>
                    <a:pt x="84668" y="384454"/>
                  </a:cubicBezTo>
                  <a:cubicBezTo>
                    <a:pt x="92248" y="384404"/>
                    <a:pt x="99828" y="384454"/>
                    <a:pt x="107408" y="384454"/>
                  </a:cubicBezTo>
                  <a:cubicBezTo>
                    <a:pt x="109502" y="384454"/>
                    <a:pt x="110499" y="383656"/>
                    <a:pt x="110499" y="381512"/>
                  </a:cubicBezTo>
                  <a:cubicBezTo>
                    <a:pt x="110499" y="373932"/>
                    <a:pt x="110499" y="366352"/>
                    <a:pt x="110499" y="358772"/>
                  </a:cubicBezTo>
                  <a:cubicBezTo>
                    <a:pt x="110499" y="356778"/>
                    <a:pt x="109751" y="355581"/>
                    <a:pt x="107557" y="355581"/>
                  </a:cubicBezTo>
                  <a:cubicBezTo>
                    <a:pt x="99977" y="355581"/>
                    <a:pt x="92398" y="355581"/>
                    <a:pt x="84818" y="355581"/>
                  </a:cubicBezTo>
                  <a:cubicBezTo>
                    <a:pt x="82723" y="355581"/>
                    <a:pt x="81776" y="356528"/>
                    <a:pt x="81776" y="358623"/>
                  </a:cubicBezTo>
                  <a:cubicBezTo>
                    <a:pt x="81776" y="362213"/>
                    <a:pt x="81776" y="365754"/>
                    <a:pt x="81776" y="369344"/>
                  </a:cubicBezTo>
                  <a:close/>
                  <a:moveTo>
                    <a:pt x="176024" y="384454"/>
                  </a:moveTo>
                  <a:cubicBezTo>
                    <a:pt x="180462" y="384454"/>
                    <a:pt x="184053" y="384304"/>
                    <a:pt x="187593" y="384454"/>
                  </a:cubicBezTo>
                  <a:cubicBezTo>
                    <a:pt x="190735" y="384653"/>
                    <a:pt x="191583" y="383207"/>
                    <a:pt x="191483" y="380365"/>
                  </a:cubicBezTo>
                  <a:cubicBezTo>
                    <a:pt x="191333" y="373433"/>
                    <a:pt x="191333" y="366502"/>
                    <a:pt x="191483" y="359520"/>
                  </a:cubicBezTo>
                  <a:cubicBezTo>
                    <a:pt x="191533" y="356479"/>
                    <a:pt x="190336" y="355481"/>
                    <a:pt x="187344" y="355531"/>
                  </a:cubicBezTo>
                  <a:cubicBezTo>
                    <a:pt x="180612" y="355681"/>
                    <a:pt x="173880" y="355531"/>
                    <a:pt x="167148" y="355581"/>
                  </a:cubicBezTo>
                  <a:cubicBezTo>
                    <a:pt x="162859" y="355631"/>
                    <a:pt x="162809" y="355731"/>
                    <a:pt x="162710" y="360368"/>
                  </a:cubicBezTo>
                  <a:cubicBezTo>
                    <a:pt x="162660" y="363709"/>
                    <a:pt x="162610" y="367100"/>
                    <a:pt x="162710" y="370441"/>
                  </a:cubicBezTo>
                  <a:cubicBezTo>
                    <a:pt x="162859" y="374830"/>
                    <a:pt x="160865" y="380464"/>
                    <a:pt x="163508" y="383257"/>
                  </a:cubicBezTo>
                  <a:cubicBezTo>
                    <a:pt x="166450" y="386399"/>
                    <a:pt x="172284" y="383905"/>
                    <a:pt x="175974" y="384404"/>
                  </a:cubicBezTo>
                  <a:close/>
                  <a:moveTo>
                    <a:pt x="349660" y="370042"/>
                  </a:moveTo>
                  <a:cubicBezTo>
                    <a:pt x="349660" y="366502"/>
                    <a:pt x="349561" y="362911"/>
                    <a:pt x="349660" y="359371"/>
                  </a:cubicBezTo>
                  <a:cubicBezTo>
                    <a:pt x="349760" y="356678"/>
                    <a:pt x="348713" y="355581"/>
                    <a:pt x="346020" y="355631"/>
                  </a:cubicBezTo>
                  <a:cubicBezTo>
                    <a:pt x="340136" y="355731"/>
                    <a:pt x="334251" y="355731"/>
                    <a:pt x="328417" y="355631"/>
                  </a:cubicBezTo>
                  <a:cubicBezTo>
                    <a:pt x="325824" y="355631"/>
                    <a:pt x="324577" y="356379"/>
                    <a:pt x="324627" y="359171"/>
                  </a:cubicBezTo>
                  <a:cubicBezTo>
                    <a:pt x="324727" y="366502"/>
                    <a:pt x="324727" y="373832"/>
                    <a:pt x="324627" y="381213"/>
                  </a:cubicBezTo>
                  <a:cubicBezTo>
                    <a:pt x="324627" y="383606"/>
                    <a:pt x="325525" y="384554"/>
                    <a:pt x="327918" y="384504"/>
                  </a:cubicBezTo>
                  <a:cubicBezTo>
                    <a:pt x="334002" y="384404"/>
                    <a:pt x="340086" y="384404"/>
                    <a:pt x="346170" y="384504"/>
                  </a:cubicBezTo>
                  <a:cubicBezTo>
                    <a:pt x="349012" y="384554"/>
                    <a:pt x="349810" y="383357"/>
                    <a:pt x="349710" y="380714"/>
                  </a:cubicBezTo>
                  <a:cubicBezTo>
                    <a:pt x="349561" y="377173"/>
                    <a:pt x="349710" y="373583"/>
                    <a:pt x="349710" y="370042"/>
                  </a:cubicBezTo>
                  <a:close/>
                  <a:moveTo>
                    <a:pt x="245040" y="384454"/>
                  </a:moveTo>
                  <a:cubicBezTo>
                    <a:pt x="254315" y="384454"/>
                    <a:pt x="262044" y="384454"/>
                    <a:pt x="269824" y="384454"/>
                  </a:cubicBezTo>
                  <a:cubicBezTo>
                    <a:pt x="271719" y="384454"/>
                    <a:pt x="272417" y="383407"/>
                    <a:pt x="272417" y="381711"/>
                  </a:cubicBezTo>
                  <a:cubicBezTo>
                    <a:pt x="272417" y="373932"/>
                    <a:pt x="272516" y="366103"/>
                    <a:pt x="272566" y="358324"/>
                  </a:cubicBezTo>
                  <a:cubicBezTo>
                    <a:pt x="272566" y="356578"/>
                    <a:pt x="271818" y="355531"/>
                    <a:pt x="269973" y="355531"/>
                  </a:cubicBezTo>
                  <a:cubicBezTo>
                    <a:pt x="267480" y="355531"/>
                    <a:pt x="264986" y="355082"/>
                    <a:pt x="263191" y="357775"/>
                  </a:cubicBezTo>
                  <a:cubicBezTo>
                    <a:pt x="257506" y="366352"/>
                    <a:pt x="251672" y="374780"/>
                    <a:pt x="245040" y="384504"/>
                  </a:cubicBezTo>
                  <a:close/>
                  <a:moveTo>
                    <a:pt x="1025305" y="328005"/>
                  </a:moveTo>
                  <a:lnTo>
                    <a:pt x="1025305" y="328005"/>
                  </a:lnTo>
                  <a:cubicBezTo>
                    <a:pt x="1023809" y="328005"/>
                    <a:pt x="1022363" y="328005"/>
                    <a:pt x="1020867" y="328005"/>
                  </a:cubicBezTo>
                  <a:cubicBezTo>
                    <a:pt x="1009747" y="328005"/>
                    <a:pt x="1009847" y="328005"/>
                    <a:pt x="1010644" y="339075"/>
                  </a:cubicBezTo>
                  <a:cubicBezTo>
                    <a:pt x="1010794" y="341419"/>
                    <a:pt x="1011542" y="342466"/>
                    <a:pt x="1013985" y="342466"/>
                  </a:cubicBezTo>
                  <a:cubicBezTo>
                    <a:pt x="1019670" y="342366"/>
                    <a:pt x="1025355" y="342466"/>
                    <a:pt x="1031040" y="342466"/>
                  </a:cubicBezTo>
                  <a:cubicBezTo>
                    <a:pt x="1041612" y="342466"/>
                    <a:pt x="1041662" y="342366"/>
                    <a:pt x="1040714" y="331495"/>
                  </a:cubicBezTo>
                  <a:cubicBezTo>
                    <a:pt x="1040515" y="329152"/>
                    <a:pt x="1039717" y="328055"/>
                    <a:pt x="1037323" y="328055"/>
                  </a:cubicBezTo>
                  <a:cubicBezTo>
                    <a:pt x="1033334" y="328104"/>
                    <a:pt x="1029345" y="328055"/>
                    <a:pt x="1025305" y="328055"/>
                  </a:cubicBezTo>
                  <a:close/>
                  <a:moveTo>
                    <a:pt x="1115315" y="342416"/>
                  </a:moveTo>
                  <a:lnTo>
                    <a:pt x="1120351" y="342416"/>
                  </a:lnTo>
                  <a:cubicBezTo>
                    <a:pt x="1131422" y="342416"/>
                    <a:pt x="1131322" y="342416"/>
                    <a:pt x="1130574" y="331445"/>
                  </a:cubicBezTo>
                  <a:cubicBezTo>
                    <a:pt x="1130375" y="328753"/>
                    <a:pt x="1129477" y="327705"/>
                    <a:pt x="1126784" y="327755"/>
                  </a:cubicBezTo>
                  <a:cubicBezTo>
                    <a:pt x="1121548" y="327855"/>
                    <a:pt x="1116262" y="327755"/>
                    <a:pt x="1111026" y="327755"/>
                  </a:cubicBezTo>
                  <a:cubicBezTo>
                    <a:pt x="1099507" y="327755"/>
                    <a:pt x="1099557" y="327755"/>
                    <a:pt x="1100504" y="339125"/>
                  </a:cubicBezTo>
                  <a:cubicBezTo>
                    <a:pt x="1100704" y="341568"/>
                    <a:pt x="1101601" y="342466"/>
                    <a:pt x="1103945" y="342366"/>
                  </a:cubicBezTo>
                  <a:cubicBezTo>
                    <a:pt x="1107735" y="342267"/>
                    <a:pt x="1111525" y="342366"/>
                    <a:pt x="1115315" y="342366"/>
                  </a:cubicBezTo>
                  <a:close/>
                  <a:moveTo>
                    <a:pt x="936542" y="328055"/>
                  </a:moveTo>
                  <a:lnTo>
                    <a:pt x="936542" y="328055"/>
                  </a:lnTo>
                  <a:cubicBezTo>
                    <a:pt x="934647" y="328055"/>
                    <a:pt x="932753" y="328055"/>
                    <a:pt x="930907" y="328055"/>
                  </a:cubicBezTo>
                  <a:cubicBezTo>
                    <a:pt x="919887" y="328055"/>
                    <a:pt x="919937" y="328055"/>
                    <a:pt x="920884" y="339225"/>
                  </a:cubicBezTo>
                  <a:cubicBezTo>
                    <a:pt x="921084" y="341668"/>
                    <a:pt x="922031" y="342516"/>
                    <a:pt x="924325" y="342466"/>
                  </a:cubicBezTo>
                  <a:cubicBezTo>
                    <a:pt x="929960" y="342416"/>
                    <a:pt x="935645" y="342566"/>
                    <a:pt x="941280" y="342466"/>
                  </a:cubicBezTo>
                  <a:cubicBezTo>
                    <a:pt x="952300" y="342267"/>
                    <a:pt x="950804" y="344710"/>
                    <a:pt x="950954" y="332293"/>
                  </a:cubicBezTo>
                  <a:cubicBezTo>
                    <a:pt x="950954" y="331894"/>
                    <a:pt x="950954" y="331445"/>
                    <a:pt x="950954" y="331047"/>
                  </a:cubicBezTo>
                  <a:cubicBezTo>
                    <a:pt x="951054" y="328852"/>
                    <a:pt x="949857" y="328104"/>
                    <a:pt x="947862" y="328104"/>
                  </a:cubicBezTo>
                  <a:cubicBezTo>
                    <a:pt x="944072" y="328104"/>
                    <a:pt x="940332" y="328104"/>
                    <a:pt x="936542" y="328104"/>
                  </a:cubicBezTo>
                  <a:close/>
                  <a:moveTo>
                    <a:pt x="1070584" y="342416"/>
                  </a:moveTo>
                  <a:cubicBezTo>
                    <a:pt x="1072280" y="342416"/>
                    <a:pt x="1073925" y="342416"/>
                    <a:pt x="1075621" y="342416"/>
                  </a:cubicBezTo>
                  <a:cubicBezTo>
                    <a:pt x="1086143" y="342416"/>
                    <a:pt x="1086093" y="342416"/>
                    <a:pt x="1085494" y="331745"/>
                  </a:cubicBezTo>
                  <a:cubicBezTo>
                    <a:pt x="1085345" y="329102"/>
                    <a:pt x="1084547" y="327955"/>
                    <a:pt x="1081854" y="328005"/>
                  </a:cubicBezTo>
                  <a:cubicBezTo>
                    <a:pt x="1076419" y="328104"/>
                    <a:pt x="1070933" y="328005"/>
                    <a:pt x="1065498" y="328005"/>
                  </a:cubicBezTo>
                  <a:cubicBezTo>
                    <a:pt x="1054826" y="328005"/>
                    <a:pt x="1054926" y="328005"/>
                    <a:pt x="1055574" y="338726"/>
                  </a:cubicBezTo>
                  <a:cubicBezTo>
                    <a:pt x="1055724" y="341269"/>
                    <a:pt x="1056422" y="342566"/>
                    <a:pt x="1059215" y="342416"/>
                  </a:cubicBezTo>
                  <a:cubicBezTo>
                    <a:pt x="1063005" y="342267"/>
                    <a:pt x="1066794" y="342416"/>
                    <a:pt x="1070534" y="342416"/>
                  </a:cubicBezTo>
                  <a:close/>
                  <a:moveTo>
                    <a:pt x="980475" y="342416"/>
                  </a:moveTo>
                  <a:cubicBezTo>
                    <a:pt x="982170" y="342416"/>
                    <a:pt x="983816" y="342416"/>
                    <a:pt x="985512" y="342416"/>
                  </a:cubicBezTo>
                  <a:cubicBezTo>
                    <a:pt x="996632" y="342416"/>
                    <a:pt x="996532" y="342416"/>
                    <a:pt x="995834" y="331545"/>
                  </a:cubicBezTo>
                  <a:cubicBezTo>
                    <a:pt x="995635" y="328753"/>
                    <a:pt x="994537" y="327955"/>
                    <a:pt x="991994" y="328005"/>
                  </a:cubicBezTo>
                  <a:cubicBezTo>
                    <a:pt x="986758" y="328104"/>
                    <a:pt x="981522" y="328005"/>
                    <a:pt x="976236" y="328005"/>
                  </a:cubicBezTo>
                  <a:cubicBezTo>
                    <a:pt x="964767" y="328005"/>
                    <a:pt x="964767" y="328005"/>
                    <a:pt x="966064" y="339574"/>
                  </a:cubicBezTo>
                  <a:cubicBezTo>
                    <a:pt x="966313" y="341668"/>
                    <a:pt x="967061" y="342516"/>
                    <a:pt x="969155" y="342416"/>
                  </a:cubicBezTo>
                  <a:cubicBezTo>
                    <a:pt x="972945" y="342316"/>
                    <a:pt x="976685" y="342416"/>
                    <a:pt x="980475" y="342416"/>
                  </a:cubicBezTo>
                  <a:close/>
                  <a:moveTo>
                    <a:pt x="891014" y="342416"/>
                  </a:moveTo>
                  <a:cubicBezTo>
                    <a:pt x="892709" y="342416"/>
                    <a:pt x="894355" y="342416"/>
                    <a:pt x="896051" y="342416"/>
                  </a:cubicBezTo>
                  <a:cubicBezTo>
                    <a:pt x="906573" y="342416"/>
                    <a:pt x="906423" y="342416"/>
                    <a:pt x="905974" y="331795"/>
                  </a:cubicBezTo>
                  <a:cubicBezTo>
                    <a:pt x="905824" y="328603"/>
                    <a:pt x="904528" y="327905"/>
                    <a:pt x="901735" y="327955"/>
                  </a:cubicBezTo>
                  <a:cubicBezTo>
                    <a:pt x="895851" y="328104"/>
                    <a:pt x="889967" y="327955"/>
                    <a:pt x="884083" y="327955"/>
                  </a:cubicBezTo>
                  <a:cubicBezTo>
                    <a:pt x="875156" y="328055"/>
                    <a:pt x="876253" y="326708"/>
                    <a:pt x="876204" y="336083"/>
                  </a:cubicBezTo>
                  <a:cubicBezTo>
                    <a:pt x="876154" y="343513"/>
                    <a:pt x="876353" y="342267"/>
                    <a:pt x="882188" y="342316"/>
                  </a:cubicBezTo>
                  <a:cubicBezTo>
                    <a:pt x="885130" y="342316"/>
                    <a:pt x="888072" y="342316"/>
                    <a:pt x="891014" y="342316"/>
                  </a:cubicBezTo>
                  <a:close/>
                  <a:moveTo>
                    <a:pt x="1224274" y="406345"/>
                  </a:moveTo>
                  <a:cubicBezTo>
                    <a:pt x="1224274" y="406345"/>
                    <a:pt x="1224373" y="406345"/>
                    <a:pt x="1224423" y="406345"/>
                  </a:cubicBezTo>
                  <a:cubicBezTo>
                    <a:pt x="1224423" y="409686"/>
                    <a:pt x="1224423" y="413027"/>
                    <a:pt x="1224423" y="416418"/>
                  </a:cubicBezTo>
                  <a:cubicBezTo>
                    <a:pt x="1224423" y="416668"/>
                    <a:pt x="1225022" y="417117"/>
                    <a:pt x="1225321" y="417117"/>
                  </a:cubicBezTo>
                  <a:cubicBezTo>
                    <a:pt x="1228662" y="417216"/>
                    <a:pt x="1232003" y="417266"/>
                    <a:pt x="1235344" y="417316"/>
                  </a:cubicBezTo>
                  <a:cubicBezTo>
                    <a:pt x="1236391" y="417316"/>
                    <a:pt x="1237438" y="417316"/>
                    <a:pt x="1238486" y="417266"/>
                  </a:cubicBezTo>
                  <a:cubicBezTo>
                    <a:pt x="1239732" y="417166"/>
                    <a:pt x="1240181" y="416418"/>
                    <a:pt x="1240331" y="415222"/>
                  </a:cubicBezTo>
                  <a:cubicBezTo>
                    <a:pt x="1240879" y="408589"/>
                    <a:pt x="1240331" y="402256"/>
                    <a:pt x="1235494" y="397020"/>
                  </a:cubicBezTo>
                  <a:cubicBezTo>
                    <a:pt x="1233848" y="395225"/>
                    <a:pt x="1228014" y="393829"/>
                    <a:pt x="1225670" y="395026"/>
                  </a:cubicBezTo>
                  <a:cubicBezTo>
                    <a:pt x="1223227" y="396272"/>
                    <a:pt x="1224423" y="398716"/>
                    <a:pt x="1224224" y="400661"/>
                  </a:cubicBezTo>
                  <a:cubicBezTo>
                    <a:pt x="1224074" y="402506"/>
                    <a:pt x="1224224" y="404450"/>
                    <a:pt x="1224224" y="406295"/>
                  </a:cubicBezTo>
                  <a:close/>
                  <a:moveTo>
                    <a:pt x="1209064" y="359072"/>
                  </a:moveTo>
                  <a:cubicBezTo>
                    <a:pt x="1204227" y="349248"/>
                    <a:pt x="1197495" y="341369"/>
                    <a:pt x="1191062" y="333041"/>
                  </a:cubicBezTo>
                  <a:cubicBezTo>
                    <a:pt x="1190364" y="341319"/>
                    <a:pt x="1190364" y="349348"/>
                    <a:pt x="1190364" y="357426"/>
                  </a:cubicBezTo>
                  <a:cubicBezTo>
                    <a:pt x="1190364" y="359371"/>
                    <a:pt x="1191611" y="359870"/>
                    <a:pt x="1193257" y="359870"/>
                  </a:cubicBezTo>
                  <a:cubicBezTo>
                    <a:pt x="1198243" y="359870"/>
                    <a:pt x="1203280" y="360219"/>
                    <a:pt x="1209064" y="359072"/>
                  </a:cubicBezTo>
                  <a:close/>
                  <a:moveTo>
                    <a:pt x="48315" y="375428"/>
                  </a:moveTo>
                  <a:cubicBezTo>
                    <a:pt x="50210" y="375428"/>
                    <a:pt x="52055" y="375428"/>
                    <a:pt x="53950" y="375428"/>
                  </a:cubicBezTo>
                  <a:cubicBezTo>
                    <a:pt x="58538" y="375428"/>
                    <a:pt x="60717" y="373134"/>
                    <a:pt x="60483" y="368546"/>
                  </a:cubicBezTo>
                  <a:cubicBezTo>
                    <a:pt x="60483" y="368147"/>
                    <a:pt x="60483" y="367699"/>
                    <a:pt x="60483" y="367300"/>
                  </a:cubicBezTo>
                  <a:cubicBezTo>
                    <a:pt x="60483" y="365504"/>
                    <a:pt x="59635" y="364707"/>
                    <a:pt x="57790" y="364707"/>
                  </a:cubicBezTo>
                  <a:cubicBezTo>
                    <a:pt x="51507" y="364707"/>
                    <a:pt x="45273" y="364707"/>
                    <a:pt x="38990" y="364707"/>
                  </a:cubicBezTo>
                  <a:cubicBezTo>
                    <a:pt x="37993" y="364707"/>
                    <a:pt x="36696" y="364707"/>
                    <a:pt x="36447" y="366003"/>
                  </a:cubicBezTo>
                  <a:cubicBezTo>
                    <a:pt x="35898" y="368646"/>
                    <a:pt x="35599" y="371538"/>
                    <a:pt x="36497" y="374032"/>
                  </a:cubicBezTo>
                  <a:cubicBezTo>
                    <a:pt x="37395" y="376575"/>
                    <a:pt x="40137" y="375179"/>
                    <a:pt x="42082" y="375378"/>
                  </a:cubicBezTo>
                  <a:cubicBezTo>
                    <a:pt x="44176" y="375578"/>
                    <a:pt x="46271" y="375378"/>
                    <a:pt x="48365" y="375378"/>
                  </a:cubicBezTo>
                  <a:close/>
                  <a:moveTo>
                    <a:pt x="1232452" y="393230"/>
                  </a:moveTo>
                  <a:cubicBezTo>
                    <a:pt x="1230507" y="389740"/>
                    <a:pt x="1229859" y="386947"/>
                    <a:pt x="1226318" y="386947"/>
                  </a:cubicBezTo>
                  <a:cubicBezTo>
                    <a:pt x="1215397" y="386947"/>
                    <a:pt x="1204477" y="386947"/>
                    <a:pt x="1193606" y="386947"/>
                  </a:cubicBezTo>
                  <a:cubicBezTo>
                    <a:pt x="1191611" y="386947"/>
                    <a:pt x="1190464" y="387595"/>
                    <a:pt x="1190414" y="389839"/>
                  </a:cubicBezTo>
                  <a:cubicBezTo>
                    <a:pt x="1190364" y="392233"/>
                    <a:pt x="1191312" y="393280"/>
                    <a:pt x="1193705" y="393280"/>
                  </a:cubicBezTo>
                  <a:cubicBezTo>
                    <a:pt x="1206272" y="393280"/>
                    <a:pt x="1218838" y="393280"/>
                    <a:pt x="1232452" y="393280"/>
                  </a:cubicBezTo>
                  <a:close/>
                </a:path>
              </a:pathLst>
            </a:custGeom>
            <a:solidFill>
              <a:srgbClr val="D8D9D9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9" name="Forma libre: forma 8">
              <a:extLst>
                <a:ext uri="{FF2B5EF4-FFF2-40B4-BE49-F238E27FC236}">
                  <a16:creationId xmlns:a16="http://schemas.microsoft.com/office/drawing/2014/main" id="{7F32283A-678E-4111-A560-6485A3E4D406}"/>
                </a:ext>
              </a:extLst>
            </p:cNvPr>
            <p:cNvSpPr/>
            <p:nvPr/>
          </p:nvSpPr>
          <p:spPr>
            <a:xfrm>
              <a:off x="232422" y="4781370"/>
              <a:ext cx="560652" cy="179931"/>
            </a:xfrm>
            <a:custGeom>
              <a:avLst/>
              <a:gdLst>
                <a:gd name="connsiteX0" fmla="*/ 50 w 560652"/>
                <a:gd name="connsiteY0" fmla="*/ 164773 h 179931"/>
                <a:gd name="connsiteX1" fmla="*/ 2743 w 560652"/>
                <a:gd name="connsiteY1" fmla="*/ 162977 h 179931"/>
                <a:gd name="connsiteX2" fmla="*/ 2842 w 560652"/>
                <a:gd name="connsiteY2" fmla="*/ 157941 h 179931"/>
                <a:gd name="connsiteX3" fmla="*/ 2992 w 560652"/>
                <a:gd name="connsiteY3" fmla="*/ 69427 h 179931"/>
                <a:gd name="connsiteX4" fmla="*/ 2992 w 560652"/>
                <a:gd name="connsiteY4" fmla="*/ 65637 h 179931"/>
                <a:gd name="connsiteX5" fmla="*/ 6283 w 560652"/>
                <a:gd name="connsiteY5" fmla="*/ 62296 h 179931"/>
                <a:gd name="connsiteX6" fmla="*/ 10721 w 560652"/>
                <a:gd name="connsiteY6" fmla="*/ 62296 h 179931"/>
                <a:gd name="connsiteX7" fmla="*/ 104970 w 560652"/>
                <a:gd name="connsiteY7" fmla="*/ 62296 h 179931"/>
                <a:gd name="connsiteX8" fmla="*/ 111103 w 560652"/>
                <a:gd name="connsiteY8" fmla="*/ 56562 h 179931"/>
                <a:gd name="connsiteX9" fmla="*/ 111851 w 560652"/>
                <a:gd name="connsiteY9" fmla="*/ 47386 h 179931"/>
                <a:gd name="connsiteX10" fmla="*/ 121525 w 560652"/>
                <a:gd name="connsiteY10" fmla="*/ 46439 h 179931"/>
                <a:gd name="connsiteX11" fmla="*/ 174035 w 560652"/>
                <a:gd name="connsiteY11" fmla="*/ 46389 h 179931"/>
                <a:gd name="connsiteX12" fmla="*/ 180717 w 560652"/>
                <a:gd name="connsiteY12" fmla="*/ 40006 h 179931"/>
                <a:gd name="connsiteX13" fmla="*/ 180717 w 560652"/>
                <a:gd name="connsiteY13" fmla="*/ 29883 h 179931"/>
                <a:gd name="connsiteX14" fmla="*/ 184407 w 560652"/>
                <a:gd name="connsiteY14" fmla="*/ 25694 h 179931"/>
                <a:gd name="connsiteX15" fmla="*/ 235271 w 560652"/>
                <a:gd name="connsiteY15" fmla="*/ 16868 h 179931"/>
                <a:gd name="connsiteX16" fmla="*/ 297904 w 560652"/>
                <a:gd name="connsiteY16" fmla="*/ 5847 h 179931"/>
                <a:gd name="connsiteX17" fmla="*/ 328921 w 560652"/>
                <a:gd name="connsiteY17" fmla="*/ 412 h 179931"/>
                <a:gd name="connsiteX18" fmla="*/ 347023 w 560652"/>
                <a:gd name="connsiteY18" fmla="*/ 1908 h 179931"/>
                <a:gd name="connsiteX19" fmla="*/ 422671 w 560652"/>
                <a:gd name="connsiteY19" fmla="*/ 15322 h 179931"/>
                <a:gd name="connsiteX20" fmla="*/ 482262 w 560652"/>
                <a:gd name="connsiteY20" fmla="*/ 25644 h 179931"/>
                <a:gd name="connsiteX21" fmla="*/ 487348 w 560652"/>
                <a:gd name="connsiteY21" fmla="*/ 31279 h 179931"/>
                <a:gd name="connsiteX22" fmla="*/ 488246 w 560652"/>
                <a:gd name="connsiteY22" fmla="*/ 46189 h 179931"/>
                <a:gd name="connsiteX23" fmla="*/ 494928 w 560652"/>
                <a:gd name="connsiteY23" fmla="*/ 47137 h 179931"/>
                <a:gd name="connsiteX24" fmla="*/ 554967 w 560652"/>
                <a:gd name="connsiteY24" fmla="*/ 47137 h 179931"/>
                <a:gd name="connsiteX25" fmla="*/ 560602 w 560652"/>
                <a:gd name="connsiteY25" fmla="*/ 52822 h 179931"/>
                <a:gd name="connsiteX26" fmla="*/ 560602 w 560652"/>
                <a:gd name="connsiteY26" fmla="*/ 69876 h 179931"/>
                <a:gd name="connsiteX27" fmla="*/ 560652 w 560652"/>
                <a:gd name="connsiteY27" fmla="*/ 179782 h 179931"/>
                <a:gd name="connsiteX28" fmla="*/ 554319 w 560652"/>
                <a:gd name="connsiteY28" fmla="*/ 179932 h 179931"/>
                <a:gd name="connsiteX29" fmla="*/ 0 w 560652"/>
                <a:gd name="connsiteY29" fmla="*/ 179932 h 179931"/>
                <a:gd name="connsiteX30" fmla="*/ 0 w 560652"/>
                <a:gd name="connsiteY30" fmla="*/ 164773 h 179931"/>
                <a:gd name="connsiteX31" fmla="*/ 239261 w 560652"/>
                <a:gd name="connsiteY31" fmla="*/ 128120 h 179931"/>
                <a:gd name="connsiteX32" fmla="*/ 236618 w 560652"/>
                <a:gd name="connsiteY32" fmla="*/ 128270 h 179931"/>
                <a:gd name="connsiteX33" fmla="*/ 222805 w 560652"/>
                <a:gd name="connsiteY33" fmla="*/ 128120 h 179931"/>
                <a:gd name="connsiteX34" fmla="*/ 220162 w 560652"/>
                <a:gd name="connsiteY34" fmla="*/ 128270 h 179931"/>
                <a:gd name="connsiteX35" fmla="*/ 206448 w 560652"/>
                <a:gd name="connsiteY35" fmla="*/ 128021 h 179931"/>
                <a:gd name="connsiteX36" fmla="*/ 203955 w 560652"/>
                <a:gd name="connsiteY36" fmla="*/ 130713 h 179931"/>
                <a:gd name="connsiteX37" fmla="*/ 203955 w 560652"/>
                <a:gd name="connsiteY37" fmla="*/ 135750 h 179931"/>
                <a:gd name="connsiteX38" fmla="*/ 205700 w 560652"/>
                <a:gd name="connsiteY38" fmla="*/ 137894 h 179931"/>
                <a:gd name="connsiteX39" fmla="*/ 220361 w 560652"/>
                <a:gd name="connsiteY39" fmla="*/ 137146 h 179931"/>
                <a:gd name="connsiteX40" fmla="*/ 222954 w 560652"/>
                <a:gd name="connsiteY40" fmla="*/ 137944 h 179931"/>
                <a:gd name="connsiteX41" fmla="*/ 236817 w 560652"/>
                <a:gd name="connsiteY41" fmla="*/ 137146 h 179931"/>
                <a:gd name="connsiteX42" fmla="*/ 239410 w 560652"/>
                <a:gd name="connsiteY42" fmla="*/ 137944 h 179931"/>
                <a:gd name="connsiteX43" fmla="*/ 246940 w 560652"/>
                <a:gd name="connsiteY43" fmla="*/ 138194 h 179931"/>
                <a:gd name="connsiteX44" fmla="*/ 253223 w 560652"/>
                <a:gd name="connsiteY44" fmla="*/ 131262 h 179931"/>
                <a:gd name="connsiteX45" fmla="*/ 249932 w 560652"/>
                <a:gd name="connsiteY45" fmla="*/ 127821 h 179931"/>
                <a:gd name="connsiteX46" fmla="*/ 239261 w 560652"/>
                <a:gd name="connsiteY46" fmla="*/ 128120 h 179931"/>
                <a:gd name="connsiteX47" fmla="*/ 236568 w 560652"/>
                <a:gd name="connsiteY47" fmla="*/ 165720 h 179931"/>
                <a:gd name="connsiteX48" fmla="*/ 239410 w 560652"/>
                <a:gd name="connsiteY48" fmla="*/ 165820 h 179931"/>
                <a:gd name="connsiteX49" fmla="*/ 250132 w 560652"/>
                <a:gd name="connsiteY49" fmla="*/ 166019 h 179931"/>
                <a:gd name="connsiteX50" fmla="*/ 253223 w 560652"/>
                <a:gd name="connsiteY50" fmla="*/ 163077 h 179931"/>
                <a:gd name="connsiteX51" fmla="*/ 253223 w 560652"/>
                <a:gd name="connsiteY51" fmla="*/ 159935 h 179931"/>
                <a:gd name="connsiteX52" fmla="*/ 249384 w 560652"/>
                <a:gd name="connsiteY52" fmla="*/ 155796 h 179931"/>
                <a:gd name="connsiteX53" fmla="*/ 239311 w 560652"/>
                <a:gd name="connsiteY53" fmla="*/ 156096 h 179931"/>
                <a:gd name="connsiteX54" fmla="*/ 236618 w 560652"/>
                <a:gd name="connsiteY54" fmla="*/ 156195 h 179931"/>
                <a:gd name="connsiteX55" fmla="*/ 222855 w 560652"/>
                <a:gd name="connsiteY55" fmla="*/ 156096 h 179931"/>
                <a:gd name="connsiteX56" fmla="*/ 220162 w 560652"/>
                <a:gd name="connsiteY56" fmla="*/ 156195 h 179931"/>
                <a:gd name="connsiteX57" fmla="*/ 207097 w 560652"/>
                <a:gd name="connsiteY57" fmla="*/ 155846 h 179931"/>
                <a:gd name="connsiteX58" fmla="*/ 203756 w 560652"/>
                <a:gd name="connsiteY58" fmla="*/ 159088 h 179931"/>
                <a:gd name="connsiteX59" fmla="*/ 203756 w 560652"/>
                <a:gd name="connsiteY59" fmla="*/ 162229 h 179931"/>
                <a:gd name="connsiteX60" fmla="*/ 207645 w 560652"/>
                <a:gd name="connsiteY60" fmla="*/ 166169 h 179931"/>
                <a:gd name="connsiteX61" fmla="*/ 220112 w 560652"/>
                <a:gd name="connsiteY61" fmla="*/ 165870 h 179931"/>
                <a:gd name="connsiteX62" fmla="*/ 222954 w 560652"/>
                <a:gd name="connsiteY62" fmla="*/ 165919 h 179931"/>
                <a:gd name="connsiteX63" fmla="*/ 236568 w 560652"/>
                <a:gd name="connsiteY63" fmla="*/ 165820 h 179931"/>
                <a:gd name="connsiteX64" fmla="*/ 117686 w 560652"/>
                <a:gd name="connsiteY64" fmla="*/ 132060 h 179931"/>
                <a:gd name="connsiteX65" fmla="*/ 95046 w 560652"/>
                <a:gd name="connsiteY65" fmla="*/ 131811 h 179931"/>
                <a:gd name="connsiteX66" fmla="*/ 91256 w 560652"/>
                <a:gd name="connsiteY66" fmla="*/ 135301 h 179931"/>
                <a:gd name="connsiteX67" fmla="*/ 91256 w 560652"/>
                <a:gd name="connsiteY67" fmla="*/ 143479 h 179931"/>
                <a:gd name="connsiteX68" fmla="*/ 94996 w 560652"/>
                <a:gd name="connsiteY68" fmla="*/ 147070 h 179931"/>
                <a:gd name="connsiteX69" fmla="*/ 117636 w 560652"/>
                <a:gd name="connsiteY69" fmla="*/ 146820 h 179931"/>
                <a:gd name="connsiteX70" fmla="*/ 120179 w 560652"/>
                <a:gd name="connsiteY70" fmla="*/ 145923 h 179931"/>
                <a:gd name="connsiteX71" fmla="*/ 123470 w 560652"/>
                <a:gd name="connsiteY71" fmla="*/ 147070 h 179931"/>
                <a:gd name="connsiteX72" fmla="*/ 136086 w 560652"/>
                <a:gd name="connsiteY72" fmla="*/ 147219 h 179931"/>
                <a:gd name="connsiteX73" fmla="*/ 147107 w 560652"/>
                <a:gd name="connsiteY73" fmla="*/ 135202 h 179931"/>
                <a:gd name="connsiteX74" fmla="*/ 143716 w 560652"/>
                <a:gd name="connsiteY74" fmla="*/ 131860 h 179931"/>
                <a:gd name="connsiteX75" fmla="*/ 120378 w 560652"/>
                <a:gd name="connsiteY75" fmla="*/ 132259 h 179931"/>
                <a:gd name="connsiteX76" fmla="*/ 117586 w 560652"/>
                <a:gd name="connsiteY76" fmla="*/ 132110 h 179931"/>
                <a:gd name="connsiteX77" fmla="*/ 35655 w 560652"/>
                <a:gd name="connsiteY77" fmla="*/ 148616 h 179931"/>
                <a:gd name="connsiteX78" fmla="*/ 32862 w 560652"/>
                <a:gd name="connsiteY78" fmla="*/ 148616 h 179931"/>
                <a:gd name="connsiteX79" fmla="*/ 10273 w 560652"/>
                <a:gd name="connsiteY79" fmla="*/ 148366 h 179931"/>
                <a:gd name="connsiteX80" fmla="*/ 6582 w 560652"/>
                <a:gd name="connsiteY80" fmla="*/ 151957 h 179931"/>
                <a:gd name="connsiteX81" fmla="*/ 6582 w 560652"/>
                <a:gd name="connsiteY81" fmla="*/ 160085 h 179931"/>
                <a:gd name="connsiteX82" fmla="*/ 10322 w 560652"/>
                <a:gd name="connsiteY82" fmla="*/ 163626 h 179931"/>
                <a:gd name="connsiteX83" fmla="*/ 32912 w 560652"/>
                <a:gd name="connsiteY83" fmla="*/ 163376 h 179931"/>
                <a:gd name="connsiteX84" fmla="*/ 35655 w 560652"/>
                <a:gd name="connsiteY84" fmla="*/ 163376 h 179931"/>
                <a:gd name="connsiteX85" fmla="*/ 58294 w 560652"/>
                <a:gd name="connsiteY85" fmla="*/ 163675 h 179931"/>
                <a:gd name="connsiteX86" fmla="*/ 62134 w 560652"/>
                <a:gd name="connsiteY86" fmla="*/ 160185 h 179931"/>
                <a:gd name="connsiteX87" fmla="*/ 62134 w 560652"/>
                <a:gd name="connsiteY87" fmla="*/ 152007 h 179931"/>
                <a:gd name="connsiteX88" fmla="*/ 58294 w 560652"/>
                <a:gd name="connsiteY88" fmla="*/ 148416 h 179931"/>
                <a:gd name="connsiteX89" fmla="*/ 35655 w 560652"/>
                <a:gd name="connsiteY89" fmla="*/ 148715 h 179931"/>
                <a:gd name="connsiteX90" fmla="*/ 32962 w 560652"/>
                <a:gd name="connsiteY90" fmla="*/ 115454 h 179931"/>
                <a:gd name="connsiteX91" fmla="*/ 10372 w 560652"/>
                <a:gd name="connsiteY91" fmla="*/ 115105 h 179931"/>
                <a:gd name="connsiteX92" fmla="*/ 6582 w 560652"/>
                <a:gd name="connsiteY92" fmla="*/ 118646 h 179931"/>
                <a:gd name="connsiteX93" fmla="*/ 6582 w 560652"/>
                <a:gd name="connsiteY93" fmla="*/ 126824 h 179931"/>
                <a:gd name="connsiteX94" fmla="*/ 10223 w 560652"/>
                <a:gd name="connsiteY94" fmla="*/ 130564 h 179931"/>
                <a:gd name="connsiteX95" fmla="*/ 32812 w 560652"/>
                <a:gd name="connsiteY95" fmla="*/ 130315 h 179931"/>
                <a:gd name="connsiteX96" fmla="*/ 35705 w 560652"/>
                <a:gd name="connsiteY96" fmla="*/ 130315 h 179931"/>
                <a:gd name="connsiteX97" fmla="*/ 50764 w 560652"/>
                <a:gd name="connsiteY97" fmla="*/ 130564 h 179931"/>
                <a:gd name="connsiteX98" fmla="*/ 61935 w 560652"/>
                <a:gd name="connsiteY98" fmla="*/ 118097 h 179931"/>
                <a:gd name="connsiteX99" fmla="*/ 58793 w 560652"/>
                <a:gd name="connsiteY99" fmla="*/ 115205 h 179931"/>
                <a:gd name="connsiteX100" fmla="*/ 35605 w 560652"/>
                <a:gd name="connsiteY100" fmla="*/ 115604 h 179931"/>
                <a:gd name="connsiteX101" fmla="*/ 33012 w 560652"/>
                <a:gd name="connsiteY101" fmla="*/ 115604 h 179931"/>
                <a:gd name="connsiteX102" fmla="*/ 93899 w 560652"/>
                <a:gd name="connsiteY102" fmla="*/ 115155 h 179931"/>
                <a:gd name="connsiteX103" fmla="*/ 92453 w 560652"/>
                <a:gd name="connsiteY103" fmla="*/ 115305 h 179931"/>
                <a:gd name="connsiteX104" fmla="*/ 91406 w 560652"/>
                <a:gd name="connsiteY104" fmla="*/ 126774 h 179931"/>
                <a:gd name="connsiteX105" fmla="*/ 94996 w 560652"/>
                <a:gd name="connsiteY105" fmla="*/ 130464 h 179931"/>
                <a:gd name="connsiteX106" fmla="*/ 117586 w 560652"/>
                <a:gd name="connsiteY106" fmla="*/ 130215 h 179931"/>
                <a:gd name="connsiteX107" fmla="*/ 120528 w 560652"/>
                <a:gd name="connsiteY107" fmla="*/ 130065 h 179931"/>
                <a:gd name="connsiteX108" fmla="*/ 136186 w 560652"/>
                <a:gd name="connsiteY108" fmla="*/ 130414 h 179931"/>
                <a:gd name="connsiteX109" fmla="*/ 146957 w 560652"/>
                <a:gd name="connsiteY109" fmla="*/ 117648 h 179931"/>
                <a:gd name="connsiteX110" fmla="*/ 144165 w 560652"/>
                <a:gd name="connsiteY110" fmla="*/ 115105 h 179931"/>
                <a:gd name="connsiteX111" fmla="*/ 120378 w 560652"/>
                <a:gd name="connsiteY111" fmla="*/ 115604 h 179931"/>
                <a:gd name="connsiteX112" fmla="*/ 117686 w 560652"/>
                <a:gd name="connsiteY112" fmla="*/ 115404 h 179931"/>
                <a:gd name="connsiteX113" fmla="*/ 93799 w 560652"/>
                <a:gd name="connsiteY113" fmla="*/ 115155 h 179931"/>
                <a:gd name="connsiteX114" fmla="*/ 32912 w 560652"/>
                <a:gd name="connsiteY114" fmla="*/ 131960 h 179931"/>
                <a:gd name="connsiteX115" fmla="*/ 10322 w 560652"/>
                <a:gd name="connsiteY115" fmla="*/ 131711 h 179931"/>
                <a:gd name="connsiteX116" fmla="*/ 6582 w 560652"/>
                <a:gd name="connsiteY116" fmla="*/ 135251 h 179931"/>
                <a:gd name="connsiteX117" fmla="*/ 6582 w 560652"/>
                <a:gd name="connsiteY117" fmla="*/ 143380 h 179931"/>
                <a:gd name="connsiteX118" fmla="*/ 10273 w 560652"/>
                <a:gd name="connsiteY118" fmla="*/ 146970 h 179931"/>
                <a:gd name="connsiteX119" fmla="*/ 32862 w 560652"/>
                <a:gd name="connsiteY119" fmla="*/ 146721 h 179931"/>
                <a:gd name="connsiteX120" fmla="*/ 35655 w 560652"/>
                <a:gd name="connsiteY120" fmla="*/ 146721 h 179931"/>
                <a:gd name="connsiteX121" fmla="*/ 58294 w 560652"/>
                <a:gd name="connsiteY121" fmla="*/ 147020 h 179931"/>
                <a:gd name="connsiteX122" fmla="*/ 62084 w 560652"/>
                <a:gd name="connsiteY122" fmla="*/ 143429 h 179931"/>
                <a:gd name="connsiteX123" fmla="*/ 62084 w 560652"/>
                <a:gd name="connsiteY123" fmla="*/ 135251 h 179931"/>
                <a:gd name="connsiteX124" fmla="*/ 58244 w 560652"/>
                <a:gd name="connsiteY124" fmla="*/ 131761 h 179931"/>
                <a:gd name="connsiteX125" fmla="*/ 35605 w 560652"/>
                <a:gd name="connsiteY125" fmla="*/ 132060 h 179931"/>
                <a:gd name="connsiteX126" fmla="*/ 32862 w 560652"/>
                <a:gd name="connsiteY126" fmla="*/ 132060 h 179931"/>
                <a:gd name="connsiteX127" fmla="*/ 57696 w 560652"/>
                <a:gd name="connsiteY127" fmla="*/ 68729 h 179931"/>
                <a:gd name="connsiteX128" fmla="*/ 57696 w 560652"/>
                <a:gd name="connsiteY128" fmla="*/ 68978 h 179931"/>
                <a:gd name="connsiteX129" fmla="*/ 15359 w 560652"/>
                <a:gd name="connsiteY129" fmla="*/ 68978 h 179931"/>
                <a:gd name="connsiteX130" fmla="*/ 10223 w 560652"/>
                <a:gd name="connsiteY130" fmla="*/ 73816 h 179931"/>
                <a:gd name="connsiteX131" fmla="*/ 10223 w 560652"/>
                <a:gd name="connsiteY131" fmla="*/ 81395 h 179931"/>
                <a:gd name="connsiteX132" fmla="*/ 13564 w 560652"/>
                <a:gd name="connsiteY132" fmla="*/ 84836 h 179931"/>
                <a:gd name="connsiteX133" fmla="*/ 16705 w 560652"/>
                <a:gd name="connsiteY133" fmla="*/ 84836 h 179931"/>
                <a:gd name="connsiteX134" fmla="*/ 93799 w 560652"/>
                <a:gd name="connsiteY134" fmla="*/ 85085 h 179931"/>
                <a:gd name="connsiteX135" fmla="*/ 104471 w 560652"/>
                <a:gd name="connsiteY135" fmla="*/ 73716 h 179931"/>
                <a:gd name="connsiteX136" fmla="*/ 99384 w 560652"/>
                <a:gd name="connsiteY136" fmla="*/ 68729 h 179931"/>
                <a:gd name="connsiteX137" fmla="*/ 57696 w 560652"/>
                <a:gd name="connsiteY137" fmla="*/ 68729 h 179931"/>
                <a:gd name="connsiteX138" fmla="*/ 57097 w 560652"/>
                <a:gd name="connsiteY138" fmla="*/ 106777 h 179931"/>
                <a:gd name="connsiteX139" fmla="*/ 57097 w 560652"/>
                <a:gd name="connsiteY139" fmla="*/ 107126 h 179931"/>
                <a:gd name="connsiteX140" fmla="*/ 93101 w 560652"/>
                <a:gd name="connsiteY140" fmla="*/ 107126 h 179931"/>
                <a:gd name="connsiteX141" fmla="*/ 104521 w 560652"/>
                <a:gd name="connsiteY141" fmla="*/ 95059 h 179931"/>
                <a:gd name="connsiteX142" fmla="*/ 100382 w 560652"/>
                <a:gd name="connsiteY142" fmla="*/ 91020 h 179931"/>
                <a:gd name="connsiteX143" fmla="*/ 95944 w 560652"/>
                <a:gd name="connsiteY143" fmla="*/ 91020 h 179931"/>
                <a:gd name="connsiteX144" fmla="*/ 19548 w 560652"/>
                <a:gd name="connsiteY144" fmla="*/ 91269 h 179931"/>
                <a:gd name="connsiteX145" fmla="*/ 10223 w 560652"/>
                <a:gd name="connsiteY145" fmla="*/ 100694 h 179931"/>
                <a:gd name="connsiteX146" fmla="*/ 16057 w 560652"/>
                <a:gd name="connsiteY146" fmla="*/ 106777 h 179931"/>
                <a:gd name="connsiteX147" fmla="*/ 57097 w 560652"/>
                <a:gd name="connsiteY147" fmla="*/ 106777 h 179931"/>
                <a:gd name="connsiteX148" fmla="*/ 104870 w 560652"/>
                <a:gd name="connsiteY148" fmla="*/ 163376 h 179931"/>
                <a:gd name="connsiteX149" fmla="*/ 104870 w 560652"/>
                <a:gd name="connsiteY149" fmla="*/ 163376 h 179931"/>
                <a:gd name="connsiteX150" fmla="*/ 108011 w 560652"/>
                <a:gd name="connsiteY150" fmla="*/ 163426 h 179931"/>
                <a:gd name="connsiteX151" fmla="*/ 118882 w 560652"/>
                <a:gd name="connsiteY151" fmla="*/ 151558 h 179931"/>
                <a:gd name="connsiteX152" fmla="*/ 114843 w 560652"/>
                <a:gd name="connsiteY152" fmla="*/ 148117 h 179931"/>
                <a:gd name="connsiteX153" fmla="*/ 101030 w 560652"/>
                <a:gd name="connsiteY153" fmla="*/ 148117 h 179931"/>
                <a:gd name="connsiteX154" fmla="*/ 91356 w 560652"/>
                <a:gd name="connsiteY154" fmla="*/ 157691 h 179931"/>
                <a:gd name="connsiteX155" fmla="*/ 96692 w 560652"/>
                <a:gd name="connsiteY155" fmla="*/ 163326 h 179931"/>
                <a:gd name="connsiteX156" fmla="*/ 104870 w 560652"/>
                <a:gd name="connsiteY156" fmla="*/ 163326 h 179931"/>
                <a:gd name="connsiteX157" fmla="*/ 76496 w 560652"/>
                <a:gd name="connsiteY157" fmla="*/ 115005 h 179931"/>
                <a:gd name="connsiteX158" fmla="*/ 76496 w 560652"/>
                <a:gd name="connsiteY158" fmla="*/ 115005 h 179931"/>
                <a:gd name="connsiteX159" fmla="*/ 74601 w 560652"/>
                <a:gd name="connsiteY159" fmla="*/ 115005 h 179931"/>
                <a:gd name="connsiteX160" fmla="*/ 63530 w 560652"/>
                <a:gd name="connsiteY160" fmla="*/ 127023 h 179931"/>
                <a:gd name="connsiteX161" fmla="*/ 66871 w 560652"/>
                <a:gd name="connsiteY161" fmla="*/ 130414 h 179931"/>
                <a:gd name="connsiteX162" fmla="*/ 86369 w 560652"/>
                <a:gd name="connsiteY162" fmla="*/ 130414 h 179931"/>
                <a:gd name="connsiteX163" fmla="*/ 89511 w 560652"/>
                <a:gd name="connsiteY163" fmla="*/ 127522 h 179931"/>
                <a:gd name="connsiteX164" fmla="*/ 89511 w 560652"/>
                <a:gd name="connsiteY164" fmla="*/ 118097 h 179931"/>
                <a:gd name="connsiteX165" fmla="*/ 86519 w 560652"/>
                <a:gd name="connsiteY165" fmla="*/ 115055 h 179931"/>
                <a:gd name="connsiteX166" fmla="*/ 76446 w 560652"/>
                <a:gd name="connsiteY166" fmla="*/ 115055 h 179931"/>
                <a:gd name="connsiteX167" fmla="*/ 163014 w 560652"/>
                <a:gd name="connsiteY167" fmla="*/ 130514 h 179931"/>
                <a:gd name="connsiteX168" fmla="*/ 163014 w 560652"/>
                <a:gd name="connsiteY168" fmla="*/ 130514 h 179931"/>
                <a:gd name="connsiteX169" fmla="*/ 164909 w 560652"/>
                <a:gd name="connsiteY169" fmla="*/ 130514 h 179931"/>
                <a:gd name="connsiteX170" fmla="*/ 176379 w 560652"/>
                <a:gd name="connsiteY170" fmla="*/ 118247 h 179931"/>
                <a:gd name="connsiteX171" fmla="*/ 172489 w 560652"/>
                <a:gd name="connsiteY171" fmla="*/ 114806 h 179931"/>
                <a:gd name="connsiteX172" fmla="*/ 160521 w 560652"/>
                <a:gd name="connsiteY172" fmla="*/ 114956 h 179931"/>
                <a:gd name="connsiteX173" fmla="*/ 149301 w 560652"/>
                <a:gd name="connsiteY173" fmla="*/ 126724 h 179931"/>
                <a:gd name="connsiteX174" fmla="*/ 152941 w 560652"/>
                <a:gd name="connsiteY174" fmla="*/ 130514 h 179931"/>
                <a:gd name="connsiteX175" fmla="*/ 163014 w 560652"/>
                <a:gd name="connsiteY175" fmla="*/ 130514 h 179931"/>
                <a:gd name="connsiteX176" fmla="*/ 162665 w 560652"/>
                <a:gd name="connsiteY176" fmla="*/ 147020 h 179931"/>
                <a:gd name="connsiteX177" fmla="*/ 165209 w 560652"/>
                <a:gd name="connsiteY177" fmla="*/ 147020 h 179931"/>
                <a:gd name="connsiteX178" fmla="*/ 175431 w 560652"/>
                <a:gd name="connsiteY178" fmla="*/ 146072 h 179931"/>
                <a:gd name="connsiteX179" fmla="*/ 176279 w 560652"/>
                <a:gd name="connsiteY179" fmla="*/ 133855 h 179931"/>
                <a:gd name="connsiteX180" fmla="*/ 173935 w 560652"/>
                <a:gd name="connsiteY180" fmla="*/ 131611 h 179931"/>
                <a:gd name="connsiteX181" fmla="*/ 151844 w 560652"/>
                <a:gd name="connsiteY181" fmla="*/ 131611 h 179931"/>
                <a:gd name="connsiteX182" fmla="*/ 149301 w 560652"/>
                <a:gd name="connsiteY182" fmla="*/ 133755 h 179931"/>
                <a:gd name="connsiteX183" fmla="*/ 149999 w 560652"/>
                <a:gd name="connsiteY183" fmla="*/ 146072 h 179931"/>
                <a:gd name="connsiteX184" fmla="*/ 159574 w 560652"/>
                <a:gd name="connsiteY184" fmla="*/ 147070 h 179931"/>
                <a:gd name="connsiteX185" fmla="*/ 162715 w 560652"/>
                <a:gd name="connsiteY185" fmla="*/ 147070 h 179931"/>
                <a:gd name="connsiteX186" fmla="*/ 76346 w 560652"/>
                <a:gd name="connsiteY186" fmla="*/ 163376 h 179931"/>
                <a:gd name="connsiteX187" fmla="*/ 78889 w 560652"/>
                <a:gd name="connsiteY187" fmla="*/ 163376 h 179931"/>
                <a:gd name="connsiteX188" fmla="*/ 90109 w 560652"/>
                <a:gd name="connsiteY188" fmla="*/ 151608 h 179931"/>
                <a:gd name="connsiteX189" fmla="*/ 86270 w 560652"/>
                <a:gd name="connsiteY189" fmla="*/ 148117 h 179931"/>
                <a:gd name="connsiteX190" fmla="*/ 74302 w 560652"/>
                <a:gd name="connsiteY190" fmla="*/ 148117 h 179931"/>
                <a:gd name="connsiteX191" fmla="*/ 63081 w 560652"/>
                <a:gd name="connsiteY191" fmla="*/ 159935 h 179931"/>
                <a:gd name="connsiteX192" fmla="*/ 66921 w 560652"/>
                <a:gd name="connsiteY192" fmla="*/ 163376 h 179931"/>
                <a:gd name="connsiteX193" fmla="*/ 76396 w 560652"/>
                <a:gd name="connsiteY193" fmla="*/ 163376 h 179931"/>
                <a:gd name="connsiteX194" fmla="*/ 133693 w 560652"/>
                <a:gd name="connsiteY194" fmla="*/ 148017 h 179931"/>
                <a:gd name="connsiteX195" fmla="*/ 131150 w 560652"/>
                <a:gd name="connsiteY195" fmla="*/ 148017 h 179931"/>
                <a:gd name="connsiteX196" fmla="*/ 119930 w 560652"/>
                <a:gd name="connsiteY196" fmla="*/ 160085 h 179931"/>
                <a:gd name="connsiteX197" fmla="*/ 119930 w 560652"/>
                <a:gd name="connsiteY197" fmla="*/ 160733 h 179931"/>
                <a:gd name="connsiteX198" fmla="*/ 122423 w 560652"/>
                <a:gd name="connsiteY198" fmla="*/ 163526 h 179931"/>
                <a:gd name="connsiteX199" fmla="*/ 144514 w 560652"/>
                <a:gd name="connsiteY199" fmla="*/ 163526 h 179931"/>
                <a:gd name="connsiteX200" fmla="*/ 147007 w 560652"/>
                <a:gd name="connsiteY200" fmla="*/ 161431 h 179931"/>
                <a:gd name="connsiteX201" fmla="*/ 146309 w 560652"/>
                <a:gd name="connsiteY201" fmla="*/ 149114 h 179931"/>
                <a:gd name="connsiteX202" fmla="*/ 136735 w 560652"/>
                <a:gd name="connsiteY202" fmla="*/ 148067 h 179931"/>
                <a:gd name="connsiteX203" fmla="*/ 133593 w 560652"/>
                <a:gd name="connsiteY203" fmla="*/ 148067 h 179931"/>
                <a:gd name="connsiteX204" fmla="*/ 162665 w 560652"/>
                <a:gd name="connsiteY204" fmla="*/ 163526 h 179931"/>
                <a:gd name="connsiteX205" fmla="*/ 165209 w 560652"/>
                <a:gd name="connsiteY205" fmla="*/ 163526 h 179931"/>
                <a:gd name="connsiteX206" fmla="*/ 176279 w 560652"/>
                <a:gd name="connsiteY206" fmla="*/ 150959 h 179931"/>
                <a:gd name="connsiteX207" fmla="*/ 176279 w 560652"/>
                <a:gd name="connsiteY207" fmla="*/ 150311 h 179931"/>
                <a:gd name="connsiteX208" fmla="*/ 173885 w 560652"/>
                <a:gd name="connsiteY208" fmla="*/ 148017 h 179931"/>
                <a:gd name="connsiteX209" fmla="*/ 151794 w 560652"/>
                <a:gd name="connsiteY209" fmla="*/ 148017 h 179931"/>
                <a:gd name="connsiteX210" fmla="*/ 149451 w 560652"/>
                <a:gd name="connsiteY210" fmla="*/ 149563 h 179931"/>
                <a:gd name="connsiteX211" fmla="*/ 149999 w 560652"/>
                <a:gd name="connsiteY211" fmla="*/ 162528 h 179931"/>
                <a:gd name="connsiteX212" fmla="*/ 158925 w 560652"/>
                <a:gd name="connsiteY212" fmla="*/ 163476 h 179931"/>
                <a:gd name="connsiteX213" fmla="*/ 162715 w 560652"/>
                <a:gd name="connsiteY213" fmla="*/ 163476 h 179931"/>
                <a:gd name="connsiteX214" fmla="*/ 77244 w 560652"/>
                <a:gd name="connsiteY214" fmla="*/ 131661 h 179931"/>
                <a:gd name="connsiteX215" fmla="*/ 74102 w 560652"/>
                <a:gd name="connsiteY215" fmla="*/ 131661 h 179931"/>
                <a:gd name="connsiteX216" fmla="*/ 63181 w 560652"/>
                <a:gd name="connsiteY216" fmla="*/ 143679 h 179931"/>
                <a:gd name="connsiteX217" fmla="*/ 63181 w 560652"/>
                <a:gd name="connsiteY217" fmla="*/ 144327 h 179931"/>
                <a:gd name="connsiteX218" fmla="*/ 65874 w 560652"/>
                <a:gd name="connsiteY218" fmla="*/ 146920 h 179931"/>
                <a:gd name="connsiteX219" fmla="*/ 87317 w 560652"/>
                <a:gd name="connsiteY219" fmla="*/ 146920 h 179931"/>
                <a:gd name="connsiteX220" fmla="*/ 89960 w 560652"/>
                <a:gd name="connsiteY220" fmla="*/ 144975 h 179931"/>
                <a:gd name="connsiteX221" fmla="*/ 89311 w 560652"/>
                <a:gd name="connsiteY221" fmla="*/ 132658 h 179931"/>
                <a:gd name="connsiteX222" fmla="*/ 79787 w 560652"/>
                <a:gd name="connsiteY222" fmla="*/ 131711 h 179931"/>
                <a:gd name="connsiteX223" fmla="*/ 77244 w 560652"/>
                <a:gd name="connsiteY223" fmla="*/ 131711 h 179931"/>
                <a:gd name="connsiteX224" fmla="*/ 379736 w 560652"/>
                <a:gd name="connsiteY224" fmla="*/ 148865 h 179931"/>
                <a:gd name="connsiteX225" fmla="*/ 379736 w 560652"/>
                <a:gd name="connsiteY225" fmla="*/ 149214 h 179931"/>
                <a:gd name="connsiteX226" fmla="*/ 384772 w 560652"/>
                <a:gd name="connsiteY226" fmla="*/ 149214 h 179931"/>
                <a:gd name="connsiteX227" fmla="*/ 393798 w 560652"/>
                <a:gd name="connsiteY227" fmla="*/ 139091 h 179931"/>
                <a:gd name="connsiteX228" fmla="*/ 393798 w 560652"/>
                <a:gd name="connsiteY228" fmla="*/ 138443 h 179931"/>
                <a:gd name="connsiteX229" fmla="*/ 391454 w 560652"/>
                <a:gd name="connsiteY229" fmla="*/ 136049 h 179931"/>
                <a:gd name="connsiteX230" fmla="*/ 368166 w 560652"/>
                <a:gd name="connsiteY230" fmla="*/ 135351 h 179931"/>
                <a:gd name="connsiteX231" fmla="*/ 366172 w 560652"/>
                <a:gd name="connsiteY231" fmla="*/ 136498 h 179931"/>
                <a:gd name="connsiteX232" fmla="*/ 366371 w 560652"/>
                <a:gd name="connsiteY232" fmla="*/ 147768 h 179931"/>
                <a:gd name="connsiteX233" fmla="*/ 369114 w 560652"/>
                <a:gd name="connsiteY233" fmla="*/ 148815 h 179931"/>
                <a:gd name="connsiteX234" fmla="*/ 379835 w 560652"/>
                <a:gd name="connsiteY234" fmla="*/ 148815 h 179931"/>
                <a:gd name="connsiteX235" fmla="*/ 365922 w 560652"/>
                <a:gd name="connsiteY235" fmla="*/ 93762 h 179931"/>
                <a:gd name="connsiteX236" fmla="*/ 365922 w 560652"/>
                <a:gd name="connsiteY236" fmla="*/ 98200 h 179931"/>
                <a:gd name="connsiteX237" fmla="*/ 368515 w 560652"/>
                <a:gd name="connsiteY237" fmla="*/ 101093 h 179931"/>
                <a:gd name="connsiteX238" fmla="*/ 391205 w 560652"/>
                <a:gd name="connsiteY238" fmla="*/ 102539 h 179931"/>
                <a:gd name="connsiteX239" fmla="*/ 393648 w 560652"/>
                <a:gd name="connsiteY239" fmla="*/ 101192 h 179931"/>
                <a:gd name="connsiteX240" fmla="*/ 393648 w 560652"/>
                <a:gd name="connsiteY240" fmla="*/ 91119 h 179931"/>
                <a:gd name="connsiteX241" fmla="*/ 391205 w 560652"/>
                <a:gd name="connsiteY241" fmla="*/ 89573 h 179931"/>
                <a:gd name="connsiteX242" fmla="*/ 368565 w 560652"/>
                <a:gd name="connsiteY242" fmla="*/ 87479 h 179931"/>
                <a:gd name="connsiteX243" fmla="*/ 365873 w 560652"/>
                <a:gd name="connsiteY243" fmla="*/ 89972 h 179931"/>
                <a:gd name="connsiteX244" fmla="*/ 365873 w 560652"/>
                <a:gd name="connsiteY244" fmla="*/ 93762 h 179931"/>
                <a:gd name="connsiteX245" fmla="*/ 379835 w 560652"/>
                <a:gd name="connsiteY245" fmla="*/ 132957 h 179931"/>
                <a:gd name="connsiteX246" fmla="*/ 379835 w 560652"/>
                <a:gd name="connsiteY246" fmla="*/ 133107 h 179931"/>
                <a:gd name="connsiteX247" fmla="*/ 384872 w 560652"/>
                <a:gd name="connsiteY247" fmla="*/ 133356 h 179931"/>
                <a:gd name="connsiteX248" fmla="*/ 393798 w 560652"/>
                <a:gd name="connsiteY248" fmla="*/ 124081 h 179931"/>
                <a:gd name="connsiteX249" fmla="*/ 393798 w 560652"/>
                <a:gd name="connsiteY249" fmla="*/ 123433 h 179931"/>
                <a:gd name="connsiteX250" fmla="*/ 390706 w 560652"/>
                <a:gd name="connsiteY250" fmla="*/ 120441 h 179931"/>
                <a:gd name="connsiteX251" fmla="*/ 369263 w 560652"/>
                <a:gd name="connsiteY251" fmla="*/ 119294 h 179931"/>
                <a:gd name="connsiteX252" fmla="*/ 365972 w 560652"/>
                <a:gd name="connsiteY252" fmla="*/ 123134 h 179931"/>
                <a:gd name="connsiteX253" fmla="*/ 368466 w 560652"/>
                <a:gd name="connsiteY253" fmla="*/ 132858 h 179931"/>
                <a:gd name="connsiteX254" fmla="*/ 371607 w 560652"/>
                <a:gd name="connsiteY254" fmla="*/ 133007 h 179931"/>
                <a:gd name="connsiteX255" fmla="*/ 379835 w 560652"/>
                <a:gd name="connsiteY255" fmla="*/ 133007 h 179931"/>
                <a:gd name="connsiteX256" fmla="*/ 381481 w 560652"/>
                <a:gd name="connsiteY256" fmla="*/ 117798 h 179931"/>
                <a:gd name="connsiteX257" fmla="*/ 384872 w 560652"/>
                <a:gd name="connsiteY257" fmla="*/ 117798 h 179931"/>
                <a:gd name="connsiteX258" fmla="*/ 393848 w 560652"/>
                <a:gd name="connsiteY258" fmla="*/ 108473 h 179931"/>
                <a:gd name="connsiteX259" fmla="*/ 390606 w 560652"/>
                <a:gd name="connsiteY259" fmla="*/ 105032 h 179931"/>
                <a:gd name="connsiteX260" fmla="*/ 373702 w 560652"/>
                <a:gd name="connsiteY260" fmla="*/ 103885 h 179931"/>
                <a:gd name="connsiteX261" fmla="*/ 365873 w 560652"/>
                <a:gd name="connsiteY261" fmla="*/ 111664 h 179931"/>
                <a:gd name="connsiteX262" fmla="*/ 370460 w 560652"/>
                <a:gd name="connsiteY262" fmla="*/ 116950 h 179931"/>
                <a:gd name="connsiteX263" fmla="*/ 381481 w 560652"/>
                <a:gd name="connsiteY263" fmla="*/ 117798 h 179931"/>
                <a:gd name="connsiteX264" fmla="*/ 372605 w 560652"/>
                <a:gd name="connsiteY264" fmla="*/ 72070 h 179931"/>
                <a:gd name="connsiteX265" fmla="*/ 372605 w 560652"/>
                <a:gd name="connsiteY265" fmla="*/ 72120 h 179931"/>
                <a:gd name="connsiteX266" fmla="*/ 368216 w 560652"/>
                <a:gd name="connsiteY266" fmla="*/ 71621 h 179931"/>
                <a:gd name="connsiteX267" fmla="*/ 366022 w 560652"/>
                <a:gd name="connsiteY267" fmla="*/ 73267 h 179931"/>
                <a:gd name="connsiteX268" fmla="*/ 366022 w 560652"/>
                <a:gd name="connsiteY268" fmla="*/ 83390 h 179931"/>
                <a:gd name="connsiteX269" fmla="*/ 368964 w 560652"/>
                <a:gd name="connsiteY269" fmla="*/ 84986 h 179931"/>
                <a:gd name="connsiteX270" fmla="*/ 386567 w 560652"/>
                <a:gd name="connsiteY270" fmla="*/ 86631 h 179931"/>
                <a:gd name="connsiteX271" fmla="*/ 393798 w 560652"/>
                <a:gd name="connsiteY271" fmla="*/ 80298 h 179931"/>
                <a:gd name="connsiteX272" fmla="*/ 393798 w 560652"/>
                <a:gd name="connsiteY272" fmla="*/ 78403 h 179931"/>
                <a:gd name="connsiteX273" fmla="*/ 389559 w 560652"/>
                <a:gd name="connsiteY273" fmla="*/ 73666 h 179931"/>
                <a:gd name="connsiteX274" fmla="*/ 372555 w 560652"/>
                <a:gd name="connsiteY274" fmla="*/ 72070 h 179931"/>
                <a:gd name="connsiteX275" fmla="*/ 365873 w 560652"/>
                <a:gd name="connsiteY275" fmla="*/ 39358 h 179931"/>
                <a:gd name="connsiteX276" fmla="*/ 365873 w 560652"/>
                <a:gd name="connsiteY276" fmla="*/ 49530 h 179931"/>
                <a:gd name="connsiteX277" fmla="*/ 369563 w 560652"/>
                <a:gd name="connsiteY277" fmla="*/ 53320 h 179931"/>
                <a:gd name="connsiteX278" fmla="*/ 384573 w 560652"/>
                <a:gd name="connsiteY278" fmla="*/ 55115 h 179931"/>
                <a:gd name="connsiteX279" fmla="*/ 393898 w 560652"/>
                <a:gd name="connsiteY279" fmla="*/ 46788 h 179931"/>
                <a:gd name="connsiteX280" fmla="*/ 390457 w 560652"/>
                <a:gd name="connsiteY280" fmla="*/ 42749 h 179931"/>
                <a:gd name="connsiteX281" fmla="*/ 365972 w 560652"/>
                <a:gd name="connsiteY281" fmla="*/ 39258 h 179931"/>
                <a:gd name="connsiteX282" fmla="*/ 302542 w 560652"/>
                <a:gd name="connsiteY282" fmla="*/ 78154 h 179931"/>
                <a:gd name="connsiteX283" fmla="*/ 302542 w 560652"/>
                <a:gd name="connsiteY283" fmla="*/ 75611 h 179931"/>
                <a:gd name="connsiteX284" fmla="*/ 297804 w 560652"/>
                <a:gd name="connsiteY284" fmla="*/ 71621 h 179931"/>
                <a:gd name="connsiteX285" fmla="*/ 281498 w 560652"/>
                <a:gd name="connsiteY285" fmla="*/ 73317 h 179931"/>
                <a:gd name="connsiteX286" fmla="*/ 274267 w 560652"/>
                <a:gd name="connsiteY286" fmla="*/ 80897 h 179931"/>
                <a:gd name="connsiteX287" fmla="*/ 274267 w 560652"/>
                <a:gd name="connsiteY287" fmla="*/ 84038 h 179931"/>
                <a:gd name="connsiteX288" fmla="*/ 278257 w 560652"/>
                <a:gd name="connsiteY288" fmla="*/ 87230 h 179931"/>
                <a:gd name="connsiteX289" fmla="*/ 297705 w 560652"/>
                <a:gd name="connsiteY289" fmla="*/ 85285 h 179931"/>
                <a:gd name="connsiteX290" fmla="*/ 302542 w 560652"/>
                <a:gd name="connsiteY290" fmla="*/ 80049 h 179931"/>
                <a:gd name="connsiteX291" fmla="*/ 302542 w 560652"/>
                <a:gd name="connsiteY291" fmla="*/ 78154 h 179931"/>
                <a:gd name="connsiteX292" fmla="*/ 379486 w 560652"/>
                <a:gd name="connsiteY292" fmla="*/ 164623 h 179931"/>
                <a:gd name="connsiteX293" fmla="*/ 379486 w 560652"/>
                <a:gd name="connsiteY293" fmla="*/ 164623 h 179931"/>
                <a:gd name="connsiteX294" fmla="*/ 385171 w 560652"/>
                <a:gd name="connsiteY294" fmla="*/ 164623 h 179931"/>
                <a:gd name="connsiteX295" fmla="*/ 393898 w 560652"/>
                <a:gd name="connsiteY295" fmla="*/ 155497 h 179931"/>
                <a:gd name="connsiteX296" fmla="*/ 389759 w 560652"/>
                <a:gd name="connsiteY296" fmla="*/ 151658 h 179931"/>
                <a:gd name="connsiteX297" fmla="*/ 375297 w 560652"/>
                <a:gd name="connsiteY297" fmla="*/ 151408 h 179931"/>
                <a:gd name="connsiteX298" fmla="*/ 365922 w 560652"/>
                <a:gd name="connsiteY298" fmla="*/ 161681 h 179931"/>
                <a:gd name="connsiteX299" fmla="*/ 368815 w 560652"/>
                <a:gd name="connsiteY299" fmla="*/ 164673 h 179931"/>
                <a:gd name="connsiteX300" fmla="*/ 379486 w 560652"/>
                <a:gd name="connsiteY300" fmla="*/ 164673 h 179931"/>
                <a:gd name="connsiteX301" fmla="*/ 393698 w 560652"/>
                <a:gd name="connsiteY301" fmla="*/ 40754 h 179931"/>
                <a:gd name="connsiteX302" fmla="*/ 393200 w 560652"/>
                <a:gd name="connsiteY302" fmla="*/ 28686 h 179931"/>
                <a:gd name="connsiteX303" fmla="*/ 383276 w 560652"/>
                <a:gd name="connsiteY303" fmla="*/ 26143 h 179931"/>
                <a:gd name="connsiteX304" fmla="*/ 380833 w 560652"/>
                <a:gd name="connsiteY304" fmla="*/ 25644 h 179931"/>
                <a:gd name="connsiteX305" fmla="*/ 365922 w 560652"/>
                <a:gd name="connsiteY305" fmla="*/ 24348 h 179931"/>
                <a:gd name="connsiteX306" fmla="*/ 365922 w 560652"/>
                <a:gd name="connsiteY306" fmla="*/ 33423 h 179931"/>
                <a:gd name="connsiteX307" fmla="*/ 368914 w 560652"/>
                <a:gd name="connsiteY307" fmla="*/ 37213 h 179931"/>
                <a:gd name="connsiteX308" fmla="*/ 393748 w 560652"/>
                <a:gd name="connsiteY308" fmla="*/ 40754 h 179931"/>
                <a:gd name="connsiteX309" fmla="*/ 275464 w 560652"/>
                <a:gd name="connsiteY309" fmla="*/ 71621 h 179931"/>
                <a:gd name="connsiteX310" fmla="*/ 298552 w 560652"/>
                <a:gd name="connsiteY310" fmla="*/ 69427 h 179931"/>
                <a:gd name="connsiteX311" fmla="*/ 302392 w 560652"/>
                <a:gd name="connsiteY311" fmla="*/ 67034 h 179931"/>
                <a:gd name="connsiteX312" fmla="*/ 301644 w 560652"/>
                <a:gd name="connsiteY312" fmla="*/ 55963 h 179931"/>
                <a:gd name="connsiteX313" fmla="*/ 298652 w 560652"/>
                <a:gd name="connsiteY313" fmla="*/ 55664 h 179931"/>
                <a:gd name="connsiteX314" fmla="*/ 284889 w 560652"/>
                <a:gd name="connsiteY314" fmla="*/ 57310 h 179931"/>
                <a:gd name="connsiteX315" fmla="*/ 274616 w 560652"/>
                <a:gd name="connsiteY315" fmla="*/ 70325 h 179931"/>
                <a:gd name="connsiteX316" fmla="*/ 275464 w 560652"/>
                <a:gd name="connsiteY316" fmla="*/ 71621 h 179931"/>
                <a:gd name="connsiteX317" fmla="*/ 365922 w 560652"/>
                <a:gd name="connsiteY317" fmla="*/ 7493 h 179931"/>
                <a:gd name="connsiteX318" fmla="*/ 365922 w 560652"/>
                <a:gd name="connsiteY318" fmla="*/ 18015 h 179931"/>
                <a:gd name="connsiteX319" fmla="*/ 368715 w 560652"/>
                <a:gd name="connsiteY319" fmla="*/ 21406 h 179931"/>
                <a:gd name="connsiteX320" fmla="*/ 393798 w 560652"/>
                <a:gd name="connsiteY320" fmla="*/ 25146 h 179931"/>
                <a:gd name="connsiteX321" fmla="*/ 393798 w 560652"/>
                <a:gd name="connsiteY321" fmla="*/ 14624 h 179931"/>
                <a:gd name="connsiteX322" fmla="*/ 391753 w 560652"/>
                <a:gd name="connsiteY322" fmla="*/ 11931 h 179931"/>
                <a:gd name="connsiteX323" fmla="*/ 365922 w 560652"/>
                <a:gd name="connsiteY323" fmla="*/ 7493 h 179931"/>
                <a:gd name="connsiteX324" fmla="*/ 393848 w 560652"/>
                <a:gd name="connsiteY324" fmla="*/ 71621 h 179931"/>
                <a:gd name="connsiteX325" fmla="*/ 393848 w 560652"/>
                <a:gd name="connsiteY325" fmla="*/ 62595 h 179931"/>
                <a:gd name="connsiteX326" fmla="*/ 390008 w 560652"/>
                <a:gd name="connsiteY326" fmla="*/ 58257 h 179931"/>
                <a:gd name="connsiteX327" fmla="*/ 375597 w 560652"/>
                <a:gd name="connsiteY327" fmla="*/ 56562 h 179931"/>
                <a:gd name="connsiteX328" fmla="*/ 365823 w 560652"/>
                <a:gd name="connsiteY328" fmla="*/ 65039 h 179931"/>
                <a:gd name="connsiteX329" fmla="*/ 369762 w 560652"/>
                <a:gd name="connsiteY329" fmla="*/ 69377 h 179931"/>
                <a:gd name="connsiteX330" fmla="*/ 393798 w 560652"/>
                <a:gd name="connsiteY330" fmla="*/ 71621 h 179931"/>
                <a:gd name="connsiteX331" fmla="*/ 302542 w 560652"/>
                <a:gd name="connsiteY331" fmla="*/ 46239 h 179931"/>
                <a:gd name="connsiteX332" fmla="*/ 302542 w 560652"/>
                <a:gd name="connsiteY332" fmla="*/ 46239 h 179931"/>
                <a:gd name="connsiteX333" fmla="*/ 302542 w 560652"/>
                <a:gd name="connsiteY333" fmla="*/ 43746 h 179931"/>
                <a:gd name="connsiteX334" fmla="*/ 297854 w 560652"/>
                <a:gd name="connsiteY334" fmla="*/ 39906 h 179931"/>
                <a:gd name="connsiteX335" fmla="*/ 283592 w 560652"/>
                <a:gd name="connsiteY335" fmla="*/ 41951 h 179931"/>
                <a:gd name="connsiteX336" fmla="*/ 274417 w 560652"/>
                <a:gd name="connsiteY336" fmla="*/ 52921 h 179931"/>
                <a:gd name="connsiteX337" fmla="*/ 277908 w 560652"/>
                <a:gd name="connsiteY337" fmla="*/ 55814 h 179931"/>
                <a:gd name="connsiteX338" fmla="*/ 299699 w 560652"/>
                <a:gd name="connsiteY338" fmla="*/ 53370 h 179931"/>
                <a:gd name="connsiteX339" fmla="*/ 302542 w 560652"/>
                <a:gd name="connsiteY339" fmla="*/ 50029 h 179931"/>
                <a:gd name="connsiteX340" fmla="*/ 302542 w 560652"/>
                <a:gd name="connsiteY340" fmla="*/ 46239 h 179931"/>
                <a:gd name="connsiteX341" fmla="*/ 424316 w 560652"/>
                <a:gd name="connsiteY341" fmla="*/ 98500 h 179931"/>
                <a:gd name="connsiteX342" fmla="*/ 418283 w 560652"/>
                <a:gd name="connsiteY342" fmla="*/ 91867 h 179931"/>
                <a:gd name="connsiteX343" fmla="*/ 405068 w 560652"/>
                <a:gd name="connsiteY343" fmla="*/ 90770 h 179931"/>
                <a:gd name="connsiteX344" fmla="*/ 396241 w 560652"/>
                <a:gd name="connsiteY344" fmla="*/ 99098 h 179931"/>
                <a:gd name="connsiteX345" fmla="*/ 399583 w 560652"/>
                <a:gd name="connsiteY345" fmla="*/ 103187 h 179931"/>
                <a:gd name="connsiteX346" fmla="*/ 421574 w 560652"/>
                <a:gd name="connsiteY346" fmla="*/ 104833 h 179931"/>
                <a:gd name="connsiteX347" fmla="*/ 424267 w 560652"/>
                <a:gd name="connsiteY347" fmla="*/ 102289 h 179931"/>
                <a:gd name="connsiteX348" fmla="*/ 424267 w 560652"/>
                <a:gd name="connsiteY348" fmla="*/ 98500 h 179931"/>
                <a:gd name="connsiteX349" fmla="*/ 411002 w 560652"/>
                <a:gd name="connsiteY349" fmla="*/ 118745 h 179931"/>
                <a:gd name="connsiteX350" fmla="*/ 411002 w 560652"/>
                <a:gd name="connsiteY350" fmla="*/ 119045 h 179931"/>
                <a:gd name="connsiteX351" fmla="*/ 416687 w 560652"/>
                <a:gd name="connsiteY351" fmla="*/ 119344 h 179931"/>
                <a:gd name="connsiteX352" fmla="*/ 424366 w 560652"/>
                <a:gd name="connsiteY352" fmla="*/ 112113 h 179931"/>
                <a:gd name="connsiteX353" fmla="*/ 419429 w 560652"/>
                <a:gd name="connsiteY353" fmla="*/ 106977 h 179931"/>
                <a:gd name="connsiteX354" fmla="*/ 404968 w 560652"/>
                <a:gd name="connsiteY354" fmla="*/ 106029 h 179931"/>
                <a:gd name="connsiteX355" fmla="*/ 396241 w 560652"/>
                <a:gd name="connsiteY355" fmla="*/ 114607 h 179931"/>
                <a:gd name="connsiteX356" fmla="*/ 400281 w 560652"/>
                <a:gd name="connsiteY356" fmla="*/ 118696 h 179931"/>
                <a:gd name="connsiteX357" fmla="*/ 411002 w 560652"/>
                <a:gd name="connsiteY357" fmla="*/ 118696 h 179931"/>
                <a:gd name="connsiteX358" fmla="*/ 301644 w 560652"/>
                <a:gd name="connsiteY358" fmla="*/ 7892 h 179931"/>
                <a:gd name="connsiteX359" fmla="*/ 284390 w 560652"/>
                <a:gd name="connsiteY359" fmla="*/ 10485 h 179931"/>
                <a:gd name="connsiteX360" fmla="*/ 274467 w 560652"/>
                <a:gd name="connsiteY360" fmla="*/ 23001 h 179931"/>
                <a:gd name="connsiteX361" fmla="*/ 275115 w 560652"/>
                <a:gd name="connsiteY361" fmla="*/ 24996 h 179931"/>
                <a:gd name="connsiteX362" fmla="*/ 291920 w 560652"/>
                <a:gd name="connsiteY362" fmla="*/ 22552 h 179931"/>
                <a:gd name="connsiteX363" fmla="*/ 302093 w 560652"/>
                <a:gd name="connsiteY363" fmla="*/ 8690 h 179931"/>
                <a:gd name="connsiteX364" fmla="*/ 301644 w 560652"/>
                <a:gd name="connsiteY364" fmla="*/ 7892 h 179931"/>
                <a:gd name="connsiteX365" fmla="*/ 275015 w 560652"/>
                <a:gd name="connsiteY365" fmla="*/ 40604 h 179931"/>
                <a:gd name="connsiteX366" fmla="*/ 295810 w 560652"/>
                <a:gd name="connsiteY366" fmla="*/ 37862 h 179931"/>
                <a:gd name="connsiteX367" fmla="*/ 298901 w 560652"/>
                <a:gd name="connsiteY367" fmla="*/ 37263 h 179931"/>
                <a:gd name="connsiteX368" fmla="*/ 302342 w 560652"/>
                <a:gd name="connsiteY368" fmla="*/ 34620 h 179931"/>
                <a:gd name="connsiteX369" fmla="*/ 301445 w 560652"/>
                <a:gd name="connsiteY369" fmla="*/ 24248 h 179931"/>
                <a:gd name="connsiteX370" fmla="*/ 298503 w 560652"/>
                <a:gd name="connsiteY370" fmla="*/ 24098 h 179931"/>
                <a:gd name="connsiteX371" fmla="*/ 284839 w 560652"/>
                <a:gd name="connsiteY371" fmla="*/ 26143 h 179931"/>
                <a:gd name="connsiteX372" fmla="*/ 275015 w 560652"/>
                <a:gd name="connsiteY372" fmla="*/ 40604 h 179931"/>
                <a:gd name="connsiteX373" fmla="*/ 409805 w 560652"/>
                <a:gd name="connsiteY373" fmla="*/ 152106 h 179931"/>
                <a:gd name="connsiteX374" fmla="*/ 409805 w 560652"/>
                <a:gd name="connsiteY374" fmla="*/ 151957 h 179931"/>
                <a:gd name="connsiteX375" fmla="*/ 405417 w 560652"/>
                <a:gd name="connsiteY375" fmla="*/ 151957 h 179931"/>
                <a:gd name="connsiteX376" fmla="*/ 396241 w 560652"/>
                <a:gd name="connsiteY376" fmla="*/ 161830 h 179931"/>
                <a:gd name="connsiteX377" fmla="*/ 399333 w 560652"/>
                <a:gd name="connsiteY377" fmla="*/ 164673 h 179931"/>
                <a:gd name="connsiteX378" fmla="*/ 415689 w 560652"/>
                <a:gd name="connsiteY378" fmla="*/ 164673 h 179931"/>
                <a:gd name="connsiteX379" fmla="*/ 424366 w 560652"/>
                <a:gd name="connsiteY379" fmla="*/ 154899 h 179931"/>
                <a:gd name="connsiteX380" fmla="*/ 421125 w 560652"/>
                <a:gd name="connsiteY380" fmla="*/ 152106 h 179931"/>
                <a:gd name="connsiteX381" fmla="*/ 409805 w 560652"/>
                <a:gd name="connsiteY381" fmla="*/ 152106 h 179931"/>
                <a:gd name="connsiteX382" fmla="*/ 350314 w 560652"/>
                <a:gd name="connsiteY382" fmla="*/ 164673 h 179931"/>
                <a:gd name="connsiteX383" fmla="*/ 354104 w 560652"/>
                <a:gd name="connsiteY383" fmla="*/ 164673 h 179931"/>
                <a:gd name="connsiteX384" fmla="*/ 362581 w 560652"/>
                <a:gd name="connsiteY384" fmla="*/ 163925 h 179931"/>
                <a:gd name="connsiteX385" fmla="*/ 363379 w 560652"/>
                <a:gd name="connsiteY385" fmla="*/ 153552 h 179931"/>
                <a:gd name="connsiteX386" fmla="*/ 360587 w 560652"/>
                <a:gd name="connsiteY386" fmla="*/ 150959 h 179931"/>
                <a:gd name="connsiteX387" fmla="*/ 340989 w 560652"/>
                <a:gd name="connsiteY387" fmla="*/ 150760 h 179931"/>
                <a:gd name="connsiteX388" fmla="*/ 338246 w 560652"/>
                <a:gd name="connsiteY388" fmla="*/ 152605 h 179931"/>
                <a:gd name="connsiteX389" fmla="*/ 338795 w 560652"/>
                <a:gd name="connsiteY389" fmla="*/ 163725 h 179931"/>
                <a:gd name="connsiteX390" fmla="*/ 347123 w 560652"/>
                <a:gd name="connsiteY390" fmla="*/ 164673 h 179931"/>
                <a:gd name="connsiteX391" fmla="*/ 350264 w 560652"/>
                <a:gd name="connsiteY391" fmla="*/ 164673 h 179931"/>
                <a:gd name="connsiteX392" fmla="*/ 424267 w 560652"/>
                <a:gd name="connsiteY392" fmla="*/ 84038 h 179931"/>
                <a:gd name="connsiteX393" fmla="*/ 424267 w 560652"/>
                <a:gd name="connsiteY393" fmla="*/ 84038 h 179931"/>
                <a:gd name="connsiteX394" fmla="*/ 424267 w 560652"/>
                <a:gd name="connsiteY394" fmla="*/ 79600 h 179931"/>
                <a:gd name="connsiteX395" fmla="*/ 421923 w 560652"/>
                <a:gd name="connsiteY395" fmla="*/ 77256 h 179931"/>
                <a:gd name="connsiteX396" fmla="*/ 399333 w 560652"/>
                <a:gd name="connsiteY396" fmla="*/ 74813 h 179931"/>
                <a:gd name="connsiteX397" fmla="*/ 396590 w 560652"/>
                <a:gd name="connsiteY397" fmla="*/ 75661 h 179931"/>
                <a:gd name="connsiteX398" fmla="*/ 396441 w 560652"/>
                <a:gd name="connsiteY398" fmla="*/ 86282 h 179931"/>
                <a:gd name="connsiteX399" fmla="*/ 398436 w 560652"/>
                <a:gd name="connsiteY399" fmla="*/ 87479 h 179931"/>
                <a:gd name="connsiteX400" fmla="*/ 421673 w 560652"/>
                <a:gd name="connsiteY400" fmla="*/ 89723 h 179931"/>
                <a:gd name="connsiteX401" fmla="*/ 424316 w 560652"/>
                <a:gd name="connsiteY401" fmla="*/ 87130 h 179931"/>
                <a:gd name="connsiteX402" fmla="*/ 424316 w 560652"/>
                <a:gd name="connsiteY402" fmla="*/ 83988 h 179931"/>
                <a:gd name="connsiteX403" fmla="*/ 410503 w 560652"/>
                <a:gd name="connsiteY403" fmla="*/ 149364 h 179931"/>
                <a:gd name="connsiteX404" fmla="*/ 410503 w 560652"/>
                <a:gd name="connsiteY404" fmla="*/ 149463 h 179931"/>
                <a:gd name="connsiteX405" fmla="*/ 416188 w 560652"/>
                <a:gd name="connsiteY405" fmla="*/ 149463 h 179931"/>
                <a:gd name="connsiteX406" fmla="*/ 424316 w 560652"/>
                <a:gd name="connsiteY406" fmla="*/ 140388 h 179931"/>
                <a:gd name="connsiteX407" fmla="*/ 420925 w 560652"/>
                <a:gd name="connsiteY407" fmla="*/ 136997 h 179931"/>
                <a:gd name="connsiteX408" fmla="*/ 404469 w 560652"/>
                <a:gd name="connsiteY408" fmla="*/ 136648 h 179931"/>
                <a:gd name="connsiteX409" fmla="*/ 396142 w 560652"/>
                <a:gd name="connsiteY409" fmla="*/ 144926 h 179931"/>
                <a:gd name="connsiteX410" fmla="*/ 400330 w 560652"/>
                <a:gd name="connsiteY410" fmla="*/ 149414 h 179931"/>
                <a:gd name="connsiteX411" fmla="*/ 410453 w 560652"/>
                <a:gd name="connsiteY411" fmla="*/ 149414 h 179931"/>
                <a:gd name="connsiteX412" fmla="*/ 410354 w 560652"/>
                <a:gd name="connsiteY412" fmla="*/ 134154 h 179931"/>
                <a:gd name="connsiteX413" fmla="*/ 410354 w 560652"/>
                <a:gd name="connsiteY413" fmla="*/ 134404 h 179931"/>
                <a:gd name="connsiteX414" fmla="*/ 415989 w 560652"/>
                <a:gd name="connsiteY414" fmla="*/ 134404 h 179931"/>
                <a:gd name="connsiteX415" fmla="*/ 424316 w 560652"/>
                <a:gd name="connsiteY415" fmla="*/ 125627 h 179931"/>
                <a:gd name="connsiteX416" fmla="*/ 420427 w 560652"/>
                <a:gd name="connsiteY416" fmla="*/ 121987 h 179931"/>
                <a:gd name="connsiteX417" fmla="*/ 399084 w 560652"/>
                <a:gd name="connsiteY417" fmla="*/ 120989 h 179931"/>
                <a:gd name="connsiteX418" fmla="*/ 396142 w 560652"/>
                <a:gd name="connsiteY418" fmla="*/ 123932 h 179931"/>
                <a:gd name="connsiteX419" fmla="*/ 396142 w 560652"/>
                <a:gd name="connsiteY419" fmla="*/ 127073 h 179931"/>
                <a:gd name="connsiteX420" fmla="*/ 402774 w 560652"/>
                <a:gd name="connsiteY420" fmla="*/ 134154 h 179931"/>
                <a:gd name="connsiteX421" fmla="*/ 410304 w 560652"/>
                <a:gd name="connsiteY421" fmla="*/ 134154 h 179931"/>
                <a:gd name="connsiteX422" fmla="*/ 354004 w 560652"/>
                <a:gd name="connsiteY422" fmla="*/ 116352 h 179931"/>
                <a:gd name="connsiteX423" fmla="*/ 363379 w 560652"/>
                <a:gd name="connsiteY423" fmla="*/ 107077 h 179931"/>
                <a:gd name="connsiteX424" fmla="*/ 363379 w 560652"/>
                <a:gd name="connsiteY424" fmla="*/ 106428 h 179931"/>
                <a:gd name="connsiteX425" fmla="*/ 359639 w 560652"/>
                <a:gd name="connsiteY425" fmla="*/ 102688 h 179931"/>
                <a:gd name="connsiteX426" fmla="*/ 343233 w 560652"/>
                <a:gd name="connsiteY426" fmla="*/ 101541 h 179931"/>
                <a:gd name="connsiteX427" fmla="*/ 338097 w 560652"/>
                <a:gd name="connsiteY427" fmla="*/ 106628 h 179931"/>
                <a:gd name="connsiteX428" fmla="*/ 338097 w 560652"/>
                <a:gd name="connsiteY428" fmla="*/ 112313 h 179931"/>
                <a:gd name="connsiteX429" fmla="*/ 341039 w 560652"/>
                <a:gd name="connsiteY429" fmla="*/ 115355 h 179931"/>
                <a:gd name="connsiteX430" fmla="*/ 354004 w 560652"/>
                <a:gd name="connsiteY430" fmla="*/ 116302 h 179931"/>
                <a:gd name="connsiteX431" fmla="*/ 350863 w 560652"/>
                <a:gd name="connsiteY431" fmla="*/ 132060 h 179931"/>
                <a:gd name="connsiteX432" fmla="*/ 350863 w 560652"/>
                <a:gd name="connsiteY432" fmla="*/ 132209 h 179931"/>
                <a:gd name="connsiteX433" fmla="*/ 353406 w 560652"/>
                <a:gd name="connsiteY433" fmla="*/ 132459 h 179931"/>
                <a:gd name="connsiteX434" fmla="*/ 363429 w 560652"/>
                <a:gd name="connsiteY434" fmla="*/ 122236 h 179931"/>
                <a:gd name="connsiteX435" fmla="*/ 363429 w 560652"/>
                <a:gd name="connsiteY435" fmla="*/ 121588 h 179931"/>
                <a:gd name="connsiteX436" fmla="*/ 361285 w 560652"/>
                <a:gd name="connsiteY436" fmla="*/ 119095 h 179931"/>
                <a:gd name="connsiteX437" fmla="*/ 340441 w 560652"/>
                <a:gd name="connsiteY437" fmla="*/ 117948 h 179931"/>
                <a:gd name="connsiteX438" fmla="*/ 338296 w 560652"/>
                <a:gd name="connsiteY438" fmla="*/ 119693 h 179931"/>
                <a:gd name="connsiteX439" fmla="*/ 338845 w 560652"/>
                <a:gd name="connsiteY439" fmla="*/ 130813 h 179931"/>
                <a:gd name="connsiteX440" fmla="*/ 347173 w 560652"/>
                <a:gd name="connsiteY440" fmla="*/ 132010 h 179931"/>
                <a:gd name="connsiteX441" fmla="*/ 350962 w 560652"/>
                <a:gd name="connsiteY441" fmla="*/ 132010 h 179931"/>
                <a:gd name="connsiteX442" fmla="*/ 338097 w 560652"/>
                <a:gd name="connsiteY442" fmla="*/ 91568 h 179931"/>
                <a:gd name="connsiteX443" fmla="*/ 338097 w 560652"/>
                <a:gd name="connsiteY443" fmla="*/ 91568 h 179931"/>
                <a:gd name="connsiteX444" fmla="*/ 338097 w 560652"/>
                <a:gd name="connsiteY444" fmla="*/ 94111 h 179931"/>
                <a:gd name="connsiteX445" fmla="*/ 342934 w 560652"/>
                <a:gd name="connsiteY445" fmla="*/ 99198 h 179931"/>
                <a:gd name="connsiteX446" fmla="*/ 354254 w 560652"/>
                <a:gd name="connsiteY446" fmla="*/ 100095 h 179931"/>
                <a:gd name="connsiteX447" fmla="*/ 363479 w 560652"/>
                <a:gd name="connsiteY447" fmla="*/ 90421 h 179931"/>
                <a:gd name="connsiteX448" fmla="*/ 360188 w 560652"/>
                <a:gd name="connsiteY448" fmla="*/ 86881 h 179931"/>
                <a:gd name="connsiteX449" fmla="*/ 341338 w 560652"/>
                <a:gd name="connsiteY449" fmla="*/ 85135 h 179931"/>
                <a:gd name="connsiteX450" fmla="*/ 338147 w 560652"/>
                <a:gd name="connsiteY450" fmla="*/ 87778 h 179931"/>
                <a:gd name="connsiteX451" fmla="*/ 338147 w 560652"/>
                <a:gd name="connsiteY451" fmla="*/ 91568 h 179931"/>
                <a:gd name="connsiteX452" fmla="*/ 423469 w 560652"/>
                <a:gd name="connsiteY452" fmla="*/ 29933 h 179931"/>
                <a:gd name="connsiteX453" fmla="*/ 414892 w 560652"/>
                <a:gd name="connsiteY453" fmla="*/ 16070 h 179931"/>
                <a:gd name="connsiteX454" fmla="*/ 413695 w 560652"/>
                <a:gd name="connsiteY454" fmla="*/ 15771 h 179931"/>
                <a:gd name="connsiteX455" fmla="*/ 396192 w 560652"/>
                <a:gd name="connsiteY455" fmla="*/ 13227 h 179931"/>
                <a:gd name="connsiteX456" fmla="*/ 396192 w 560652"/>
                <a:gd name="connsiteY456" fmla="*/ 22503 h 179931"/>
                <a:gd name="connsiteX457" fmla="*/ 399333 w 560652"/>
                <a:gd name="connsiteY457" fmla="*/ 26292 h 179931"/>
                <a:gd name="connsiteX458" fmla="*/ 423519 w 560652"/>
                <a:gd name="connsiteY458" fmla="*/ 29933 h 179931"/>
                <a:gd name="connsiteX459" fmla="*/ 338047 w 560652"/>
                <a:gd name="connsiteY459" fmla="*/ 75361 h 179931"/>
                <a:gd name="connsiteX460" fmla="*/ 338047 w 560652"/>
                <a:gd name="connsiteY460" fmla="*/ 77855 h 179931"/>
                <a:gd name="connsiteX461" fmla="*/ 342435 w 560652"/>
                <a:gd name="connsiteY461" fmla="*/ 82841 h 179931"/>
                <a:gd name="connsiteX462" fmla="*/ 360587 w 560652"/>
                <a:gd name="connsiteY462" fmla="*/ 84537 h 179931"/>
                <a:gd name="connsiteX463" fmla="*/ 363329 w 560652"/>
                <a:gd name="connsiteY463" fmla="*/ 82093 h 179931"/>
                <a:gd name="connsiteX464" fmla="*/ 363329 w 560652"/>
                <a:gd name="connsiteY464" fmla="*/ 73915 h 179931"/>
                <a:gd name="connsiteX465" fmla="*/ 360337 w 560652"/>
                <a:gd name="connsiteY465" fmla="*/ 70873 h 179931"/>
                <a:gd name="connsiteX466" fmla="*/ 344679 w 560652"/>
                <a:gd name="connsiteY466" fmla="*/ 69178 h 179931"/>
                <a:gd name="connsiteX467" fmla="*/ 338047 w 560652"/>
                <a:gd name="connsiteY467" fmla="*/ 74713 h 179931"/>
                <a:gd name="connsiteX468" fmla="*/ 338047 w 560652"/>
                <a:gd name="connsiteY468" fmla="*/ 75361 h 179931"/>
                <a:gd name="connsiteX469" fmla="*/ 210986 w 560652"/>
                <a:gd name="connsiteY469" fmla="*/ 87030 h 179931"/>
                <a:gd name="connsiteX470" fmla="*/ 204603 w 560652"/>
                <a:gd name="connsiteY470" fmla="*/ 81445 h 179931"/>
                <a:gd name="connsiteX471" fmla="*/ 186452 w 560652"/>
                <a:gd name="connsiteY471" fmla="*/ 83490 h 179931"/>
                <a:gd name="connsiteX472" fmla="*/ 182612 w 560652"/>
                <a:gd name="connsiteY472" fmla="*/ 87130 h 179931"/>
                <a:gd name="connsiteX473" fmla="*/ 182612 w 560652"/>
                <a:gd name="connsiteY473" fmla="*/ 91518 h 179931"/>
                <a:gd name="connsiteX474" fmla="*/ 186352 w 560652"/>
                <a:gd name="connsiteY474" fmla="*/ 95009 h 179931"/>
                <a:gd name="connsiteX475" fmla="*/ 205202 w 560652"/>
                <a:gd name="connsiteY475" fmla="*/ 93363 h 179931"/>
                <a:gd name="connsiteX476" fmla="*/ 210986 w 560652"/>
                <a:gd name="connsiteY476" fmla="*/ 86980 h 179931"/>
                <a:gd name="connsiteX477" fmla="*/ 396192 w 560652"/>
                <a:gd name="connsiteY477" fmla="*/ 65737 h 179931"/>
                <a:gd name="connsiteX478" fmla="*/ 396192 w 560652"/>
                <a:gd name="connsiteY478" fmla="*/ 65737 h 179931"/>
                <a:gd name="connsiteX479" fmla="*/ 396192 w 560652"/>
                <a:gd name="connsiteY479" fmla="*/ 70175 h 179931"/>
                <a:gd name="connsiteX480" fmla="*/ 398086 w 560652"/>
                <a:gd name="connsiteY480" fmla="*/ 72270 h 179931"/>
                <a:gd name="connsiteX481" fmla="*/ 421923 w 560652"/>
                <a:gd name="connsiteY481" fmla="*/ 74813 h 179931"/>
                <a:gd name="connsiteX482" fmla="*/ 423917 w 560652"/>
                <a:gd name="connsiteY482" fmla="*/ 73766 h 179931"/>
                <a:gd name="connsiteX483" fmla="*/ 423917 w 560652"/>
                <a:gd name="connsiteY483" fmla="*/ 63693 h 179931"/>
                <a:gd name="connsiteX484" fmla="*/ 422072 w 560652"/>
                <a:gd name="connsiteY484" fmla="*/ 62296 h 179931"/>
                <a:gd name="connsiteX485" fmla="*/ 398884 w 560652"/>
                <a:gd name="connsiteY485" fmla="*/ 59554 h 179931"/>
                <a:gd name="connsiteX486" fmla="*/ 396142 w 560652"/>
                <a:gd name="connsiteY486" fmla="*/ 61947 h 179931"/>
                <a:gd name="connsiteX487" fmla="*/ 396142 w 560652"/>
                <a:gd name="connsiteY487" fmla="*/ 65737 h 179931"/>
                <a:gd name="connsiteX488" fmla="*/ 338047 w 560652"/>
                <a:gd name="connsiteY488" fmla="*/ 52074 h 179931"/>
                <a:gd name="connsiteX489" fmla="*/ 338047 w 560652"/>
                <a:gd name="connsiteY489" fmla="*/ 62496 h 179931"/>
                <a:gd name="connsiteX490" fmla="*/ 341687 w 560652"/>
                <a:gd name="connsiteY490" fmla="*/ 66286 h 179931"/>
                <a:gd name="connsiteX491" fmla="*/ 353605 w 560652"/>
                <a:gd name="connsiteY491" fmla="*/ 67482 h 179931"/>
                <a:gd name="connsiteX492" fmla="*/ 363379 w 560652"/>
                <a:gd name="connsiteY492" fmla="*/ 57958 h 179931"/>
                <a:gd name="connsiteX493" fmla="*/ 363379 w 560652"/>
                <a:gd name="connsiteY493" fmla="*/ 57310 h 179931"/>
                <a:gd name="connsiteX494" fmla="*/ 361185 w 560652"/>
                <a:gd name="connsiteY494" fmla="*/ 54717 h 179931"/>
                <a:gd name="connsiteX495" fmla="*/ 338097 w 560652"/>
                <a:gd name="connsiteY495" fmla="*/ 52024 h 179931"/>
                <a:gd name="connsiteX496" fmla="*/ 210986 w 560652"/>
                <a:gd name="connsiteY496" fmla="*/ 58008 h 179931"/>
                <a:gd name="connsiteX497" fmla="*/ 210986 w 560652"/>
                <a:gd name="connsiteY497" fmla="*/ 54866 h 179931"/>
                <a:gd name="connsiteX498" fmla="*/ 208294 w 560652"/>
                <a:gd name="connsiteY498" fmla="*/ 52423 h 179931"/>
                <a:gd name="connsiteX499" fmla="*/ 185305 w 560652"/>
                <a:gd name="connsiteY499" fmla="*/ 55764 h 179931"/>
                <a:gd name="connsiteX500" fmla="*/ 182712 w 560652"/>
                <a:gd name="connsiteY500" fmla="*/ 58606 h 179931"/>
                <a:gd name="connsiteX501" fmla="*/ 182712 w 560652"/>
                <a:gd name="connsiteY501" fmla="*/ 62994 h 179931"/>
                <a:gd name="connsiteX502" fmla="*/ 187499 w 560652"/>
                <a:gd name="connsiteY502" fmla="*/ 66984 h 179931"/>
                <a:gd name="connsiteX503" fmla="*/ 204952 w 560652"/>
                <a:gd name="connsiteY503" fmla="*/ 64740 h 179931"/>
                <a:gd name="connsiteX504" fmla="*/ 210986 w 560652"/>
                <a:gd name="connsiteY504" fmla="*/ 58008 h 179931"/>
                <a:gd name="connsiteX505" fmla="*/ 271924 w 560652"/>
                <a:gd name="connsiteY505" fmla="*/ 35069 h 179931"/>
                <a:gd name="connsiteX506" fmla="*/ 271924 w 560652"/>
                <a:gd name="connsiteY506" fmla="*/ 33174 h 179931"/>
                <a:gd name="connsiteX507" fmla="*/ 267136 w 560652"/>
                <a:gd name="connsiteY507" fmla="*/ 29035 h 179931"/>
                <a:gd name="connsiteX508" fmla="*/ 249134 w 560652"/>
                <a:gd name="connsiteY508" fmla="*/ 31778 h 179931"/>
                <a:gd name="connsiteX509" fmla="*/ 243699 w 560652"/>
                <a:gd name="connsiteY509" fmla="*/ 37961 h 179931"/>
                <a:gd name="connsiteX510" fmla="*/ 243699 w 560652"/>
                <a:gd name="connsiteY510" fmla="*/ 39208 h 179931"/>
                <a:gd name="connsiteX511" fmla="*/ 249134 w 560652"/>
                <a:gd name="connsiteY511" fmla="*/ 44344 h 179931"/>
                <a:gd name="connsiteX512" fmla="*/ 265940 w 560652"/>
                <a:gd name="connsiteY512" fmla="*/ 41951 h 179931"/>
                <a:gd name="connsiteX513" fmla="*/ 271924 w 560652"/>
                <a:gd name="connsiteY513" fmla="*/ 35069 h 179931"/>
                <a:gd name="connsiteX514" fmla="*/ 424217 w 560652"/>
                <a:gd name="connsiteY514" fmla="*/ 44993 h 179931"/>
                <a:gd name="connsiteX515" fmla="*/ 424217 w 560652"/>
                <a:gd name="connsiteY515" fmla="*/ 35318 h 179931"/>
                <a:gd name="connsiteX516" fmla="*/ 421823 w 560652"/>
                <a:gd name="connsiteY516" fmla="*/ 32177 h 179931"/>
                <a:gd name="connsiteX517" fmla="*/ 396192 w 560652"/>
                <a:gd name="connsiteY517" fmla="*/ 28337 h 179931"/>
                <a:gd name="connsiteX518" fmla="*/ 396192 w 560652"/>
                <a:gd name="connsiteY518" fmla="*/ 38360 h 179931"/>
                <a:gd name="connsiteX519" fmla="*/ 399134 w 560652"/>
                <a:gd name="connsiteY519" fmla="*/ 41651 h 179931"/>
                <a:gd name="connsiteX520" fmla="*/ 424217 w 560652"/>
                <a:gd name="connsiteY520" fmla="*/ 44943 h 179931"/>
                <a:gd name="connsiteX521" fmla="*/ 210986 w 560652"/>
                <a:gd name="connsiteY521" fmla="*/ 43796 h 179931"/>
                <a:gd name="connsiteX522" fmla="*/ 207645 w 560652"/>
                <a:gd name="connsiteY522" fmla="*/ 38261 h 179931"/>
                <a:gd name="connsiteX523" fmla="*/ 185305 w 560652"/>
                <a:gd name="connsiteY523" fmla="*/ 41801 h 179931"/>
                <a:gd name="connsiteX524" fmla="*/ 182612 w 560652"/>
                <a:gd name="connsiteY524" fmla="*/ 45242 h 179931"/>
                <a:gd name="connsiteX525" fmla="*/ 182612 w 560652"/>
                <a:gd name="connsiteY525" fmla="*/ 49630 h 179931"/>
                <a:gd name="connsiteX526" fmla="*/ 186751 w 560652"/>
                <a:gd name="connsiteY526" fmla="*/ 53171 h 179931"/>
                <a:gd name="connsiteX527" fmla="*/ 205401 w 560652"/>
                <a:gd name="connsiteY527" fmla="*/ 50528 h 179931"/>
                <a:gd name="connsiteX528" fmla="*/ 210986 w 560652"/>
                <a:gd name="connsiteY528" fmla="*/ 43846 h 179931"/>
                <a:gd name="connsiteX529" fmla="*/ 271924 w 560652"/>
                <a:gd name="connsiteY529" fmla="*/ 50627 h 179931"/>
                <a:gd name="connsiteX530" fmla="*/ 271924 w 560652"/>
                <a:gd name="connsiteY530" fmla="*/ 48084 h 179931"/>
                <a:gd name="connsiteX531" fmla="*/ 267585 w 560652"/>
                <a:gd name="connsiteY531" fmla="*/ 44294 h 179931"/>
                <a:gd name="connsiteX532" fmla="*/ 251329 w 560652"/>
                <a:gd name="connsiteY532" fmla="*/ 46489 h 179931"/>
                <a:gd name="connsiteX533" fmla="*/ 243699 w 560652"/>
                <a:gd name="connsiteY533" fmla="*/ 55714 h 179931"/>
                <a:gd name="connsiteX534" fmla="*/ 248237 w 560652"/>
                <a:gd name="connsiteY534" fmla="*/ 59404 h 179931"/>
                <a:gd name="connsiteX535" fmla="*/ 265790 w 560652"/>
                <a:gd name="connsiteY535" fmla="*/ 57210 h 179931"/>
                <a:gd name="connsiteX536" fmla="*/ 271924 w 560652"/>
                <a:gd name="connsiteY536" fmla="*/ 50528 h 179931"/>
                <a:gd name="connsiteX537" fmla="*/ 272073 w 560652"/>
                <a:gd name="connsiteY537" fmla="*/ 81096 h 179931"/>
                <a:gd name="connsiteX538" fmla="*/ 272073 w 560652"/>
                <a:gd name="connsiteY538" fmla="*/ 81096 h 179931"/>
                <a:gd name="connsiteX539" fmla="*/ 272073 w 560652"/>
                <a:gd name="connsiteY539" fmla="*/ 79201 h 179931"/>
                <a:gd name="connsiteX540" fmla="*/ 267485 w 560652"/>
                <a:gd name="connsiteY540" fmla="*/ 74913 h 179931"/>
                <a:gd name="connsiteX541" fmla="*/ 251827 w 560652"/>
                <a:gd name="connsiteY541" fmla="*/ 76508 h 179931"/>
                <a:gd name="connsiteX542" fmla="*/ 243699 w 560652"/>
                <a:gd name="connsiteY542" fmla="*/ 87080 h 179931"/>
                <a:gd name="connsiteX543" fmla="*/ 246940 w 560652"/>
                <a:gd name="connsiteY543" fmla="*/ 89773 h 179931"/>
                <a:gd name="connsiteX544" fmla="*/ 268832 w 560652"/>
                <a:gd name="connsiteY544" fmla="*/ 87828 h 179931"/>
                <a:gd name="connsiteX545" fmla="*/ 272073 w 560652"/>
                <a:gd name="connsiteY545" fmla="*/ 84288 h 179931"/>
                <a:gd name="connsiteX546" fmla="*/ 272073 w 560652"/>
                <a:gd name="connsiteY546" fmla="*/ 81146 h 179931"/>
                <a:gd name="connsiteX547" fmla="*/ 448552 w 560652"/>
                <a:gd name="connsiteY547" fmla="*/ 121089 h 179931"/>
                <a:gd name="connsiteX548" fmla="*/ 454586 w 560652"/>
                <a:gd name="connsiteY548" fmla="*/ 115205 h 179931"/>
                <a:gd name="connsiteX549" fmla="*/ 454586 w 560652"/>
                <a:gd name="connsiteY549" fmla="*/ 113958 h 179931"/>
                <a:gd name="connsiteX550" fmla="*/ 450098 w 560652"/>
                <a:gd name="connsiteY550" fmla="*/ 109071 h 179931"/>
                <a:gd name="connsiteX551" fmla="*/ 435038 w 560652"/>
                <a:gd name="connsiteY551" fmla="*/ 107974 h 179931"/>
                <a:gd name="connsiteX552" fmla="*/ 426610 w 560652"/>
                <a:gd name="connsiteY552" fmla="*/ 116501 h 179931"/>
                <a:gd name="connsiteX553" fmla="*/ 430300 w 560652"/>
                <a:gd name="connsiteY553" fmla="*/ 120241 h 179931"/>
                <a:gd name="connsiteX554" fmla="*/ 448552 w 560652"/>
                <a:gd name="connsiteY554" fmla="*/ 121039 h 179931"/>
                <a:gd name="connsiteX555" fmla="*/ 210986 w 560652"/>
                <a:gd name="connsiteY555" fmla="*/ 72369 h 179931"/>
                <a:gd name="connsiteX556" fmla="*/ 205601 w 560652"/>
                <a:gd name="connsiteY556" fmla="*/ 67183 h 179931"/>
                <a:gd name="connsiteX557" fmla="*/ 189294 w 560652"/>
                <a:gd name="connsiteY557" fmla="*/ 69078 h 179931"/>
                <a:gd name="connsiteX558" fmla="*/ 182562 w 560652"/>
                <a:gd name="connsiteY558" fmla="*/ 77206 h 179931"/>
                <a:gd name="connsiteX559" fmla="*/ 186601 w 560652"/>
                <a:gd name="connsiteY559" fmla="*/ 80996 h 179931"/>
                <a:gd name="connsiteX560" fmla="*/ 205401 w 560652"/>
                <a:gd name="connsiteY560" fmla="*/ 78802 h 179931"/>
                <a:gd name="connsiteX561" fmla="*/ 210936 w 560652"/>
                <a:gd name="connsiteY561" fmla="*/ 72320 h 179931"/>
                <a:gd name="connsiteX562" fmla="*/ 363329 w 560652"/>
                <a:gd name="connsiteY562" fmla="*/ 20558 h 179931"/>
                <a:gd name="connsiteX563" fmla="*/ 363329 w 560652"/>
                <a:gd name="connsiteY563" fmla="*/ 9886 h 179931"/>
                <a:gd name="connsiteX564" fmla="*/ 359938 w 560652"/>
                <a:gd name="connsiteY564" fmla="*/ 6396 h 179931"/>
                <a:gd name="connsiteX565" fmla="*/ 348220 w 560652"/>
                <a:gd name="connsiteY565" fmla="*/ 4251 h 179931"/>
                <a:gd name="connsiteX566" fmla="*/ 337947 w 560652"/>
                <a:gd name="connsiteY566" fmla="*/ 13377 h 179931"/>
                <a:gd name="connsiteX567" fmla="*/ 341189 w 560652"/>
                <a:gd name="connsiteY567" fmla="*/ 16967 h 179931"/>
                <a:gd name="connsiteX568" fmla="*/ 363329 w 560652"/>
                <a:gd name="connsiteY568" fmla="*/ 20508 h 179931"/>
                <a:gd name="connsiteX569" fmla="*/ 271874 w 560652"/>
                <a:gd name="connsiteY569" fmla="*/ 65937 h 179931"/>
                <a:gd name="connsiteX570" fmla="*/ 271874 w 560652"/>
                <a:gd name="connsiteY570" fmla="*/ 65937 h 179931"/>
                <a:gd name="connsiteX571" fmla="*/ 271874 w 560652"/>
                <a:gd name="connsiteY571" fmla="*/ 63393 h 179931"/>
                <a:gd name="connsiteX572" fmla="*/ 267485 w 560652"/>
                <a:gd name="connsiteY572" fmla="*/ 59603 h 179931"/>
                <a:gd name="connsiteX573" fmla="*/ 251179 w 560652"/>
                <a:gd name="connsiteY573" fmla="*/ 61548 h 179931"/>
                <a:gd name="connsiteX574" fmla="*/ 243599 w 560652"/>
                <a:gd name="connsiteY574" fmla="*/ 70824 h 179931"/>
                <a:gd name="connsiteX575" fmla="*/ 247589 w 560652"/>
                <a:gd name="connsiteY575" fmla="*/ 74663 h 179931"/>
                <a:gd name="connsiteX576" fmla="*/ 268932 w 560652"/>
                <a:gd name="connsiteY576" fmla="*/ 72270 h 179931"/>
                <a:gd name="connsiteX577" fmla="*/ 271874 w 560652"/>
                <a:gd name="connsiteY577" fmla="*/ 69078 h 179931"/>
                <a:gd name="connsiteX578" fmla="*/ 271874 w 560652"/>
                <a:gd name="connsiteY578" fmla="*/ 65937 h 179931"/>
                <a:gd name="connsiteX579" fmla="*/ 210986 w 560652"/>
                <a:gd name="connsiteY579" fmla="*/ 29235 h 179931"/>
                <a:gd name="connsiteX580" fmla="*/ 205601 w 560652"/>
                <a:gd name="connsiteY580" fmla="*/ 24248 h 179931"/>
                <a:gd name="connsiteX581" fmla="*/ 187649 w 560652"/>
                <a:gd name="connsiteY581" fmla="*/ 27390 h 179931"/>
                <a:gd name="connsiteX582" fmla="*/ 182662 w 560652"/>
                <a:gd name="connsiteY582" fmla="*/ 33324 h 179931"/>
                <a:gd name="connsiteX583" fmla="*/ 182662 w 560652"/>
                <a:gd name="connsiteY583" fmla="*/ 35219 h 179931"/>
                <a:gd name="connsiteX584" fmla="*/ 186951 w 560652"/>
                <a:gd name="connsiteY584" fmla="*/ 39058 h 179931"/>
                <a:gd name="connsiteX585" fmla="*/ 205551 w 560652"/>
                <a:gd name="connsiteY585" fmla="*/ 35967 h 179931"/>
                <a:gd name="connsiteX586" fmla="*/ 210986 w 560652"/>
                <a:gd name="connsiteY586" fmla="*/ 29284 h 179931"/>
                <a:gd name="connsiteX587" fmla="*/ 396142 w 560652"/>
                <a:gd name="connsiteY587" fmla="*/ 50079 h 179931"/>
                <a:gd name="connsiteX588" fmla="*/ 402325 w 560652"/>
                <a:gd name="connsiteY588" fmla="*/ 57260 h 179931"/>
                <a:gd name="connsiteX589" fmla="*/ 415440 w 560652"/>
                <a:gd name="connsiteY589" fmla="*/ 58905 h 179931"/>
                <a:gd name="connsiteX590" fmla="*/ 424167 w 560652"/>
                <a:gd name="connsiteY590" fmla="*/ 50627 h 179931"/>
                <a:gd name="connsiteX591" fmla="*/ 420925 w 560652"/>
                <a:gd name="connsiteY591" fmla="*/ 46987 h 179931"/>
                <a:gd name="connsiteX592" fmla="*/ 402176 w 560652"/>
                <a:gd name="connsiteY592" fmla="*/ 44494 h 179931"/>
                <a:gd name="connsiteX593" fmla="*/ 396092 w 560652"/>
                <a:gd name="connsiteY593" fmla="*/ 50079 h 179931"/>
                <a:gd name="connsiteX594" fmla="*/ 427209 w 560652"/>
                <a:gd name="connsiteY594" fmla="*/ 33124 h 179931"/>
                <a:gd name="connsiteX595" fmla="*/ 426610 w 560652"/>
                <a:gd name="connsiteY595" fmla="*/ 42300 h 179931"/>
                <a:gd name="connsiteX596" fmla="*/ 429852 w 560652"/>
                <a:gd name="connsiteY596" fmla="*/ 45840 h 179931"/>
                <a:gd name="connsiteX597" fmla="*/ 446707 w 560652"/>
                <a:gd name="connsiteY597" fmla="*/ 48184 h 179931"/>
                <a:gd name="connsiteX598" fmla="*/ 454137 w 560652"/>
                <a:gd name="connsiteY598" fmla="*/ 48034 h 179931"/>
                <a:gd name="connsiteX599" fmla="*/ 454436 w 560652"/>
                <a:gd name="connsiteY599" fmla="*/ 39358 h 179931"/>
                <a:gd name="connsiteX600" fmla="*/ 452042 w 560652"/>
                <a:gd name="connsiteY600" fmla="*/ 36964 h 179931"/>
                <a:gd name="connsiteX601" fmla="*/ 427159 w 560652"/>
                <a:gd name="connsiteY601" fmla="*/ 33174 h 179931"/>
                <a:gd name="connsiteX602" fmla="*/ 435886 w 560652"/>
                <a:gd name="connsiteY602" fmla="*/ 78702 h 179931"/>
                <a:gd name="connsiteX603" fmla="*/ 426610 w 560652"/>
                <a:gd name="connsiteY603" fmla="*/ 85434 h 179931"/>
                <a:gd name="connsiteX604" fmla="*/ 426610 w 560652"/>
                <a:gd name="connsiteY604" fmla="*/ 86083 h 179931"/>
                <a:gd name="connsiteX605" fmla="*/ 430251 w 560652"/>
                <a:gd name="connsiteY605" fmla="*/ 90521 h 179931"/>
                <a:gd name="connsiteX606" fmla="*/ 447205 w 560652"/>
                <a:gd name="connsiteY606" fmla="*/ 92117 h 179931"/>
                <a:gd name="connsiteX607" fmla="*/ 454586 w 560652"/>
                <a:gd name="connsiteY607" fmla="*/ 85135 h 179931"/>
                <a:gd name="connsiteX608" fmla="*/ 454586 w 560652"/>
                <a:gd name="connsiteY608" fmla="*/ 84487 h 179931"/>
                <a:gd name="connsiteX609" fmla="*/ 450696 w 560652"/>
                <a:gd name="connsiteY609" fmla="*/ 80099 h 179931"/>
                <a:gd name="connsiteX610" fmla="*/ 435886 w 560652"/>
                <a:gd name="connsiteY610" fmla="*/ 78702 h 179931"/>
                <a:gd name="connsiteX611" fmla="*/ 350015 w 560652"/>
                <a:gd name="connsiteY611" fmla="*/ 148316 h 179931"/>
                <a:gd name="connsiteX612" fmla="*/ 350015 w 560652"/>
                <a:gd name="connsiteY612" fmla="*/ 148316 h 179931"/>
                <a:gd name="connsiteX613" fmla="*/ 353805 w 560652"/>
                <a:gd name="connsiteY613" fmla="*/ 148366 h 179931"/>
                <a:gd name="connsiteX614" fmla="*/ 363329 w 560652"/>
                <a:gd name="connsiteY614" fmla="*/ 138243 h 179931"/>
                <a:gd name="connsiteX615" fmla="*/ 360437 w 560652"/>
                <a:gd name="connsiteY615" fmla="*/ 135102 h 179931"/>
                <a:gd name="connsiteX616" fmla="*/ 340939 w 560652"/>
                <a:gd name="connsiteY616" fmla="*/ 134304 h 179931"/>
                <a:gd name="connsiteX617" fmla="*/ 338147 w 560652"/>
                <a:gd name="connsiteY617" fmla="*/ 136049 h 179931"/>
                <a:gd name="connsiteX618" fmla="*/ 338595 w 560652"/>
                <a:gd name="connsiteY618" fmla="*/ 147170 h 179931"/>
                <a:gd name="connsiteX619" fmla="*/ 346873 w 560652"/>
                <a:gd name="connsiteY619" fmla="*/ 148316 h 179931"/>
                <a:gd name="connsiteX620" fmla="*/ 350015 w 560652"/>
                <a:gd name="connsiteY620" fmla="*/ 148316 h 179931"/>
                <a:gd name="connsiteX621" fmla="*/ 271874 w 560652"/>
                <a:gd name="connsiteY621" fmla="*/ 19760 h 179931"/>
                <a:gd name="connsiteX622" fmla="*/ 271874 w 560652"/>
                <a:gd name="connsiteY622" fmla="*/ 17267 h 179931"/>
                <a:gd name="connsiteX623" fmla="*/ 267236 w 560652"/>
                <a:gd name="connsiteY623" fmla="*/ 13527 h 179931"/>
                <a:gd name="connsiteX624" fmla="*/ 251129 w 560652"/>
                <a:gd name="connsiteY624" fmla="*/ 16369 h 179931"/>
                <a:gd name="connsiteX625" fmla="*/ 243599 w 560652"/>
                <a:gd name="connsiteY625" fmla="*/ 26542 h 179931"/>
                <a:gd name="connsiteX626" fmla="*/ 247040 w 560652"/>
                <a:gd name="connsiteY626" fmla="*/ 29434 h 179931"/>
                <a:gd name="connsiteX627" fmla="*/ 265690 w 560652"/>
                <a:gd name="connsiteY627" fmla="*/ 26642 h 179931"/>
                <a:gd name="connsiteX628" fmla="*/ 271824 w 560652"/>
                <a:gd name="connsiteY628" fmla="*/ 19760 h 179931"/>
                <a:gd name="connsiteX629" fmla="*/ 426610 w 560652"/>
                <a:gd name="connsiteY629" fmla="*/ 47935 h 179931"/>
                <a:gd name="connsiteX630" fmla="*/ 426610 w 560652"/>
                <a:gd name="connsiteY630" fmla="*/ 57110 h 179931"/>
                <a:gd name="connsiteX631" fmla="*/ 430400 w 560652"/>
                <a:gd name="connsiteY631" fmla="*/ 60900 h 179931"/>
                <a:gd name="connsiteX632" fmla="*/ 447305 w 560652"/>
                <a:gd name="connsiteY632" fmla="*/ 62994 h 179931"/>
                <a:gd name="connsiteX633" fmla="*/ 454586 w 560652"/>
                <a:gd name="connsiteY633" fmla="*/ 56113 h 179931"/>
                <a:gd name="connsiteX634" fmla="*/ 454586 w 560652"/>
                <a:gd name="connsiteY634" fmla="*/ 54866 h 179931"/>
                <a:gd name="connsiteX635" fmla="*/ 451793 w 560652"/>
                <a:gd name="connsiteY635" fmla="*/ 51475 h 179931"/>
                <a:gd name="connsiteX636" fmla="*/ 426610 w 560652"/>
                <a:gd name="connsiteY636" fmla="*/ 47985 h 179931"/>
                <a:gd name="connsiteX637" fmla="*/ 363329 w 560652"/>
                <a:gd name="connsiteY637" fmla="*/ 46040 h 179931"/>
                <a:gd name="connsiteX638" fmla="*/ 363329 w 560652"/>
                <a:gd name="connsiteY638" fmla="*/ 44145 h 179931"/>
                <a:gd name="connsiteX639" fmla="*/ 358293 w 560652"/>
                <a:gd name="connsiteY639" fmla="*/ 38261 h 179931"/>
                <a:gd name="connsiteX640" fmla="*/ 347721 w 560652"/>
                <a:gd name="connsiteY640" fmla="*/ 36964 h 179931"/>
                <a:gd name="connsiteX641" fmla="*/ 338795 w 560652"/>
                <a:gd name="connsiteY641" fmla="*/ 36465 h 179931"/>
                <a:gd name="connsiteX642" fmla="*/ 338047 w 560652"/>
                <a:gd name="connsiteY642" fmla="*/ 46239 h 179931"/>
                <a:gd name="connsiteX643" fmla="*/ 341189 w 560652"/>
                <a:gd name="connsiteY643" fmla="*/ 49830 h 179931"/>
                <a:gd name="connsiteX644" fmla="*/ 356747 w 560652"/>
                <a:gd name="connsiteY644" fmla="*/ 51824 h 179931"/>
                <a:gd name="connsiteX645" fmla="*/ 363329 w 560652"/>
                <a:gd name="connsiteY645" fmla="*/ 46040 h 179931"/>
                <a:gd name="connsiteX646" fmla="*/ 453987 w 560652"/>
                <a:gd name="connsiteY646" fmla="*/ 77954 h 179931"/>
                <a:gd name="connsiteX647" fmla="*/ 454586 w 560652"/>
                <a:gd name="connsiteY647" fmla="*/ 68978 h 179931"/>
                <a:gd name="connsiteX648" fmla="*/ 451643 w 560652"/>
                <a:gd name="connsiteY648" fmla="*/ 65837 h 179931"/>
                <a:gd name="connsiteX649" fmla="*/ 435387 w 560652"/>
                <a:gd name="connsiteY649" fmla="*/ 63792 h 179931"/>
                <a:gd name="connsiteX650" fmla="*/ 426610 w 560652"/>
                <a:gd name="connsiteY650" fmla="*/ 71621 h 179931"/>
                <a:gd name="connsiteX651" fmla="*/ 430101 w 560652"/>
                <a:gd name="connsiteY651" fmla="*/ 75710 h 179931"/>
                <a:gd name="connsiteX652" fmla="*/ 453987 w 560652"/>
                <a:gd name="connsiteY652" fmla="*/ 77954 h 179931"/>
                <a:gd name="connsiteX653" fmla="*/ 440124 w 560652"/>
                <a:gd name="connsiteY653" fmla="*/ 138144 h 179931"/>
                <a:gd name="connsiteX654" fmla="*/ 440124 w 560652"/>
                <a:gd name="connsiteY654" fmla="*/ 137695 h 179931"/>
                <a:gd name="connsiteX655" fmla="*/ 433841 w 560652"/>
                <a:gd name="connsiteY655" fmla="*/ 137695 h 179931"/>
                <a:gd name="connsiteX656" fmla="*/ 426610 w 560652"/>
                <a:gd name="connsiteY656" fmla="*/ 144926 h 179931"/>
                <a:gd name="connsiteX657" fmla="*/ 426610 w 560652"/>
                <a:gd name="connsiteY657" fmla="*/ 146172 h 179931"/>
                <a:gd name="connsiteX658" fmla="*/ 430251 w 560652"/>
                <a:gd name="connsiteY658" fmla="*/ 149862 h 179931"/>
                <a:gd name="connsiteX659" fmla="*/ 445959 w 560652"/>
                <a:gd name="connsiteY659" fmla="*/ 150311 h 179931"/>
                <a:gd name="connsiteX660" fmla="*/ 454635 w 560652"/>
                <a:gd name="connsiteY660" fmla="*/ 141036 h 179931"/>
                <a:gd name="connsiteX661" fmla="*/ 451444 w 560652"/>
                <a:gd name="connsiteY661" fmla="*/ 138144 h 179931"/>
                <a:gd name="connsiteX662" fmla="*/ 440124 w 560652"/>
                <a:gd name="connsiteY662" fmla="*/ 138144 h 179931"/>
                <a:gd name="connsiteX663" fmla="*/ 438628 w 560652"/>
                <a:gd name="connsiteY663" fmla="*/ 122835 h 179931"/>
                <a:gd name="connsiteX664" fmla="*/ 434140 w 560652"/>
                <a:gd name="connsiteY664" fmla="*/ 122835 h 179931"/>
                <a:gd name="connsiteX665" fmla="*/ 426660 w 560652"/>
                <a:gd name="connsiteY665" fmla="*/ 130564 h 179931"/>
                <a:gd name="connsiteX666" fmla="*/ 431397 w 560652"/>
                <a:gd name="connsiteY666" fmla="*/ 135152 h 179931"/>
                <a:gd name="connsiteX667" fmla="*/ 449699 w 560652"/>
                <a:gd name="connsiteY667" fmla="*/ 135551 h 179931"/>
                <a:gd name="connsiteX668" fmla="*/ 454586 w 560652"/>
                <a:gd name="connsiteY668" fmla="*/ 130863 h 179931"/>
                <a:gd name="connsiteX669" fmla="*/ 454586 w 560652"/>
                <a:gd name="connsiteY669" fmla="*/ 127721 h 179931"/>
                <a:gd name="connsiteX670" fmla="*/ 451145 w 560652"/>
                <a:gd name="connsiteY670" fmla="*/ 123832 h 179931"/>
                <a:gd name="connsiteX671" fmla="*/ 438628 w 560652"/>
                <a:gd name="connsiteY671" fmla="*/ 122934 h 179931"/>
                <a:gd name="connsiteX672" fmla="*/ 440423 w 560652"/>
                <a:gd name="connsiteY672" fmla="*/ 164623 h 179931"/>
                <a:gd name="connsiteX673" fmla="*/ 447355 w 560652"/>
                <a:gd name="connsiteY673" fmla="*/ 164623 h 179931"/>
                <a:gd name="connsiteX674" fmla="*/ 454586 w 560652"/>
                <a:gd name="connsiteY674" fmla="*/ 157143 h 179931"/>
                <a:gd name="connsiteX675" fmla="*/ 454586 w 560652"/>
                <a:gd name="connsiteY675" fmla="*/ 155896 h 179931"/>
                <a:gd name="connsiteX676" fmla="*/ 451244 w 560652"/>
                <a:gd name="connsiteY676" fmla="*/ 152655 h 179931"/>
                <a:gd name="connsiteX677" fmla="*/ 435536 w 560652"/>
                <a:gd name="connsiteY677" fmla="*/ 152256 h 179931"/>
                <a:gd name="connsiteX678" fmla="*/ 426610 w 560652"/>
                <a:gd name="connsiteY678" fmla="*/ 161232 h 179931"/>
                <a:gd name="connsiteX679" fmla="*/ 430400 w 560652"/>
                <a:gd name="connsiteY679" fmla="*/ 164673 h 179931"/>
                <a:gd name="connsiteX680" fmla="*/ 440473 w 560652"/>
                <a:gd name="connsiteY680" fmla="*/ 164673 h 179931"/>
                <a:gd name="connsiteX681" fmla="*/ 337997 w 560652"/>
                <a:gd name="connsiteY681" fmla="*/ 18962 h 179931"/>
                <a:gd name="connsiteX682" fmla="*/ 337997 w 560652"/>
                <a:gd name="connsiteY682" fmla="*/ 30382 h 179931"/>
                <a:gd name="connsiteX683" fmla="*/ 340590 w 560652"/>
                <a:gd name="connsiteY683" fmla="*/ 33224 h 179931"/>
                <a:gd name="connsiteX684" fmla="*/ 362831 w 560652"/>
                <a:gd name="connsiteY684" fmla="*/ 36017 h 179931"/>
                <a:gd name="connsiteX685" fmla="*/ 363329 w 560652"/>
                <a:gd name="connsiteY685" fmla="*/ 26193 h 179931"/>
                <a:gd name="connsiteX686" fmla="*/ 360138 w 560652"/>
                <a:gd name="connsiteY686" fmla="*/ 22552 h 179931"/>
                <a:gd name="connsiteX687" fmla="*/ 338047 w 560652"/>
                <a:gd name="connsiteY687" fmla="*/ 19012 h 179931"/>
                <a:gd name="connsiteX688" fmla="*/ 426560 w 560652"/>
                <a:gd name="connsiteY688" fmla="*/ 18064 h 179931"/>
                <a:gd name="connsiteX689" fmla="*/ 426560 w 560652"/>
                <a:gd name="connsiteY689" fmla="*/ 24846 h 179931"/>
                <a:gd name="connsiteX690" fmla="*/ 432295 w 560652"/>
                <a:gd name="connsiteY690" fmla="*/ 31429 h 179931"/>
                <a:gd name="connsiteX691" fmla="*/ 446607 w 560652"/>
                <a:gd name="connsiteY691" fmla="*/ 33573 h 179931"/>
                <a:gd name="connsiteX692" fmla="*/ 454586 w 560652"/>
                <a:gd name="connsiteY692" fmla="*/ 26492 h 179931"/>
                <a:gd name="connsiteX693" fmla="*/ 451195 w 560652"/>
                <a:gd name="connsiteY693" fmla="*/ 22303 h 179931"/>
                <a:gd name="connsiteX694" fmla="*/ 426560 w 560652"/>
                <a:gd name="connsiteY694" fmla="*/ 18064 h 179931"/>
                <a:gd name="connsiteX695" fmla="*/ 444562 w 560652"/>
                <a:gd name="connsiteY695" fmla="*/ 106378 h 179931"/>
                <a:gd name="connsiteX696" fmla="*/ 447006 w 560652"/>
                <a:gd name="connsiteY696" fmla="*/ 106378 h 179931"/>
                <a:gd name="connsiteX697" fmla="*/ 454586 w 560652"/>
                <a:gd name="connsiteY697" fmla="*/ 98849 h 179931"/>
                <a:gd name="connsiteX698" fmla="*/ 450646 w 560652"/>
                <a:gd name="connsiteY698" fmla="*/ 94710 h 179931"/>
                <a:gd name="connsiteX699" fmla="*/ 434340 w 560652"/>
                <a:gd name="connsiteY699" fmla="*/ 93264 h 179931"/>
                <a:gd name="connsiteX700" fmla="*/ 426560 w 560652"/>
                <a:gd name="connsiteY700" fmla="*/ 100145 h 179931"/>
                <a:gd name="connsiteX701" fmla="*/ 426560 w 560652"/>
                <a:gd name="connsiteY701" fmla="*/ 102040 h 179931"/>
                <a:gd name="connsiteX702" fmla="*/ 429453 w 560652"/>
                <a:gd name="connsiteY702" fmla="*/ 105132 h 179931"/>
                <a:gd name="connsiteX703" fmla="*/ 444612 w 560652"/>
                <a:gd name="connsiteY703" fmla="*/ 106329 h 179931"/>
                <a:gd name="connsiteX704" fmla="*/ 316654 w 560652"/>
                <a:gd name="connsiteY704" fmla="*/ 164673 h 179931"/>
                <a:gd name="connsiteX705" fmla="*/ 319796 w 560652"/>
                <a:gd name="connsiteY705" fmla="*/ 164673 h 179931"/>
                <a:gd name="connsiteX706" fmla="*/ 329420 w 560652"/>
                <a:gd name="connsiteY706" fmla="*/ 153852 h 179931"/>
                <a:gd name="connsiteX707" fmla="*/ 326129 w 560652"/>
                <a:gd name="connsiteY707" fmla="*/ 150511 h 179931"/>
                <a:gd name="connsiteX708" fmla="*/ 307877 w 560652"/>
                <a:gd name="connsiteY708" fmla="*/ 150660 h 179931"/>
                <a:gd name="connsiteX709" fmla="*/ 304437 w 560652"/>
                <a:gd name="connsiteY709" fmla="*/ 154001 h 179931"/>
                <a:gd name="connsiteX710" fmla="*/ 304437 w 560652"/>
                <a:gd name="connsiteY710" fmla="*/ 157791 h 179931"/>
                <a:gd name="connsiteX711" fmla="*/ 311019 w 560652"/>
                <a:gd name="connsiteY711" fmla="*/ 164673 h 179931"/>
                <a:gd name="connsiteX712" fmla="*/ 316704 w 560652"/>
                <a:gd name="connsiteY712" fmla="*/ 164673 h 179931"/>
                <a:gd name="connsiteX713" fmla="*/ 241255 w 560652"/>
                <a:gd name="connsiteY713" fmla="*/ 83889 h 179931"/>
                <a:gd name="connsiteX714" fmla="*/ 234972 w 560652"/>
                <a:gd name="connsiteY714" fmla="*/ 78304 h 179931"/>
                <a:gd name="connsiteX715" fmla="*/ 219962 w 560652"/>
                <a:gd name="connsiteY715" fmla="*/ 79800 h 179931"/>
                <a:gd name="connsiteX716" fmla="*/ 213230 w 560652"/>
                <a:gd name="connsiteY716" fmla="*/ 87130 h 179931"/>
                <a:gd name="connsiteX717" fmla="*/ 213230 w 560652"/>
                <a:gd name="connsiteY717" fmla="*/ 89025 h 179931"/>
                <a:gd name="connsiteX718" fmla="*/ 217070 w 560652"/>
                <a:gd name="connsiteY718" fmla="*/ 92266 h 179931"/>
                <a:gd name="connsiteX719" fmla="*/ 235820 w 560652"/>
                <a:gd name="connsiteY719" fmla="*/ 90471 h 179931"/>
                <a:gd name="connsiteX720" fmla="*/ 241255 w 560652"/>
                <a:gd name="connsiteY720" fmla="*/ 83889 h 179931"/>
                <a:gd name="connsiteX721" fmla="*/ 472787 w 560652"/>
                <a:gd name="connsiteY721" fmla="*/ 136648 h 179931"/>
                <a:gd name="connsiteX722" fmla="*/ 478422 w 560652"/>
                <a:gd name="connsiteY722" fmla="*/ 136648 h 179931"/>
                <a:gd name="connsiteX723" fmla="*/ 485004 w 560652"/>
                <a:gd name="connsiteY723" fmla="*/ 129816 h 179931"/>
                <a:gd name="connsiteX724" fmla="*/ 485004 w 560652"/>
                <a:gd name="connsiteY724" fmla="*/ 129168 h 179931"/>
                <a:gd name="connsiteX725" fmla="*/ 481015 w 560652"/>
                <a:gd name="connsiteY725" fmla="*/ 125178 h 179931"/>
                <a:gd name="connsiteX726" fmla="*/ 464609 w 560652"/>
                <a:gd name="connsiteY726" fmla="*/ 124231 h 179931"/>
                <a:gd name="connsiteX727" fmla="*/ 456929 w 560652"/>
                <a:gd name="connsiteY727" fmla="*/ 132409 h 179931"/>
                <a:gd name="connsiteX728" fmla="*/ 460121 w 560652"/>
                <a:gd name="connsiteY728" fmla="*/ 135949 h 179931"/>
                <a:gd name="connsiteX729" fmla="*/ 472837 w 560652"/>
                <a:gd name="connsiteY729" fmla="*/ 136648 h 179931"/>
                <a:gd name="connsiteX730" fmla="*/ 478522 w 560652"/>
                <a:gd name="connsiteY730" fmla="*/ 108623 h 179931"/>
                <a:gd name="connsiteX731" fmla="*/ 485004 w 560652"/>
                <a:gd name="connsiteY731" fmla="*/ 102589 h 179931"/>
                <a:gd name="connsiteX732" fmla="*/ 485004 w 560652"/>
                <a:gd name="connsiteY732" fmla="*/ 101342 h 179931"/>
                <a:gd name="connsiteX733" fmla="*/ 481015 w 560652"/>
                <a:gd name="connsiteY733" fmla="*/ 97303 h 179931"/>
                <a:gd name="connsiteX734" fmla="*/ 464060 w 560652"/>
                <a:gd name="connsiteY734" fmla="*/ 95857 h 179931"/>
                <a:gd name="connsiteX735" fmla="*/ 456879 w 560652"/>
                <a:gd name="connsiteY735" fmla="*/ 102788 h 179931"/>
                <a:gd name="connsiteX736" fmla="*/ 456879 w 560652"/>
                <a:gd name="connsiteY736" fmla="*/ 104035 h 179931"/>
                <a:gd name="connsiteX737" fmla="*/ 460220 w 560652"/>
                <a:gd name="connsiteY737" fmla="*/ 107476 h 179931"/>
                <a:gd name="connsiteX738" fmla="*/ 478422 w 560652"/>
                <a:gd name="connsiteY738" fmla="*/ 108623 h 179931"/>
                <a:gd name="connsiteX739" fmla="*/ 457727 w 560652"/>
                <a:gd name="connsiteY739" fmla="*/ 52123 h 179931"/>
                <a:gd name="connsiteX740" fmla="*/ 456879 w 560652"/>
                <a:gd name="connsiteY740" fmla="*/ 60351 h 179931"/>
                <a:gd name="connsiteX741" fmla="*/ 461018 w 560652"/>
                <a:gd name="connsiteY741" fmla="*/ 64490 h 179931"/>
                <a:gd name="connsiteX742" fmla="*/ 477823 w 560652"/>
                <a:gd name="connsiteY742" fmla="*/ 66485 h 179931"/>
                <a:gd name="connsiteX743" fmla="*/ 485204 w 560652"/>
                <a:gd name="connsiteY743" fmla="*/ 59703 h 179931"/>
                <a:gd name="connsiteX744" fmla="*/ 481314 w 560652"/>
                <a:gd name="connsiteY744" fmla="*/ 55365 h 179931"/>
                <a:gd name="connsiteX745" fmla="*/ 457727 w 560652"/>
                <a:gd name="connsiteY745" fmla="*/ 52074 h 179931"/>
                <a:gd name="connsiteX746" fmla="*/ 470593 w 560652"/>
                <a:gd name="connsiteY746" fmla="*/ 139191 h 179931"/>
                <a:gd name="connsiteX747" fmla="*/ 470593 w 560652"/>
                <a:gd name="connsiteY747" fmla="*/ 138942 h 179931"/>
                <a:gd name="connsiteX748" fmla="*/ 463711 w 560652"/>
                <a:gd name="connsiteY748" fmla="*/ 138493 h 179931"/>
                <a:gd name="connsiteX749" fmla="*/ 456979 w 560652"/>
                <a:gd name="connsiteY749" fmla="*/ 145075 h 179931"/>
                <a:gd name="connsiteX750" fmla="*/ 462016 w 560652"/>
                <a:gd name="connsiteY750" fmla="*/ 150461 h 179931"/>
                <a:gd name="connsiteX751" fmla="*/ 479619 w 560652"/>
                <a:gd name="connsiteY751" fmla="*/ 150660 h 179931"/>
                <a:gd name="connsiteX752" fmla="*/ 485054 w 560652"/>
                <a:gd name="connsiteY752" fmla="*/ 145275 h 179931"/>
                <a:gd name="connsiteX753" fmla="*/ 485054 w 560652"/>
                <a:gd name="connsiteY753" fmla="*/ 144028 h 179931"/>
                <a:gd name="connsiteX754" fmla="*/ 480666 w 560652"/>
                <a:gd name="connsiteY754" fmla="*/ 139340 h 179931"/>
                <a:gd name="connsiteX755" fmla="*/ 470593 w 560652"/>
                <a:gd name="connsiteY755" fmla="*/ 139340 h 179931"/>
                <a:gd name="connsiteX756" fmla="*/ 456979 w 560652"/>
                <a:gd name="connsiteY756" fmla="*/ 86681 h 179931"/>
                <a:gd name="connsiteX757" fmla="*/ 463063 w 560652"/>
                <a:gd name="connsiteY757" fmla="*/ 93363 h 179931"/>
                <a:gd name="connsiteX758" fmla="*/ 476826 w 560652"/>
                <a:gd name="connsiteY758" fmla="*/ 94560 h 179931"/>
                <a:gd name="connsiteX759" fmla="*/ 485004 w 560652"/>
                <a:gd name="connsiteY759" fmla="*/ 85983 h 179931"/>
                <a:gd name="connsiteX760" fmla="*/ 482810 w 560652"/>
                <a:gd name="connsiteY760" fmla="*/ 83540 h 179931"/>
                <a:gd name="connsiteX761" fmla="*/ 459672 w 560652"/>
                <a:gd name="connsiteY761" fmla="*/ 81096 h 179931"/>
                <a:gd name="connsiteX762" fmla="*/ 456979 w 560652"/>
                <a:gd name="connsiteY762" fmla="*/ 83540 h 179931"/>
                <a:gd name="connsiteX763" fmla="*/ 456979 w 560652"/>
                <a:gd name="connsiteY763" fmla="*/ 86681 h 179931"/>
                <a:gd name="connsiteX764" fmla="*/ 485054 w 560652"/>
                <a:gd name="connsiteY764" fmla="*/ 76109 h 179931"/>
                <a:gd name="connsiteX765" fmla="*/ 479319 w 560652"/>
                <a:gd name="connsiteY765" fmla="*/ 69228 h 179931"/>
                <a:gd name="connsiteX766" fmla="*/ 465008 w 560652"/>
                <a:gd name="connsiteY766" fmla="*/ 67383 h 179931"/>
                <a:gd name="connsiteX767" fmla="*/ 456979 w 560652"/>
                <a:gd name="connsiteY767" fmla="*/ 74763 h 179931"/>
                <a:gd name="connsiteX768" fmla="*/ 460420 w 560652"/>
                <a:gd name="connsiteY768" fmla="*/ 78702 h 179931"/>
                <a:gd name="connsiteX769" fmla="*/ 479768 w 560652"/>
                <a:gd name="connsiteY769" fmla="*/ 80847 h 179931"/>
                <a:gd name="connsiteX770" fmla="*/ 485054 w 560652"/>
                <a:gd name="connsiteY770" fmla="*/ 76159 h 179931"/>
                <a:gd name="connsiteX771" fmla="*/ 456979 w 560652"/>
                <a:gd name="connsiteY771" fmla="*/ 42100 h 179931"/>
                <a:gd name="connsiteX772" fmla="*/ 462764 w 560652"/>
                <a:gd name="connsiteY772" fmla="*/ 50478 h 179931"/>
                <a:gd name="connsiteX773" fmla="*/ 479519 w 560652"/>
                <a:gd name="connsiteY773" fmla="*/ 52822 h 179931"/>
                <a:gd name="connsiteX774" fmla="*/ 485104 w 560652"/>
                <a:gd name="connsiteY774" fmla="*/ 47885 h 179931"/>
                <a:gd name="connsiteX775" fmla="*/ 484954 w 560652"/>
                <a:gd name="connsiteY775" fmla="*/ 44145 h 179931"/>
                <a:gd name="connsiteX776" fmla="*/ 482661 w 560652"/>
                <a:gd name="connsiteY776" fmla="*/ 41751 h 179931"/>
                <a:gd name="connsiteX777" fmla="*/ 459772 w 560652"/>
                <a:gd name="connsiteY777" fmla="*/ 38111 h 179931"/>
                <a:gd name="connsiteX778" fmla="*/ 456979 w 560652"/>
                <a:gd name="connsiteY778" fmla="*/ 40355 h 179931"/>
                <a:gd name="connsiteX779" fmla="*/ 456979 w 560652"/>
                <a:gd name="connsiteY779" fmla="*/ 42100 h 179931"/>
                <a:gd name="connsiteX780" fmla="*/ 476178 w 560652"/>
                <a:gd name="connsiteY780" fmla="*/ 122635 h 179931"/>
                <a:gd name="connsiteX781" fmla="*/ 477275 w 560652"/>
                <a:gd name="connsiteY781" fmla="*/ 122635 h 179931"/>
                <a:gd name="connsiteX782" fmla="*/ 485104 w 560652"/>
                <a:gd name="connsiteY782" fmla="*/ 114557 h 179931"/>
                <a:gd name="connsiteX783" fmla="*/ 481663 w 560652"/>
                <a:gd name="connsiteY783" fmla="*/ 111315 h 179931"/>
                <a:gd name="connsiteX784" fmla="*/ 464659 w 560652"/>
                <a:gd name="connsiteY784" fmla="*/ 110168 h 179931"/>
                <a:gd name="connsiteX785" fmla="*/ 456979 w 560652"/>
                <a:gd name="connsiteY785" fmla="*/ 118247 h 179931"/>
                <a:gd name="connsiteX786" fmla="*/ 460320 w 560652"/>
                <a:gd name="connsiteY786" fmla="*/ 121638 h 179931"/>
                <a:gd name="connsiteX787" fmla="*/ 476278 w 560652"/>
                <a:gd name="connsiteY787" fmla="*/ 122685 h 179931"/>
                <a:gd name="connsiteX788" fmla="*/ 313413 w 560652"/>
                <a:gd name="connsiteY788" fmla="*/ 116402 h 179931"/>
                <a:gd name="connsiteX789" fmla="*/ 319696 w 560652"/>
                <a:gd name="connsiteY789" fmla="*/ 115953 h 179931"/>
                <a:gd name="connsiteX790" fmla="*/ 329470 w 560652"/>
                <a:gd name="connsiteY790" fmla="*/ 104683 h 179931"/>
                <a:gd name="connsiteX791" fmla="*/ 325680 w 560652"/>
                <a:gd name="connsiteY791" fmla="*/ 101242 h 179931"/>
                <a:gd name="connsiteX792" fmla="*/ 309972 w 560652"/>
                <a:gd name="connsiteY792" fmla="*/ 102439 h 179931"/>
                <a:gd name="connsiteX793" fmla="*/ 304487 w 560652"/>
                <a:gd name="connsiteY793" fmla="*/ 108224 h 179931"/>
                <a:gd name="connsiteX794" fmla="*/ 313463 w 560652"/>
                <a:gd name="connsiteY794" fmla="*/ 116402 h 179931"/>
                <a:gd name="connsiteX795" fmla="*/ 484954 w 560652"/>
                <a:gd name="connsiteY795" fmla="*/ 34122 h 179931"/>
                <a:gd name="connsiteX796" fmla="*/ 478970 w 560652"/>
                <a:gd name="connsiteY796" fmla="*/ 27090 h 179931"/>
                <a:gd name="connsiteX797" fmla="*/ 465257 w 560652"/>
                <a:gd name="connsiteY797" fmla="*/ 24747 h 179931"/>
                <a:gd name="connsiteX798" fmla="*/ 456879 w 560652"/>
                <a:gd name="connsiteY798" fmla="*/ 32526 h 179931"/>
                <a:gd name="connsiteX799" fmla="*/ 459323 w 560652"/>
                <a:gd name="connsiteY799" fmla="*/ 35518 h 179931"/>
                <a:gd name="connsiteX800" fmla="*/ 481763 w 560652"/>
                <a:gd name="connsiteY800" fmla="*/ 39158 h 179931"/>
                <a:gd name="connsiteX801" fmla="*/ 484954 w 560652"/>
                <a:gd name="connsiteY801" fmla="*/ 36665 h 179931"/>
                <a:gd name="connsiteX802" fmla="*/ 484954 w 560652"/>
                <a:gd name="connsiteY802" fmla="*/ 34122 h 179931"/>
                <a:gd name="connsiteX803" fmla="*/ 329370 w 560652"/>
                <a:gd name="connsiteY803" fmla="*/ 59005 h 179931"/>
                <a:gd name="connsiteX804" fmla="*/ 329370 w 560652"/>
                <a:gd name="connsiteY804" fmla="*/ 55863 h 179931"/>
                <a:gd name="connsiteX805" fmla="*/ 324982 w 560652"/>
                <a:gd name="connsiteY805" fmla="*/ 52173 h 179931"/>
                <a:gd name="connsiteX806" fmla="*/ 313163 w 560652"/>
                <a:gd name="connsiteY806" fmla="*/ 53719 h 179931"/>
                <a:gd name="connsiteX807" fmla="*/ 304387 w 560652"/>
                <a:gd name="connsiteY807" fmla="*/ 64989 h 179931"/>
                <a:gd name="connsiteX808" fmla="*/ 308127 w 560652"/>
                <a:gd name="connsiteY808" fmla="*/ 68430 h 179931"/>
                <a:gd name="connsiteX809" fmla="*/ 325580 w 560652"/>
                <a:gd name="connsiteY809" fmla="*/ 66435 h 179931"/>
                <a:gd name="connsiteX810" fmla="*/ 329420 w 560652"/>
                <a:gd name="connsiteY810" fmla="*/ 62147 h 179931"/>
                <a:gd name="connsiteX811" fmla="*/ 329420 w 560652"/>
                <a:gd name="connsiteY811" fmla="*/ 59005 h 179931"/>
                <a:gd name="connsiteX812" fmla="*/ 314659 w 560652"/>
                <a:gd name="connsiteY812" fmla="*/ 100045 h 179931"/>
                <a:gd name="connsiteX813" fmla="*/ 319447 w 560652"/>
                <a:gd name="connsiteY813" fmla="*/ 99746 h 179931"/>
                <a:gd name="connsiteX814" fmla="*/ 329420 w 560652"/>
                <a:gd name="connsiteY814" fmla="*/ 87828 h 179931"/>
                <a:gd name="connsiteX815" fmla="*/ 325929 w 560652"/>
                <a:gd name="connsiteY815" fmla="*/ 84786 h 179931"/>
                <a:gd name="connsiteX816" fmla="*/ 308376 w 560652"/>
                <a:gd name="connsiteY816" fmla="*/ 86332 h 179931"/>
                <a:gd name="connsiteX817" fmla="*/ 304337 w 560652"/>
                <a:gd name="connsiteY817" fmla="*/ 91269 h 179931"/>
                <a:gd name="connsiteX818" fmla="*/ 314659 w 560652"/>
                <a:gd name="connsiteY818" fmla="*/ 100045 h 179931"/>
                <a:gd name="connsiteX819" fmla="*/ 329370 w 560652"/>
                <a:gd name="connsiteY819" fmla="*/ 42399 h 179931"/>
                <a:gd name="connsiteX820" fmla="*/ 329370 w 560652"/>
                <a:gd name="connsiteY820" fmla="*/ 39856 h 179931"/>
                <a:gd name="connsiteX821" fmla="*/ 324732 w 560652"/>
                <a:gd name="connsiteY821" fmla="*/ 35867 h 179931"/>
                <a:gd name="connsiteX822" fmla="*/ 313512 w 560652"/>
                <a:gd name="connsiteY822" fmla="*/ 37562 h 179931"/>
                <a:gd name="connsiteX823" fmla="*/ 304387 w 560652"/>
                <a:gd name="connsiteY823" fmla="*/ 49381 h 179931"/>
                <a:gd name="connsiteX824" fmla="*/ 307479 w 560652"/>
                <a:gd name="connsiteY824" fmla="*/ 52123 h 179931"/>
                <a:gd name="connsiteX825" fmla="*/ 321890 w 560652"/>
                <a:gd name="connsiteY825" fmla="*/ 50578 h 179931"/>
                <a:gd name="connsiteX826" fmla="*/ 329320 w 560652"/>
                <a:gd name="connsiteY826" fmla="*/ 42350 h 179931"/>
                <a:gd name="connsiteX827" fmla="*/ 305334 w 560652"/>
                <a:gd name="connsiteY827" fmla="*/ 36366 h 179931"/>
                <a:gd name="connsiteX828" fmla="*/ 319696 w 560652"/>
                <a:gd name="connsiteY828" fmla="*/ 34421 h 179931"/>
                <a:gd name="connsiteX829" fmla="*/ 329320 w 560652"/>
                <a:gd name="connsiteY829" fmla="*/ 23151 h 179931"/>
                <a:gd name="connsiteX830" fmla="*/ 325082 w 560652"/>
                <a:gd name="connsiteY830" fmla="*/ 19461 h 179931"/>
                <a:gd name="connsiteX831" fmla="*/ 314560 w 560652"/>
                <a:gd name="connsiteY831" fmla="*/ 21256 h 179931"/>
                <a:gd name="connsiteX832" fmla="*/ 305185 w 560652"/>
                <a:gd name="connsiteY832" fmla="*/ 23749 h 179931"/>
                <a:gd name="connsiteX833" fmla="*/ 304636 w 560652"/>
                <a:gd name="connsiteY833" fmla="*/ 34221 h 179931"/>
                <a:gd name="connsiteX834" fmla="*/ 305334 w 560652"/>
                <a:gd name="connsiteY834" fmla="*/ 36316 h 179931"/>
                <a:gd name="connsiteX835" fmla="*/ 329370 w 560652"/>
                <a:gd name="connsiteY835" fmla="*/ 75312 h 179931"/>
                <a:gd name="connsiteX836" fmla="*/ 329370 w 560652"/>
                <a:gd name="connsiteY836" fmla="*/ 72768 h 179931"/>
                <a:gd name="connsiteX837" fmla="*/ 324732 w 560652"/>
                <a:gd name="connsiteY837" fmla="*/ 68530 h 179931"/>
                <a:gd name="connsiteX838" fmla="*/ 314061 w 560652"/>
                <a:gd name="connsiteY838" fmla="*/ 69627 h 179931"/>
                <a:gd name="connsiteX839" fmla="*/ 304437 w 560652"/>
                <a:gd name="connsiteY839" fmla="*/ 82143 h 179931"/>
                <a:gd name="connsiteX840" fmla="*/ 307329 w 560652"/>
                <a:gd name="connsiteY840" fmla="*/ 84487 h 179931"/>
                <a:gd name="connsiteX841" fmla="*/ 325580 w 560652"/>
                <a:gd name="connsiteY841" fmla="*/ 82742 h 179931"/>
                <a:gd name="connsiteX842" fmla="*/ 329370 w 560652"/>
                <a:gd name="connsiteY842" fmla="*/ 78403 h 179931"/>
                <a:gd name="connsiteX843" fmla="*/ 329370 w 560652"/>
                <a:gd name="connsiteY843" fmla="*/ 75262 h 179931"/>
                <a:gd name="connsiteX844" fmla="*/ 316754 w 560652"/>
                <a:gd name="connsiteY844" fmla="*/ 148666 h 179931"/>
                <a:gd name="connsiteX845" fmla="*/ 316754 w 560652"/>
                <a:gd name="connsiteY845" fmla="*/ 148466 h 179931"/>
                <a:gd name="connsiteX846" fmla="*/ 319247 w 560652"/>
                <a:gd name="connsiteY846" fmla="*/ 148466 h 179931"/>
                <a:gd name="connsiteX847" fmla="*/ 329370 w 560652"/>
                <a:gd name="connsiteY847" fmla="*/ 137446 h 179931"/>
                <a:gd name="connsiteX848" fmla="*/ 326029 w 560652"/>
                <a:gd name="connsiteY848" fmla="*/ 134104 h 179931"/>
                <a:gd name="connsiteX849" fmla="*/ 313463 w 560652"/>
                <a:gd name="connsiteY849" fmla="*/ 134503 h 179931"/>
                <a:gd name="connsiteX850" fmla="*/ 304287 w 560652"/>
                <a:gd name="connsiteY850" fmla="*/ 145025 h 179931"/>
                <a:gd name="connsiteX851" fmla="*/ 307927 w 560652"/>
                <a:gd name="connsiteY851" fmla="*/ 148765 h 179931"/>
                <a:gd name="connsiteX852" fmla="*/ 316704 w 560652"/>
                <a:gd name="connsiteY852" fmla="*/ 148765 h 179931"/>
                <a:gd name="connsiteX853" fmla="*/ 328373 w 560652"/>
                <a:gd name="connsiteY853" fmla="*/ 2706 h 179931"/>
                <a:gd name="connsiteX854" fmla="*/ 307479 w 560652"/>
                <a:gd name="connsiteY854" fmla="*/ 6296 h 179931"/>
                <a:gd name="connsiteX855" fmla="*/ 304636 w 560652"/>
                <a:gd name="connsiteY855" fmla="*/ 9587 h 179931"/>
                <a:gd name="connsiteX856" fmla="*/ 304636 w 560652"/>
                <a:gd name="connsiteY856" fmla="*/ 13377 h 179931"/>
                <a:gd name="connsiteX857" fmla="*/ 311169 w 560652"/>
                <a:gd name="connsiteY857" fmla="*/ 19261 h 179931"/>
                <a:gd name="connsiteX858" fmla="*/ 318649 w 560652"/>
                <a:gd name="connsiteY858" fmla="*/ 18264 h 179931"/>
                <a:gd name="connsiteX859" fmla="*/ 328921 w 560652"/>
                <a:gd name="connsiteY859" fmla="*/ 3553 h 179931"/>
                <a:gd name="connsiteX860" fmla="*/ 328423 w 560652"/>
                <a:gd name="connsiteY860" fmla="*/ 2755 h 179931"/>
                <a:gd name="connsiteX861" fmla="*/ 316006 w 560652"/>
                <a:gd name="connsiteY861" fmla="*/ 132459 h 179931"/>
                <a:gd name="connsiteX862" fmla="*/ 316006 w 560652"/>
                <a:gd name="connsiteY862" fmla="*/ 132309 h 179931"/>
                <a:gd name="connsiteX863" fmla="*/ 319796 w 560652"/>
                <a:gd name="connsiteY863" fmla="*/ 132110 h 179931"/>
                <a:gd name="connsiteX864" fmla="*/ 329420 w 560652"/>
                <a:gd name="connsiteY864" fmla="*/ 120940 h 179931"/>
                <a:gd name="connsiteX865" fmla="*/ 326129 w 560652"/>
                <a:gd name="connsiteY865" fmla="*/ 117599 h 179931"/>
                <a:gd name="connsiteX866" fmla="*/ 307229 w 560652"/>
                <a:gd name="connsiteY866" fmla="*/ 118745 h 179931"/>
                <a:gd name="connsiteX867" fmla="*/ 304586 w 560652"/>
                <a:gd name="connsiteY867" fmla="*/ 120690 h 179931"/>
                <a:gd name="connsiteX868" fmla="*/ 305235 w 560652"/>
                <a:gd name="connsiteY868" fmla="*/ 131761 h 179931"/>
                <a:gd name="connsiteX869" fmla="*/ 313512 w 560652"/>
                <a:gd name="connsiteY869" fmla="*/ 132409 h 179931"/>
                <a:gd name="connsiteX870" fmla="*/ 316056 w 560652"/>
                <a:gd name="connsiteY870" fmla="*/ 132409 h 179931"/>
                <a:gd name="connsiteX871" fmla="*/ 241206 w 560652"/>
                <a:gd name="connsiteY871" fmla="*/ 54218 h 179931"/>
                <a:gd name="connsiteX872" fmla="*/ 234523 w 560652"/>
                <a:gd name="connsiteY872" fmla="*/ 48633 h 179931"/>
                <a:gd name="connsiteX873" fmla="*/ 217718 w 560652"/>
                <a:gd name="connsiteY873" fmla="*/ 50877 h 179931"/>
                <a:gd name="connsiteX874" fmla="*/ 213230 w 560652"/>
                <a:gd name="connsiteY874" fmla="*/ 56113 h 179931"/>
                <a:gd name="connsiteX875" fmla="*/ 213230 w 560652"/>
                <a:gd name="connsiteY875" fmla="*/ 59254 h 179931"/>
                <a:gd name="connsiteX876" fmla="*/ 217569 w 560652"/>
                <a:gd name="connsiteY876" fmla="*/ 63094 h 179931"/>
                <a:gd name="connsiteX877" fmla="*/ 235022 w 560652"/>
                <a:gd name="connsiteY877" fmla="*/ 60850 h 179931"/>
                <a:gd name="connsiteX878" fmla="*/ 241206 w 560652"/>
                <a:gd name="connsiteY878" fmla="*/ 54218 h 179931"/>
                <a:gd name="connsiteX879" fmla="*/ 470942 w 560652"/>
                <a:gd name="connsiteY879" fmla="*/ 164573 h 179931"/>
                <a:gd name="connsiteX880" fmla="*/ 477873 w 560652"/>
                <a:gd name="connsiteY880" fmla="*/ 164573 h 179931"/>
                <a:gd name="connsiteX881" fmla="*/ 484905 w 560652"/>
                <a:gd name="connsiteY881" fmla="*/ 156894 h 179931"/>
                <a:gd name="connsiteX882" fmla="*/ 484905 w 560652"/>
                <a:gd name="connsiteY882" fmla="*/ 155647 h 179931"/>
                <a:gd name="connsiteX883" fmla="*/ 482710 w 560652"/>
                <a:gd name="connsiteY883" fmla="*/ 153203 h 179931"/>
                <a:gd name="connsiteX884" fmla="*/ 459373 w 560652"/>
                <a:gd name="connsiteY884" fmla="*/ 152904 h 179931"/>
                <a:gd name="connsiteX885" fmla="*/ 457029 w 560652"/>
                <a:gd name="connsiteY885" fmla="*/ 154450 h 179931"/>
                <a:gd name="connsiteX886" fmla="*/ 457478 w 560652"/>
                <a:gd name="connsiteY886" fmla="*/ 163675 h 179931"/>
                <a:gd name="connsiteX887" fmla="*/ 464010 w 560652"/>
                <a:gd name="connsiteY887" fmla="*/ 164523 h 179931"/>
                <a:gd name="connsiteX888" fmla="*/ 470942 w 560652"/>
                <a:gd name="connsiteY888" fmla="*/ 164523 h 179931"/>
                <a:gd name="connsiteX889" fmla="*/ 219314 w 560652"/>
                <a:gd name="connsiteY889" fmla="*/ 77306 h 179931"/>
                <a:gd name="connsiteX890" fmla="*/ 219314 w 560652"/>
                <a:gd name="connsiteY890" fmla="*/ 77406 h 179931"/>
                <a:gd name="connsiteX891" fmla="*/ 233775 w 560652"/>
                <a:gd name="connsiteY891" fmla="*/ 75960 h 179931"/>
                <a:gd name="connsiteX892" fmla="*/ 241206 w 560652"/>
                <a:gd name="connsiteY892" fmla="*/ 67732 h 179931"/>
                <a:gd name="connsiteX893" fmla="*/ 241206 w 560652"/>
                <a:gd name="connsiteY893" fmla="*/ 65837 h 179931"/>
                <a:gd name="connsiteX894" fmla="*/ 238014 w 560652"/>
                <a:gd name="connsiteY894" fmla="*/ 63194 h 179931"/>
                <a:gd name="connsiteX895" fmla="*/ 219813 w 560652"/>
                <a:gd name="connsiteY895" fmla="*/ 65338 h 179931"/>
                <a:gd name="connsiteX896" fmla="*/ 213180 w 560652"/>
                <a:gd name="connsiteY896" fmla="*/ 73516 h 179931"/>
                <a:gd name="connsiteX897" fmla="*/ 217419 w 560652"/>
                <a:gd name="connsiteY897" fmla="*/ 77506 h 179931"/>
                <a:gd name="connsiteX898" fmla="*/ 219314 w 560652"/>
                <a:gd name="connsiteY898" fmla="*/ 77306 h 179931"/>
                <a:gd name="connsiteX899" fmla="*/ 241206 w 560652"/>
                <a:gd name="connsiteY899" fmla="*/ 39208 h 179931"/>
                <a:gd name="connsiteX900" fmla="*/ 241206 w 560652"/>
                <a:gd name="connsiteY900" fmla="*/ 37961 h 179931"/>
                <a:gd name="connsiteX901" fmla="*/ 236319 w 560652"/>
                <a:gd name="connsiteY901" fmla="*/ 33623 h 179931"/>
                <a:gd name="connsiteX902" fmla="*/ 220710 w 560652"/>
                <a:gd name="connsiteY902" fmla="*/ 36066 h 179931"/>
                <a:gd name="connsiteX903" fmla="*/ 213180 w 560652"/>
                <a:gd name="connsiteY903" fmla="*/ 46189 h 179931"/>
                <a:gd name="connsiteX904" fmla="*/ 216322 w 560652"/>
                <a:gd name="connsiteY904" fmla="*/ 48782 h 179931"/>
                <a:gd name="connsiteX905" fmla="*/ 235720 w 560652"/>
                <a:gd name="connsiteY905" fmla="*/ 46040 h 179931"/>
                <a:gd name="connsiteX906" fmla="*/ 241206 w 560652"/>
                <a:gd name="connsiteY906" fmla="*/ 39258 h 179931"/>
                <a:gd name="connsiteX907" fmla="*/ 241206 w 560652"/>
                <a:gd name="connsiteY907" fmla="*/ 24447 h 179931"/>
                <a:gd name="connsiteX908" fmla="*/ 241206 w 560652"/>
                <a:gd name="connsiteY908" fmla="*/ 22552 h 179931"/>
                <a:gd name="connsiteX909" fmla="*/ 236468 w 560652"/>
                <a:gd name="connsiteY909" fmla="*/ 18862 h 179931"/>
                <a:gd name="connsiteX910" fmla="*/ 220311 w 560652"/>
                <a:gd name="connsiteY910" fmla="*/ 21605 h 179931"/>
                <a:gd name="connsiteX911" fmla="*/ 213230 w 560652"/>
                <a:gd name="connsiteY911" fmla="*/ 30282 h 179931"/>
                <a:gd name="connsiteX912" fmla="*/ 213230 w 560652"/>
                <a:gd name="connsiteY912" fmla="*/ 30930 h 179931"/>
                <a:gd name="connsiteX913" fmla="*/ 216970 w 560652"/>
                <a:gd name="connsiteY913" fmla="*/ 34221 h 179931"/>
                <a:gd name="connsiteX914" fmla="*/ 235670 w 560652"/>
                <a:gd name="connsiteY914" fmla="*/ 31329 h 179931"/>
                <a:gd name="connsiteX915" fmla="*/ 241255 w 560652"/>
                <a:gd name="connsiteY915" fmla="*/ 24497 h 179931"/>
                <a:gd name="connsiteX916" fmla="*/ 500662 w 560652"/>
                <a:gd name="connsiteY916" fmla="*/ 122585 h 179931"/>
                <a:gd name="connsiteX917" fmla="*/ 509489 w 560652"/>
                <a:gd name="connsiteY917" fmla="*/ 122585 h 179931"/>
                <a:gd name="connsiteX918" fmla="*/ 513378 w 560652"/>
                <a:gd name="connsiteY918" fmla="*/ 118446 h 179931"/>
                <a:gd name="connsiteX919" fmla="*/ 513378 w 560652"/>
                <a:gd name="connsiteY919" fmla="*/ 115953 h 179931"/>
                <a:gd name="connsiteX920" fmla="*/ 509489 w 560652"/>
                <a:gd name="connsiteY920" fmla="*/ 111764 h 179931"/>
                <a:gd name="connsiteX921" fmla="*/ 492484 w 560652"/>
                <a:gd name="connsiteY921" fmla="*/ 111814 h 179931"/>
                <a:gd name="connsiteX922" fmla="*/ 488894 w 560652"/>
                <a:gd name="connsiteY922" fmla="*/ 113460 h 179931"/>
                <a:gd name="connsiteX923" fmla="*/ 489193 w 560652"/>
                <a:gd name="connsiteY923" fmla="*/ 121488 h 179931"/>
                <a:gd name="connsiteX924" fmla="*/ 495028 w 560652"/>
                <a:gd name="connsiteY924" fmla="*/ 122535 h 179931"/>
                <a:gd name="connsiteX925" fmla="*/ 500712 w 560652"/>
                <a:gd name="connsiteY925" fmla="*/ 122535 h 179931"/>
                <a:gd name="connsiteX926" fmla="*/ 536267 w 560652"/>
                <a:gd name="connsiteY926" fmla="*/ 122585 h 179931"/>
                <a:gd name="connsiteX927" fmla="*/ 545692 w 560652"/>
                <a:gd name="connsiteY927" fmla="*/ 122585 h 179931"/>
                <a:gd name="connsiteX928" fmla="*/ 549083 w 560652"/>
                <a:gd name="connsiteY928" fmla="*/ 119294 h 179931"/>
                <a:gd name="connsiteX929" fmla="*/ 549083 w 560652"/>
                <a:gd name="connsiteY929" fmla="*/ 115554 h 179931"/>
                <a:gd name="connsiteX930" fmla="*/ 545493 w 560652"/>
                <a:gd name="connsiteY930" fmla="*/ 111814 h 179931"/>
                <a:gd name="connsiteX931" fmla="*/ 527890 w 560652"/>
                <a:gd name="connsiteY931" fmla="*/ 111814 h 179931"/>
                <a:gd name="connsiteX932" fmla="*/ 524499 w 560652"/>
                <a:gd name="connsiteY932" fmla="*/ 115105 h 179931"/>
                <a:gd name="connsiteX933" fmla="*/ 524499 w 560652"/>
                <a:gd name="connsiteY933" fmla="*/ 118895 h 179931"/>
                <a:gd name="connsiteX934" fmla="*/ 528089 w 560652"/>
                <a:gd name="connsiteY934" fmla="*/ 122635 h 179931"/>
                <a:gd name="connsiteX935" fmla="*/ 536267 w 560652"/>
                <a:gd name="connsiteY935" fmla="*/ 122635 h 179931"/>
                <a:gd name="connsiteX936" fmla="*/ 288429 w 560652"/>
                <a:gd name="connsiteY936" fmla="*/ 99098 h 179931"/>
                <a:gd name="connsiteX937" fmla="*/ 296608 w 560652"/>
                <a:gd name="connsiteY937" fmla="*/ 99098 h 179931"/>
                <a:gd name="connsiteX938" fmla="*/ 302292 w 560652"/>
                <a:gd name="connsiteY938" fmla="*/ 93064 h 179931"/>
                <a:gd name="connsiteX939" fmla="*/ 302292 w 560652"/>
                <a:gd name="connsiteY939" fmla="*/ 92416 h 179931"/>
                <a:gd name="connsiteX940" fmla="*/ 297106 w 560652"/>
                <a:gd name="connsiteY940" fmla="*/ 87329 h 179931"/>
                <a:gd name="connsiteX941" fmla="*/ 279553 w 560652"/>
                <a:gd name="connsiteY941" fmla="*/ 88875 h 179931"/>
                <a:gd name="connsiteX942" fmla="*/ 273968 w 560652"/>
                <a:gd name="connsiteY942" fmla="*/ 95508 h 179931"/>
                <a:gd name="connsiteX943" fmla="*/ 277708 w 560652"/>
                <a:gd name="connsiteY943" fmla="*/ 99098 h 179931"/>
                <a:gd name="connsiteX944" fmla="*/ 288429 w 560652"/>
                <a:gd name="connsiteY944" fmla="*/ 99098 h 179931"/>
                <a:gd name="connsiteX945" fmla="*/ 257512 w 560652"/>
                <a:gd name="connsiteY945" fmla="*/ 99098 h 179931"/>
                <a:gd name="connsiteX946" fmla="*/ 257512 w 560652"/>
                <a:gd name="connsiteY946" fmla="*/ 99098 h 179931"/>
                <a:gd name="connsiteX947" fmla="*/ 268832 w 560652"/>
                <a:gd name="connsiteY947" fmla="*/ 99098 h 179931"/>
                <a:gd name="connsiteX948" fmla="*/ 271973 w 560652"/>
                <a:gd name="connsiteY948" fmla="*/ 93712 h 179931"/>
                <a:gd name="connsiteX949" fmla="*/ 268632 w 560652"/>
                <a:gd name="connsiteY949" fmla="*/ 89873 h 179931"/>
                <a:gd name="connsiteX950" fmla="*/ 246142 w 560652"/>
                <a:gd name="connsiteY950" fmla="*/ 92216 h 179931"/>
                <a:gd name="connsiteX951" fmla="*/ 243649 w 560652"/>
                <a:gd name="connsiteY951" fmla="*/ 96355 h 179931"/>
                <a:gd name="connsiteX952" fmla="*/ 246841 w 560652"/>
                <a:gd name="connsiteY952" fmla="*/ 99148 h 179931"/>
                <a:gd name="connsiteX953" fmla="*/ 257512 w 560652"/>
                <a:gd name="connsiteY953" fmla="*/ 99148 h 179931"/>
                <a:gd name="connsiteX954" fmla="*/ 193383 w 560652"/>
                <a:gd name="connsiteY954" fmla="*/ 124480 h 179931"/>
                <a:gd name="connsiteX955" fmla="*/ 193383 w 560652"/>
                <a:gd name="connsiteY955" fmla="*/ 124480 h 179931"/>
                <a:gd name="connsiteX956" fmla="*/ 199617 w 560652"/>
                <a:gd name="connsiteY956" fmla="*/ 124480 h 179931"/>
                <a:gd name="connsiteX957" fmla="*/ 201811 w 560652"/>
                <a:gd name="connsiteY957" fmla="*/ 123632 h 179931"/>
                <a:gd name="connsiteX958" fmla="*/ 201960 w 560652"/>
                <a:gd name="connsiteY958" fmla="*/ 115704 h 179931"/>
                <a:gd name="connsiteX959" fmla="*/ 197622 w 560652"/>
                <a:gd name="connsiteY959" fmla="*/ 114357 h 179931"/>
                <a:gd name="connsiteX960" fmla="*/ 190092 w 560652"/>
                <a:gd name="connsiteY960" fmla="*/ 114357 h 179931"/>
                <a:gd name="connsiteX961" fmla="*/ 184856 w 560652"/>
                <a:gd name="connsiteY961" fmla="*/ 119543 h 179931"/>
                <a:gd name="connsiteX962" fmla="*/ 189544 w 560652"/>
                <a:gd name="connsiteY962" fmla="*/ 124580 h 179931"/>
                <a:gd name="connsiteX963" fmla="*/ 193284 w 560652"/>
                <a:gd name="connsiteY963" fmla="*/ 124580 h 179931"/>
                <a:gd name="connsiteX964" fmla="*/ 193782 w 560652"/>
                <a:gd name="connsiteY964" fmla="*/ 137795 h 179931"/>
                <a:gd name="connsiteX965" fmla="*/ 198819 w 560652"/>
                <a:gd name="connsiteY965" fmla="*/ 137795 h 179931"/>
                <a:gd name="connsiteX966" fmla="*/ 202310 w 560652"/>
                <a:gd name="connsiteY966" fmla="*/ 133955 h 179931"/>
                <a:gd name="connsiteX967" fmla="*/ 202310 w 560652"/>
                <a:gd name="connsiteY967" fmla="*/ 131412 h 179931"/>
                <a:gd name="connsiteX968" fmla="*/ 198869 w 560652"/>
                <a:gd name="connsiteY968" fmla="*/ 127622 h 179931"/>
                <a:gd name="connsiteX969" fmla="*/ 190042 w 560652"/>
                <a:gd name="connsiteY969" fmla="*/ 127622 h 179931"/>
                <a:gd name="connsiteX970" fmla="*/ 184906 w 560652"/>
                <a:gd name="connsiteY970" fmla="*/ 132908 h 179931"/>
                <a:gd name="connsiteX971" fmla="*/ 189344 w 560652"/>
                <a:gd name="connsiteY971" fmla="*/ 137695 h 179931"/>
                <a:gd name="connsiteX972" fmla="*/ 193782 w 560652"/>
                <a:gd name="connsiteY972" fmla="*/ 137695 h 179931"/>
                <a:gd name="connsiteX973" fmla="*/ 193383 w 560652"/>
                <a:gd name="connsiteY973" fmla="*/ 151059 h 179931"/>
                <a:gd name="connsiteX974" fmla="*/ 196525 w 560652"/>
                <a:gd name="connsiteY974" fmla="*/ 151059 h 179931"/>
                <a:gd name="connsiteX975" fmla="*/ 202409 w 560652"/>
                <a:gd name="connsiteY975" fmla="*/ 144826 h 179931"/>
                <a:gd name="connsiteX976" fmla="*/ 198420 w 560652"/>
                <a:gd name="connsiteY976" fmla="*/ 140787 h 179931"/>
                <a:gd name="connsiteX977" fmla="*/ 189643 w 560652"/>
                <a:gd name="connsiteY977" fmla="*/ 140787 h 179931"/>
                <a:gd name="connsiteX978" fmla="*/ 184956 w 560652"/>
                <a:gd name="connsiteY978" fmla="*/ 145923 h 179931"/>
                <a:gd name="connsiteX979" fmla="*/ 189643 w 560652"/>
                <a:gd name="connsiteY979" fmla="*/ 151009 h 179931"/>
                <a:gd name="connsiteX980" fmla="*/ 193433 w 560652"/>
                <a:gd name="connsiteY980" fmla="*/ 151009 h 179931"/>
                <a:gd name="connsiteX981" fmla="*/ 193732 w 560652"/>
                <a:gd name="connsiteY981" fmla="*/ 155697 h 179931"/>
                <a:gd name="connsiteX982" fmla="*/ 193732 w 560652"/>
                <a:gd name="connsiteY982" fmla="*/ 155697 h 179931"/>
                <a:gd name="connsiteX983" fmla="*/ 191189 w 560652"/>
                <a:gd name="connsiteY983" fmla="*/ 155697 h 179931"/>
                <a:gd name="connsiteX984" fmla="*/ 188048 w 560652"/>
                <a:gd name="connsiteY984" fmla="*/ 155697 h 179931"/>
                <a:gd name="connsiteX985" fmla="*/ 184856 w 560652"/>
                <a:gd name="connsiteY985" fmla="*/ 159088 h 179931"/>
                <a:gd name="connsiteX986" fmla="*/ 184856 w 560652"/>
                <a:gd name="connsiteY986" fmla="*/ 160983 h 179931"/>
                <a:gd name="connsiteX987" fmla="*/ 189294 w 560652"/>
                <a:gd name="connsiteY987" fmla="*/ 165720 h 179931"/>
                <a:gd name="connsiteX988" fmla="*/ 197472 w 560652"/>
                <a:gd name="connsiteY988" fmla="*/ 165770 h 179931"/>
                <a:gd name="connsiteX989" fmla="*/ 202409 w 560652"/>
                <a:gd name="connsiteY989" fmla="*/ 160983 h 179931"/>
                <a:gd name="connsiteX990" fmla="*/ 196874 w 560652"/>
                <a:gd name="connsiteY990" fmla="*/ 155647 h 179931"/>
                <a:gd name="connsiteX991" fmla="*/ 193732 w 560652"/>
                <a:gd name="connsiteY991" fmla="*/ 155647 h 179931"/>
                <a:gd name="connsiteX992" fmla="*/ 212034 w 560652"/>
                <a:gd name="connsiteY992" fmla="*/ 151308 h 179931"/>
                <a:gd name="connsiteX993" fmla="*/ 212034 w 560652"/>
                <a:gd name="connsiteY993" fmla="*/ 151308 h 179931"/>
                <a:gd name="connsiteX994" fmla="*/ 216422 w 560652"/>
                <a:gd name="connsiteY994" fmla="*/ 151308 h 179931"/>
                <a:gd name="connsiteX995" fmla="*/ 220511 w 560652"/>
                <a:gd name="connsiteY995" fmla="*/ 146870 h 179931"/>
                <a:gd name="connsiteX996" fmla="*/ 220511 w 560652"/>
                <a:gd name="connsiteY996" fmla="*/ 144975 h 179931"/>
                <a:gd name="connsiteX997" fmla="*/ 216272 w 560652"/>
                <a:gd name="connsiteY997" fmla="*/ 140587 h 179931"/>
                <a:gd name="connsiteX998" fmla="*/ 208144 w 560652"/>
                <a:gd name="connsiteY998" fmla="*/ 140587 h 179931"/>
                <a:gd name="connsiteX999" fmla="*/ 203656 w 560652"/>
                <a:gd name="connsiteY999" fmla="*/ 144876 h 179931"/>
                <a:gd name="connsiteX1000" fmla="*/ 209540 w 560652"/>
                <a:gd name="connsiteY1000" fmla="*/ 151259 h 179931"/>
                <a:gd name="connsiteX1001" fmla="*/ 212034 w 560652"/>
                <a:gd name="connsiteY1001" fmla="*/ 151259 h 179931"/>
                <a:gd name="connsiteX1002" fmla="*/ 213480 w 560652"/>
                <a:gd name="connsiteY1002" fmla="*/ 124530 h 179931"/>
                <a:gd name="connsiteX1003" fmla="*/ 216871 w 560652"/>
                <a:gd name="connsiteY1003" fmla="*/ 124680 h 179931"/>
                <a:gd name="connsiteX1004" fmla="*/ 220511 w 560652"/>
                <a:gd name="connsiteY1004" fmla="*/ 121089 h 179931"/>
                <a:gd name="connsiteX1005" fmla="*/ 220511 w 560652"/>
                <a:gd name="connsiteY1005" fmla="*/ 117948 h 179931"/>
                <a:gd name="connsiteX1006" fmla="*/ 216821 w 560652"/>
                <a:gd name="connsiteY1006" fmla="*/ 114257 h 179931"/>
                <a:gd name="connsiteX1007" fmla="*/ 206798 w 560652"/>
                <a:gd name="connsiteY1007" fmla="*/ 114307 h 179931"/>
                <a:gd name="connsiteX1008" fmla="*/ 203905 w 560652"/>
                <a:gd name="connsiteY1008" fmla="*/ 116053 h 179931"/>
                <a:gd name="connsiteX1009" fmla="*/ 210039 w 560652"/>
                <a:gd name="connsiteY1009" fmla="*/ 124530 h 179931"/>
                <a:gd name="connsiteX1010" fmla="*/ 213480 w 560652"/>
                <a:gd name="connsiteY1010" fmla="*/ 124530 h 179931"/>
                <a:gd name="connsiteX1011" fmla="*/ 278905 w 560652"/>
                <a:gd name="connsiteY1011" fmla="*/ 165820 h 179931"/>
                <a:gd name="connsiteX1012" fmla="*/ 282046 w 560652"/>
                <a:gd name="connsiteY1012" fmla="*/ 165820 h 179931"/>
                <a:gd name="connsiteX1013" fmla="*/ 287033 w 560652"/>
                <a:gd name="connsiteY1013" fmla="*/ 160933 h 179931"/>
                <a:gd name="connsiteX1014" fmla="*/ 281348 w 560652"/>
                <a:gd name="connsiteY1014" fmla="*/ 155597 h 179931"/>
                <a:gd name="connsiteX1015" fmla="*/ 276312 w 560652"/>
                <a:gd name="connsiteY1015" fmla="*/ 155597 h 179931"/>
                <a:gd name="connsiteX1016" fmla="*/ 270727 w 560652"/>
                <a:gd name="connsiteY1016" fmla="*/ 161082 h 179931"/>
                <a:gd name="connsiteX1017" fmla="*/ 275115 w 560652"/>
                <a:gd name="connsiteY1017" fmla="*/ 165820 h 179931"/>
                <a:gd name="connsiteX1018" fmla="*/ 278905 w 560652"/>
                <a:gd name="connsiteY1018" fmla="*/ 165820 h 179931"/>
                <a:gd name="connsiteX1019" fmla="*/ 278805 w 560652"/>
                <a:gd name="connsiteY1019" fmla="*/ 138044 h 179931"/>
                <a:gd name="connsiteX1020" fmla="*/ 281947 w 560652"/>
                <a:gd name="connsiteY1020" fmla="*/ 138044 h 179931"/>
                <a:gd name="connsiteX1021" fmla="*/ 287033 w 560652"/>
                <a:gd name="connsiteY1021" fmla="*/ 133207 h 179931"/>
                <a:gd name="connsiteX1022" fmla="*/ 281498 w 560652"/>
                <a:gd name="connsiteY1022" fmla="*/ 127672 h 179931"/>
                <a:gd name="connsiteX1023" fmla="*/ 273320 w 560652"/>
                <a:gd name="connsiteY1023" fmla="*/ 127672 h 179931"/>
                <a:gd name="connsiteX1024" fmla="*/ 270876 w 560652"/>
                <a:gd name="connsiteY1024" fmla="*/ 129217 h 179931"/>
                <a:gd name="connsiteX1025" fmla="*/ 276910 w 560652"/>
                <a:gd name="connsiteY1025" fmla="*/ 138044 h 179931"/>
                <a:gd name="connsiteX1026" fmla="*/ 278805 w 560652"/>
                <a:gd name="connsiteY1026" fmla="*/ 138044 h 179931"/>
                <a:gd name="connsiteX1027" fmla="*/ 278705 w 560652"/>
                <a:gd name="connsiteY1027" fmla="*/ 151308 h 179931"/>
                <a:gd name="connsiteX1028" fmla="*/ 281847 w 560652"/>
                <a:gd name="connsiteY1028" fmla="*/ 151308 h 179931"/>
                <a:gd name="connsiteX1029" fmla="*/ 286086 w 560652"/>
                <a:gd name="connsiteY1029" fmla="*/ 150610 h 179931"/>
                <a:gd name="connsiteX1030" fmla="*/ 286784 w 560652"/>
                <a:gd name="connsiteY1030" fmla="*/ 142731 h 179931"/>
                <a:gd name="connsiteX1031" fmla="*/ 282795 w 560652"/>
                <a:gd name="connsiteY1031" fmla="*/ 140687 h 179931"/>
                <a:gd name="connsiteX1032" fmla="*/ 275215 w 560652"/>
                <a:gd name="connsiteY1032" fmla="*/ 140687 h 179931"/>
                <a:gd name="connsiteX1033" fmla="*/ 270677 w 560652"/>
                <a:gd name="connsiteY1033" fmla="*/ 145574 h 179931"/>
                <a:gd name="connsiteX1034" fmla="*/ 276162 w 560652"/>
                <a:gd name="connsiteY1034" fmla="*/ 151308 h 179931"/>
                <a:gd name="connsiteX1035" fmla="*/ 278705 w 560652"/>
                <a:gd name="connsiteY1035" fmla="*/ 151308 h 179931"/>
                <a:gd name="connsiteX1036" fmla="*/ 278356 w 560652"/>
                <a:gd name="connsiteY1036" fmla="*/ 124729 h 179931"/>
                <a:gd name="connsiteX1037" fmla="*/ 278356 w 560652"/>
                <a:gd name="connsiteY1037" fmla="*/ 124729 h 179931"/>
                <a:gd name="connsiteX1038" fmla="*/ 284041 w 560652"/>
                <a:gd name="connsiteY1038" fmla="*/ 124729 h 179931"/>
                <a:gd name="connsiteX1039" fmla="*/ 286884 w 560652"/>
                <a:gd name="connsiteY1039" fmla="*/ 122835 h 179931"/>
                <a:gd name="connsiteX1040" fmla="*/ 280600 w 560652"/>
                <a:gd name="connsiteY1040" fmla="*/ 114158 h 179931"/>
                <a:gd name="connsiteX1041" fmla="*/ 274916 w 560652"/>
                <a:gd name="connsiteY1041" fmla="*/ 114158 h 179931"/>
                <a:gd name="connsiteX1042" fmla="*/ 270627 w 560652"/>
                <a:gd name="connsiteY1042" fmla="*/ 118745 h 179931"/>
                <a:gd name="connsiteX1043" fmla="*/ 276461 w 560652"/>
                <a:gd name="connsiteY1043" fmla="*/ 124829 h 179931"/>
                <a:gd name="connsiteX1044" fmla="*/ 278356 w 560652"/>
                <a:gd name="connsiteY1044" fmla="*/ 124829 h 179931"/>
                <a:gd name="connsiteX1045" fmla="*/ 261751 w 560652"/>
                <a:gd name="connsiteY1045" fmla="*/ 138044 h 179931"/>
                <a:gd name="connsiteX1046" fmla="*/ 261751 w 560652"/>
                <a:gd name="connsiteY1046" fmla="*/ 138044 h 179931"/>
                <a:gd name="connsiteX1047" fmla="*/ 266139 w 560652"/>
                <a:gd name="connsiteY1047" fmla="*/ 138044 h 179931"/>
                <a:gd name="connsiteX1048" fmla="*/ 269630 w 560652"/>
                <a:gd name="connsiteY1048" fmla="*/ 134803 h 179931"/>
                <a:gd name="connsiteX1049" fmla="*/ 263197 w 560652"/>
                <a:gd name="connsiteY1049" fmla="*/ 127672 h 179931"/>
                <a:gd name="connsiteX1050" fmla="*/ 256265 w 560652"/>
                <a:gd name="connsiteY1050" fmla="*/ 127721 h 179931"/>
                <a:gd name="connsiteX1051" fmla="*/ 254121 w 560652"/>
                <a:gd name="connsiteY1051" fmla="*/ 129517 h 179931"/>
                <a:gd name="connsiteX1052" fmla="*/ 260454 w 560652"/>
                <a:gd name="connsiteY1052" fmla="*/ 138044 h 179931"/>
                <a:gd name="connsiteX1053" fmla="*/ 261701 w 560652"/>
                <a:gd name="connsiteY1053" fmla="*/ 138044 h 179931"/>
                <a:gd name="connsiteX1054" fmla="*/ 261751 w 560652"/>
                <a:gd name="connsiteY1054" fmla="*/ 165870 h 179931"/>
                <a:gd name="connsiteX1055" fmla="*/ 261751 w 560652"/>
                <a:gd name="connsiteY1055" fmla="*/ 165820 h 179931"/>
                <a:gd name="connsiteX1056" fmla="*/ 267436 w 560652"/>
                <a:gd name="connsiteY1056" fmla="*/ 165820 h 179931"/>
                <a:gd name="connsiteX1057" fmla="*/ 269380 w 560652"/>
                <a:gd name="connsiteY1057" fmla="*/ 164623 h 179931"/>
                <a:gd name="connsiteX1058" fmla="*/ 269081 w 560652"/>
                <a:gd name="connsiteY1058" fmla="*/ 156594 h 179931"/>
                <a:gd name="connsiteX1059" fmla="*/ 263795 w 560652"/>
                <a:gd name="connsiteY1059" fmla="*/ 155697 h 179931"/>
                <a:gd name="connsiteX1060" fmla="*/ 258759 w 560652"/>
                <a:gd name="connsiteY1060" fmla="*/ 155697 h 179931"/>
                <a:gd name="connsiteX1061" fmla="*/ 254071 w 560652"/>
                <a:gd name="connsiteY1061" fmla="*/ 160733 h 179931"/>
                <a:gd name="connsiteX1062" fmla="*/ 259208 w 560652"/>
                <a:gd name="connsiteY1062" fmla="*/ 165919 h 179931"/>
                <a:gd name="connsiteX1063" fmla="*/ 261751 w 560652"/>
                <a:gd name="connsiteY1063" fmla="*/ 165919 h 179931"/>
                <a:gd name="connsiteX1064" fmla="*/ 261402 w 560652"/>
                <a:gd name="connsiteY1064" fmla="*/ 124779 h 179931"/>
                <a:gd name="connsiteX1065" fmla="*/ 261402 w 560652"/>
                <a:gd name="connsiteY1065" fmla="*/ 124779 h 179931"/>
                <a:gd name="connsiteX1066" fmla="*/ 266388 w 560652"/>
                <a:gd name="connsiteY1066" fmla="*/ 124779 h 179931"/>
                <a:gd name="connsiteX1067" fmla="*/ 269630 w 560652"/>
                <a:gd name="connsiteY1067" fmla="*/ 121987 h 179931"/>
                <a:gd name="connsiteX1068" fmla="*/ 262598 w 560652"/>
                <a:gd name="connsiteY1068" fmla="*/ 114158 h 179931"/>
                <a:gd name="connsiteX1069" fmla="*/ 258858 w 560652"/>
                <a:gd name="connsiteY1069" fmla="*/ 114158 h 179931"/>
                <a:gd name="connsiteX1070" fmla="*/ 254121 w 560652"/>
                <a:gd name="connsiteY1070" fmla="*/ 119194 h 179931"/>
                <a:gd name="connsiteX1071" fmla="*/ 259557 w 560652"/>
                <a:gd name="connsiteY1071" fmla="*/ 124779 h 179931"/>
                <a:gd name="connsiteX1072" fmla="*/ 261452 w 560652"/>
                <a:gd name="connsiteY1072" fmla="*/ 124779 h 179931"/>
                <a:gd name="connsiteX1073" fmla="*/ 262050 w 560652"/>
                <a:gd name="connsiteY1073" fmla="*/ 140687 h 179931"/>
                <a:gd name="connsiteX1074" fmla="*/ 254021 w 560652"/>
                <a:gd name="connsiteY1074" fmla="*/ 148167 h 179931"/>
                <a:gd name="connsiteX1075" fmla="*/ 257562 w 560652"/>
                <a:gd name="connsiteY1075" fmla="*/ 151308 h 179931"/>
                <a:gd name="connsiteX1076" fmla="*/ 264444 w 560652"/>
                <a:gd name="connsiteY1076" fmla="*/ 151308 h 179931"/>
                <a:gd name="connsiteX1077" fmla="*/ 269580 w 560652"/>
                <a:gd name="connsiteY1077" fmla="*/ 146072 h 179931"/>
                <a:gd name="connsiteX1078" fmla="*/ 264543 w 560652"/>
                <a:gd name="connsiteY1078" fmla="*/ 140687 h 179931"/>
                <a:gd name="connsiteX1079" fmla="*/ 262050 w 560652"/>
                <a:gd name="connsiteY1079" fmla="*/ 140687 h 179931"/>
                <a:gd name="connsiteX1080" fmla="*/ 229537 w 560652"/>
                <a:gd name="connsiteY1080" fmla="*/ 124779 h 179931"/>
                <a:gd name="connsiteX1081" fmla="*/ 229537 w 560652"/>
                <a:gd name="connsiteY1081" fmla="*/ 124779 h 179931"/>
                <a:gd name="connsiteX1082" fmla="*/ 234573 w 560652"/>
                <a:gd name="connsiteY1082" fmla="*/ 124729 h 179931"/>
                <a:gd name="connsiteX1083" fmla="*/ 236767 w 560652"/>
                <a:gd name="connsiteY1083" fmla="*/ 122984 h 179931"/>
                <a:gd name="connsiteX1084" fmla="*/ 230235 w 560652"/>
                <a:gd name="connsiteY1084" fmla="*/ 114158 h 179931"/>
                <a:gd name="connsiteX1085" fmla="*/ 226495 w 560652"/>
                <a:gd name="connsiteY1085" fmla="*/ 114158 h 179931"/>
                <a:gd name="connsiteX1086" fmla="*/ 221758 w 560652"/>
                <a:gd name="connsiteY1086" fmla="*/ 118895 h 179931"/>
                <a:gd name="connsiteX1087" fmla="*/ 227043 w 560652"/>
                <a:gd name="connsiteY1087" fmla="*/ 124779 h 179931"/>
                <a:gd name="connsiteX1088" fmla="*/ 229537 w 560652"/>
                <a:gd name="connsiteY1088" fmla="*/ 124779 h 179931"/>
                <a:gd name="connsiteX1089" fmla="*/ 230035 w 560652"/>
                <a:gd name="connsiteY1089" fmla="*/ 140687 h 179931"/>
                <a:gd name="connsiteX1090" fmla="*/ 226246 w 560652"/>
                <a:gd name="connsiteY1090" fmla="*/ 140687 h 179931"/>
                <a:gd name="connsiteX1091" fmla="*/ 221708 w 560652"/>
                <a:gd name="connsiteY1091" fmla="*/ 144926 h 179931"/>
                <a:gd name="connsiteX1092" fmla="*/ 221807 w 560652"/>
                <a:gd name="connsiteY1092" fmla="*/ 148715 h 179931"/>
                <a:gd name="connsiteX1093" fmla="*/ 224650 w 560652"/>
                <a:gd name="connsiteY1093" fmla="*/ 151308 h 179931"/>
                <a:gd name="connsiteX1094" fmla="*/ 234075 w 560652"/>
                <a:gd name="connsiteY1094" fmla="*/ 151308 h 179931"/>
                <a:gd name="connsiteX1095" fmla="*/ 236867 w 560652"/>
                <a:gd name="connsiteY1095" fmla="*/ 148765 h 179931"/>
                <a:gd name="connsiteX1096" fmla="*/ 229986 w 560652"/>
                <a:gd name="connsiteY1096" fmla="*/ 140737 h 179931"/>
                <a:gd name="connsiteX1097" fmla="*/ 245893 w 560652"/>
                <a:gd name="connsiteY1097" fmla="*/ 151308 h 179931"/>
                <a:gd name="connsiteX1098" fmla="*/ 245893 w 560652"/>
                <a:gd name="connsiteY1098" fmla="*/ 151259 h 179931"/>
                <a:gd name="connsiteX1099" fmla="*/ 250281 w 560652"/>
                <a:gd name="connsiteY1099" fmla="*/ 151259 h 179931"/>
                <a:gd name="connsiteX1100" fmla="*/ 253024 w 560652"/>
                <a:gd name="connsiteY1100" fmla="*/ 148566 h 179931"/>
                <a:gd name="connsiteX1101" fmla="*/ 246641 w 560652"/>
                <a:gd name="connsiteY1101" fmla="*/ 140687 h 179931"/>
                <a:gd name="connsiteX1102" fmla="*/ 242901 w 560652"/>
                <a:gd name="connsiteY1102" fmla="*/ 140687 h 179931"/>
                <a:gd name="connsiteX1103" fmla="*/ 238263 w 560652"/>
                <a:gd name="connsiteY1103" fmla="*/ 145374 h 179931"/>
                <a:gd name="connsiteX1104" fmla="*/ 244098 w 560652"/>
                <a:gd name="connsiteY1104" fmla="*/ 151308 h 179931"/>
                <a:gd name="connsiteX1105" fmla="*/ 245993 w 560652"/>
                <a:gd name="connsiteY1105" fmla="*/ 151308 h 179931"/>
                <a:gd name="connsiteX1106" fmla="*/ 245893 w 560652"/>
                <a:gd name="connsiteY1106" fmla="*/ 124729 h 179931"/>
                <a:gd name="connsiteX1107" fmla="*/ 245893 w 560652"/>
                <a:gd name="connsiteY1107" fmla="*/ 124729 h 179931"/>
                <a:gd name="connsiteX1108" fmla="*/ 250281 w 560652"/>
                <a:gd name="connsiteY1108" fmla="*/ 124680 h 179931"/>
                <a:gd name="connsiteX1109" fmla="*/ 253024 w 560652"/>
                <a:gd name="connsiteY1109" fmla="*/ 121987 h 179931"/>
                <a:gd name="connsiteX1110" fmla="*/ 246641 w 560652"/>
                <a:gd name="connsiteY1110" fmla="*/ 114108 h 179931"/>
                <a:gd name="connsiteX1111" fmla="*/ 242901 w 560652"/>
                <a:gd name="connsiteY1111" fmla="*/ 114108 h 179931"/>
                <a:gd name="connsiteX1112" fmla="*/ 238214 w 560652"/>
                <a:gd name="connsiteY1112" fmla="*/ 118795 h 179931"/>
                <a:gd name="connsiteX1113" fmla="*/ 244048 w 560652"/>
                <a:gd name="connsiteY1113" fmla="*/ 124729 h 179931"/>
                <a:gd name="connsiteX1114" fmla="*/ 245943 w 560652"/>
                <a:gd name="connsiteY1114" fmla="*/ 124729 h 179931"/>
                <a:gd name="connsiteX1115" fmla="*/ 226644 w 560652"/>
                <a:gd name="connsiteY1115" fmla="*/ 98998 h 179931"/>
                <a:gd name="connsiteX1116" fmla="*/ 226644 w 560652"/>
                <a:gd name="connsiteY1116" fmla="*/ 99098 h 179931"/>
                <a:gd name="connsiteX1117" fmla="*/ 238563 w 560652"/>
                <a:gd name="connsiteY1117" fmla="*/ 99098 h 179931"/>
                <a:gd name="connsiteX1118" fmla="*/ 241106 w 560652"/>
                <a:gd name="connsiteY1118" fmla="*/ 95707 h 179931"/>
                <a:gd name="connsiteX1119" fmla="*/ 238164 w 560652"/>
                <a:gd name="connsiteY1119" fmla="*/ 92715 h 179931"/>
                <a:gd name="connsiteX1120" fmla="*/ 227542 w 560652"/>
                <a:gd name="connsiteY1120" fmla="*/ 93762 h 179931"/>
                <a:gd name="connsiteX1121" fmla="*/ 215674 w 560652"/>
                <a:gd name="connsiteY1121" fmla="*/ 94909 h 179931"/>
                <a:gd name="connsiteX1122" fmla="*/ 213280 w 560652"/>
                <a:gd name="connsiteY1122" fmla="*/ 97153 h 179931"/>
                <a:gd name="connsiteX1123" fmla="*/ 215923 w 560652"/>
                <a:gd name="connsiteY1123" fmla="*/ 98998 h 179931"/>
                <a:gd name="connsiteX1124" fmla="*/ 226595 w 560652"/>
                <a:gd name="connsiteY1124" fmla="*/ 98998 h 179931"/>
                <a:gd name="connsiteX1125" fmla="*/ 183709 w 560652"/>
                <a:gd name="connsiteY1125" fmla="*/ 97702 h 179931"/>
                <a:gd name="connsiteX1126" fmla="*/ 183560 w 560652"/>
                <a:gd name="connsiteY1126" fmla="*/ 98998 h 179931"/>
                <a:gd name="connsiteX1127" fmla="*/ 207994 w 560652"/>
                <a:gd name="connsiteY1127" fmla="*/ 98998 h 179931"/>
                <a:gd name="connsiteX1128" fmla="*/ 210637 w 560652"/>
                <a:gd name="connsiteY1128" fmla="*/ 97203 h 179931"/>
                <a:gd name="connsiteX1129" fmla="*/ 207944 w 560652"/>
                <a:gd name="connsiteY1129" fmla="*/ 95358 h 179931"/>
                <a:gd name="connsiteX1130" fmla="*/ 183709 w 560652"/>
                <a:gd name="connsiteY1130" fmla="*/ 97702 h 17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</a:cxnLst>
              <a:rect l="l" t="t" r="r" b="b"/>
              <a:pathLst>
                <a:path w="560652" h="179931">
                  <a:moveTo>
                    <a:pt x="50" y="164773"/>
                  </a:moveTo>
                  <a:cubicBezTo>
                    <a:pt x="1346" y="164773"/>
                    <a:pt x="2643" y="164723"/>
                    <a:pt x="2743" y="162977"/>
                  </a:cubicBezTo>
                  <a:cubicBezTo>
                    <a:pt x="2842" y="161282"/>
                    <a:pt x="2842" y="159586"/>
                    <a:pt x="2842" y="157941"/>
                  </a:cubicBezTo>
                  <a:cubicBezTo>
                    <a:pt x="2842" y="128420"/>
                    <a:pt x="2942" y="98948"/>
                    <a:pt x="2992" y="69427"/>
                  </a:cubicBezTo>
                  <a:cubicBezTo>
                    <a:pt x="2992" y="68181"/>
                    <a:pt x="3092" y="66884"/>
                    <a:pt x="2992" y="65637"/>
                  </a:cubicBezTo>
                  <a:cubicBezTo>
                    <a:pt x="2793" y="63244"/>
                    <a:pt x="3790" y="62147"/>
                    <a:pt x="6283" y="62296"/>
                  </a:cubicBezTo>
                  <a:cubicBezTo>
                    <a:pt x="7729" y="62396"/>
                    <a:pt x="9225" y="62296"/>
                    <a:pt x="10721" y="62296"/>
                  </a:cubicBezTo>
                  <a:cubicBezTo>
                    <a:pt x="42137" y="62296"/>
                    <a:pt x="73553" y="62296"/>
                    <a:pt x="104970" y="62296"/>
                  </a:cubicBezTo>
                  <a:cubicBezTo>
                    <a:pt x="110954" y="62296"/>
                    <a:pt x="110854" y="62296"/>
                    <a:pt x="111103" y="56562"/>
                  </a:cubicBezTo>
                  <a:cubicBezTo>
                    <a:pt x="111253" y="53470"/>
                    <a:pt x="109707" y="49580"/>
                    <a:pt x="111851" y="47386"/>
                  </a:cubicBezTo>
                  <a:cubicBezTo>
                    <a:pt x="114195" y="44943"/>
                    <a:pt x="118234" y="46489"/>
                    <a:pt x="121525" y="46439"/>
                  </a:cubicBezTo>
                  <a:cubicBezTo>
                    <a:pt x="139029" y="46339"/>
                    <a:pt x="156532" y="46439"/>
                    <a:pt x="174035" y="46389"/>
                  </a:cubicBezTo>
                  <a:cubicBezTo>
                    <a:pt x="180667" y="46389"/>
                    <a:pt x="180667" y="46389"/>
                    <a:pt x="180717" y="40006"/>
                  </a:cubicBezTo>
                  <a:cubicBezTo>
                    <a:pt x="180717" y="36615"/>
                    <a:pt x="180717" y="33274"/>
                    <a:pt x="180717" y="29883"/>
                  </a:cubicBezTo>
                  <a:cubicBezTo>
                    <a:pt x="180717" y="27439"/>
                    <a:pt x="181814" y="26093"/>
                    <a:pt x="184407" y="25694"/>
                  </a:cubicBezTo>
                  <a:cubicBezTo>
                    <a:pt x="201362" y="22802"/>
                    <a:pt x="218317" y="19810"/>
                    <a:pt x="235271" y="16868"/>
                  </a:cubicBezTo>
                  <a:cubicBezTo>
                    <a:pt x="256166" y="13227"/>
                    <a:pt x="277060" y="9537"/>
                    <a:pt x="297904" y="5847"/>
                  </a:cubicBezTo>
                  <a:cubicBezTo>
                    <a:pt x="308227" y="4052"/>
                    <a:pt x="318599" y="2356"/>
                    <a:pt x="328921" y="412"/>
                  </a:cubicBezTo>
                  <a:cubicBezTo>
                    <a:pt x="335155" y="-785"/>
                    <a:pt x="341089" y="910"/>
                    <a:pt x="347023" y="1908"/>
                  </a:cubicBezTo>
                  <a:cubicBezTo>
                    <a:pt x="372255" y="6246"/>
                    <a:pt x="397438" y="10884"/>
                    <a:pt x="422671" y="15322"/>
                  </a:cubicBezTo>
                  <a:cubicBezTo>
                    <a:pt x="442518" y="18812"/>
                    <a:pt x="462415" y="22203"/>
                    <a:pt x="482262" y="25644"/>
                  </a:cubicBezTo>
                  <a:cubicBezTo>
                    <a:pt x="486301" y="26342"/>
                    <a:pt x="486999" y="27240"/>
                    <a:pt x="487348" y="31279"/>
                  </a:cubicBezTo>
                  <a:cubicBezTo>
                    <a:pt x="487797" y="36216"/>
                    <a:pt x="486251" y="41302"/>
                    <a:pt x="488246" y="46189"/>
                  </a:cubicBezTo>
                  <a:cubicBezTo>
                    <a:pt x="490290" y="47785"/>
                    <a:pt x="492684" y="47137"/>
                    <a:pt x="494928" y="47137"/>
                  </a:cubicBezTo>
                  <a:cubicBezTo>
                    <a:pt x="514924" y="47187"/>
                    <a:pt x="534921" y="47137"/>
                    <a:pt x="554967" y="47137"/>
                  </a:cubicBezTo>
                  <a:cubicBezTo>
                    <a:pt x="560503" y="47137"/>
                    <a:pt x="560552" y="47237"/>
                    <a:pt x="560602" y="52822"/>
                  </a:cubicBezTo>
                  <a:cubicBezTo>
                    <a:pt x="560652" y="58506"/>
                    <a:pt x="560602" y="64191"/>
                    <a:pt x="560602" y="69876"/>
                  </a:cubicBezTo>
                  <a:cubicBezTo>
                    <a:pt x="560602" y="106528"/>
                    <a:pt x="560602" y="143130"/>
                    <a:pt x="560652" y="179782"/>
                  </a:cubicBezTo>
                  <a:cubicBezTo>
                    <a:pt x="558558" y="179782"/>
                    <a:pt x="556414" y="179932"/>
                    <a:pt x="554319" y="179932"/>
                  </a:cubicBezTo>
                  <a:cubicBezTo>
                    <a:pt x="369563" y="179932"/>
                    <a:pt x="184806" y="179932"/>
                    <a:pt x="0" y="179932"/>
                  </a:cubicBezTo>
                  <a:lnTo>
                    <a:pt x="0" y="164773"/>
                  </a:lnTo>
                  <a:close/>
                  <a:moveTo>
                    <a:pt x="239261" y="128120"/>
                  </a:moveTo>
                  <a:cubicBezTo>
                    <a:pt x="238363" y="128120"/>
                    <a:pt x="237515" y="128220"/>
                    <a:pt x="236618" y="128270"/>
                  </a:cubicBezTo>
                  <a:cubicBezTo>
                    <a:pt x="232030" y="127472"/>
                    <a:pt x="227393" y="127721"/>
                    <a:pt x="222805" y="128120"/>
                  </a:cubicBezTo>
                  <a:cubicBezTo>
                    <a:pt x="221907" y="128120"/>
                    <a:pt x="221059" y="128220"/>
                    <a:pt x="220162" y="128270"/>
                  </a:cubicBezTo>
                  <a:cubicBezTo>
                    <a:pt x="215624" y="127323"/>
                    <a:pt x="210986" y="128270"/>
                    <a:pt x="206448" y="128021"/>
                  </a:cubicBezTo>
                  <a:cubicBezTo>
                    <a:pt x="204603" y="127921"/>
                    <a:pt x="203855" y="128918"/>
                    <a:pt x="203955" y="130713"/>
                  </a:cubicBezTo>
                  <a:cubicBezTo>
                    <a:pt x="204005" y="132359"/>
                    <a:pt x="203955" y="134055"/>
                    <a:pt x="203955" y="135750"/>
                  </a:cubicBezTo>
                  <a:cubicBezTo>
                    <a:pt x="203955" y="136847"/>
                    <a:pt x="204454" y="137894"/>
                    <a:pt x="205700" y="137894"/>
                  </a:cubicBezTo>
                  <a:cubicBezTo>
                    <a:pt x="210587" y="137994"/>
                    <a:pt x="215574" y="139291"/>
                    <a:pt x="220361" y="137146"/>
                  </a:cubicBezTo>
                  <a:cubicBezTo>
                    <a:pt x="221209" y="137396"/>
                    <a:pt x="222107" y="137695"/>
                    <a:pt x="222954" y="137944"/>
                  </a:cubicBezTo>
                  <a:cubicBezTo>
                    <a:pt x="227592" y="137944"/>
                    <a:pt x="232329" y="139390"/>
                    <a:pt x="236817" y="137146"/>
                  </a:cubicBezTo>
                  <a:cubicBezTo>
                    <a:pt x="237665" y="137396"/>
                    <a:pt x="238563" y="137695"/>
                    <a:pt x="239410" y="137944"/>
                  </a:cubicBezTo>
                  <a:cubicBezTo>
                    <a:pt x="241904" y="138044"/>
                    <a:pt x="244447" y="138243"/>
                    <a:pt x="246940" y="138194"/>
                  </a:cubicBezTo>
                  <a:cubicBezTo>
                    <a:pt x="253223" y="138194"/>
                    <a:pt x="253573" y="137695"/>
                    <a:pt x="253223" y="131262"/>
                  </a:cubicBezTo>
                  <a:cubicBezTo>
                    <a:pt x="253074" y="128968"/>
                    <a:pt x="252426" y="127721"/>
                    <a:pt x="249932" y="127821"/>
                  </a:cubicBezTo>
                  <a:cubicBezTo>
                    <a:pt x="246392" y="127971"/>
                    <a:pt x="242801" y="128021"/>
                    <a:pt x="239261" y="128120"/>
                  </a:cubicBezTo>
                  <a:close/>
                  <a:moveTo>
                    <a:pt x="236568" y="165720"/>
                  </a:moveTo>
                  <a:cubicBezTo>
                    <a:pt x="237515" y="165720"/>
                    <a:pt x="238463" y="165770"/>
                    <a:pt x="239410" y="165820"/>
                  </a:cubicBezTo>
                  <a:cubicBezTo>
                    <a:pt x="243001" y="165870"/>
                    <a:pt x="246541" y="165919"/>
                    <a:pt x="250132" y="166019"/>
                  </a:cubicBezTo>
                  <a:cubicBezTo>
                    <a:pt x="252176" y="166069"/>
                    <a:pt x="253323" y="165321"/>
                    <a:pt x="253223" y="163077"/>
                  </a:cubicBezTo>
                  <a:cubicBezTo>
                    <a:pt x="253174" y="162030"/>
                    <a:pt x="253124" y="160983"/>
                    <a:pt x="253223" y="159935"/>
                  </a:cubicBezTo>
                  <a:cubicBezTo>
                    <a:pt x="253473" y="157093"/>
                    <a:pt x="252625" y="155547"/>
                    <a:pt x="249384" y="155796"/>
                  </a:cubicBezTo>
                  <a:cubicBezTo>
                    <a:pt x="246043" y="156046"/>
                    <a:pt x="242652" y="155996"/>
                    <a:pt x="239311" y="156096"/>
                  </a:cubicBezTo>
                  <a:cubicBezTo>
                    <a:pt x="238413" y="156096"/>
                    <a:pt x="237515" y="156146"/>
                    <a:pt x="236618" y="156195"/>
                  </a:cubicBezTo>
                  <a:cubicBezTo>
                    <a:pt x="232030" y="155547"/>
                    <a:pt x="227442" y="155747"/>
                    <a:pt x="222855" y="156096"/>
                  </a:cubicBezTo>
                  <a:cubicBezTo>
                    <a:pt x="221957" y="156096"/>
                    <a:pt x="221059" y="156146"/>
                    <a:pt x="220162" y="156195"/>
                  </a:cubicBezTo>
                  <a:cubicBezTo>
                    <a:pt x="215823" y="155447"/>
                    <a:pt x="211435" y="156046"/>
                    <a:pt x="207097" y="155846"/>
                  </a:cubicBezTo>
                  <a:cubicBezTo>
                    <a:pt x="204753" y="155747"/>
                    <a:pt x="203556" y="156594"/>
                    <a:pt x="203756" y="159088"/>
                  </a:cubicBezTo>
                  <a:cubicBezTo>
                    <a:pt x="203855" y="160135"/>
                    <a:pt x="203855" y="161182"/>
                    <a:pt x="203756" y="162229"/>
                  </a:cubicBezTo>
                  <a:cubicBezTo>
                    <a:pt x="203407" y="165221"/>
                    <a:pt x="204653" y="166368"/>
                    <a:pt x="207645" y="166169"/>
                  </a:cubicBezTo>
                  <a:cubicBezTo>
                    <a:pt x="211784" y="165919"/>
                    <a:pt x="215973" y="165969"/>
                    <a:pt x="220112" y="165870"/>
                  </a:cubicBezTo>
                  <a:cubicBezTo>
                    <a:pt x="221059" y="165870"/>
                    <a:pt x="222007" y="165870"/>
                    <a:pt x="222954" y="165919"/>
                  </a:cubicBezTo>
                  <a:cubicBezTo>
                    <a:pt x="227492" y="166219"/>
                    <a:pt x="232030" y="166368"/>
                    <a:pt x="236568" y="165820"/>
                  </a:cubicBezTo>
                  <a:close/>
                  <a:moveTo>
                    <a:pt x="117686" y="132060"/>
                  </a:moveTo>
                  <a:cubicBezTo>
                    <a:pt x="110156" y="132010"/>
                    <a:pt x="102576" y="131960"/>
                    <a:pt x="95046" y="131811"/>
                  </a:cubicBezTo>
                  <a:cubicBezTo>
                    <a:pt x="92503" y="131761"/>
                    <a:pt x="91107" y="132459"/>
                    <a:pt x="91256" y="135301"/>
                  </a:cubicBezTo>
                  <a:cubicBezTo>
                    <a:pt x="91406" y="137994"/>
                    <a:pt x="91406" y="140737"/>
                    <a:pt x="91256" y="143479"/>
                  </a:cubicBezTo>
                  <a:cubicBezTo>
                    <a:pt x="91107" y="146272"/>
                    <a:pt x="92403" y="147120"/>
                    <a:pt x="94996" y="147070"/>
                  </a:cubicBezTo>
                  <a:cubicBezTo>
                    <a:pt x="102526" y="146920"/>
                    <a:pt x="110056" y="146870"/>
                    <a:pt x="117636" y="146820"/>
                  </a:cubicBezTo>
                  <a:cubicBezTo>
                    <a:pt x="118483" y="146521"/>
                    <a:pt x="119331" y="146222"/>
                    <a:pt x="120179" y="145923"/>
                  </a:cubicBezTo>
                  <a:cubicBezTo>
                    <a:pt x="120877" y="147419"/>
                    <a:pt x="122273" y="147020"/>
                    <a:pt x="123470" y="147070"/>
                  </a:cubicBezTo>
                  <a:cubicBezTo>
                    <a:pt x="127659" y="147170"/>
                    <a:pt x="131898" y="147219"/>
                    <a:pt x="136086" y="147219"/>
                  </a:cubicBezTo>
                  <a:cubicBezTo>
                    <a:pt x="148304" y="147219"/>
                    <a:pt x="148254" y="147219"/>
                    <a:pt x="147107" y="135202"/>
                  </a:cubicBezTo>
                  <a:cubicBezTo>
                    <a:pt x="146908" y="132908"/>
                    <a:pt x="146160" y="131811"/>
                    <a:pt x="143716" y="131860"/>
                  </a:cubicBezTo>
                  <a:cubicBezTo>
                    <a:pt x="135937" y="132110"/>
                    <a:pt x="128158" y="131462"/>
                    <a:pt x="120378" y="132259"/>
                  </a:cubicBezTo>
                  <a:cubicBezTo>
                    <a:pt x="119431" y="132259"/>
                    <a:pt x="118533" y="132160"/>
                    <a:pt x="117586" y="132110"/>
                  </a:cubicBezTo>
                  <a:close/>
                  <a:moveTo>
                    <a:pt x="35655" y="148616"/>
                  </a:moveTo>
                  <a:cubicBezTo>
                    <a:pt x="34707" y="148616"/>
                    <a:pt x="33810" y="148616"/>
                    <a:pt x="32862" y="148616"/>
                  </a:cubicBezTo>
                  <a:cubicBezTo>
                    <a:pt x="25332" y="148516"/>
                    <a:pt x="17802" y="148516"/>
                    <a:pt x="10273" y="148366"/>
                  </a:cubicBezTo>
                  <a:cubicBezTo>
                    <a:pt x="7630" y="148316"/>
                    <a:pt x="6433" y="149214"/>
                    <a:pt x="6582" y="151957"/>
                  </a:cubicBezTo>
                  <a:cubicBezTo>
                    <a:pt x="6732" y="154650"/>
                    <a:pt x="6732" y="157392"/>
                    <a:pt x="6582" y="160085"/>
                  </a:cubicBezTo>
                  <a:cubicBezTo>
                    <a:pt x="6383" y="162927"/>
                    <a:pt x="7729" y="163675"/>
                    <a:pt x="10322" y="163626"/>
                  </a:cubicBezTo>
                  <a:cubicBezTo>
                    <a:pt x="17852" y="163476"/>
                    <a:pt x="25382" y="163476"/>
                    <a:pt x="32912" y="163376"/>
                  </a:cubicBezTo>
                  <a:cubicBezTo>
                    <a:pt x="33810" y="163376"/>
                    <a:pt x="34757" y="163376"/>
                    <a:pt x="35655" y="163376"/>
                  </a:cubicBezTo>
                  <a:cubicBezTo>
                    <a:pt x="43185" y="163476"/>
                    <a:pt x="50764" y="163476"/>
                    <a:pt x="58294" y="163675"/>
                  </a:cubicBezTo>
                  <a:cubicBezTo>
                    <a:pt x="60837" y="163725"/>
                    <a:pt x="62284" y="163077"/>
                    <a:pt x="62134" y="160185"/>
                  </a:cubicBezTo>
                  <a:cubicBezTo>
                    <a:pt x="61984" y="157442"/>
                    <a:pt x="62034" y="154749"/>
                    <a:pt x="62134" y="152007"/>
                  </a:cubicBezTo>
                  <a:cubicBezTo>
                    <a:pt x="62234" y="149214"/>
                    <a:pt x="60937" y="148366"/>
                    <a:pt x="58294" y="148416"/>
                  </a:cubicBezTo>
                  <a:cubicBezTo>
                    <a:pt x="50764" y="148566"/>
                    <a:pt x="43185" y="148616"/>
                    <a:pt x="35655" y="148715"/>
                  </a:cubicBezTo>
                  <a:close/>
                  <a:moveTo>
                    <a:pt x="32962" y="115454"/>
                  </a:moveTo>
                  <a:cubicBezTo>
                    <a:pt x="25432" y="115355"/>
                    <a:pt x="17902" y="115305"/>
                    <a:pt x="10372" y="115105"/>
                  </a:cubicBezTo>
                  <a:cubicBezTo>
                    <a:pt x="7829" y="115055"/>
                    <a:pt x="6433" y="115803"/>
                    <a:pt x="6582" y="118646"/>
                  </a:cubicBezTo>
                  <a:cubicBezTo>
                    <a:pt x="6732" y="121339"/>
                    <a:pt x="6732" y="124081"/>
                    <a:pt x="6582" y="126824"/>
                  </a:cubicBezTo>
                  <a:cubicBezTo>
                    <a:pt x="6433" y="129467"/>
                    <a:pt x="7430" y="130614"/>
                    <a:pt x="10223" y="130564"/>
                  </a:cubicBezTo>
                  <a:cubicBezTo>
                    <a:pt x="17753" y="130364"/>
                    <a:pt x="25282" y="130364"/>
                    <a:pt x="32812" y="130315"/>
                  </a:cubicBezTo>
                  <a:cubicBezTo>
                    <a:pt x="33760" y="130315"/>
                    <a:pt x="34757" y="130315"/>
                    <a:pt x="35705" y="130315"/>
                  </a:cubicBezTo>
                  <a:cubicBezTo>
                    <a:pt x="40741" y="130414"/>
                    <a:pt x="45728" y="130564"/>
                    <a:pt x="50764" y="130564"/>
                  </a:cubicBezTo>
                  <a:cubicBezTo>
                    <a:pt x="62932" y="130564"/>
                    <a:pt x="63331" y="130065"/>
                    <a:pt x="61935" y="118097"/>
                  </a:cubicBezTo>
                  <a:cubicBezTo>
                    <a:pt x="61685" y="115953"/>
                    <a:pt x="60738" y="115155"/>
                    <a:pt x="58793" y="115205"/>
                  </a:cubicBezTo>
                  <a:cubicBezTo>
                    <a:pt x="51064" y="115404"/>
                    <a:pt x="43334" y="114706"/>
                    <a:pt x="35605" y="115604"/>
                  </a:cubicBezTo>
                  <a:lnTo>
                    <a:pt x="33012" y="115604"/>
                  </a:lnTo>
                  <a:close/>
                  <a:moveTo>
                    <a:pt x="93899" y="115155"/>
                  </a:moveTo>
                  <a:cubicBezTo>
                    <a:pt x="93351" y="114706"/>
                    <a:pt x="92902" y="114706"/>
                    <a:pt x="92453" y="115305"/>
                  </a:cubicBezTo>
                  <a:cubicBezTo>
                    <a:pt x="90159" y="118945"/>
                    <a:pt x="91954" y="122984"/>
                    <a:pt x="91406" y="126774"/>
                  </a:cubicBezTo>
                  <a:cubicBezTo>
                    <a:pt x="91057" y="129467"/>
                    <a:pt x="92303" y="130514"/>
                    <a:pt x="94996" y="130464"/>
                  </a:cubicBezTo>
                  <a:cubicBezTo>
                    <a:pt x="102526" y="130315"/>
                    <a:pt x="110056" y="130265"/>
                    <a:pt x="117586" y="130215"/>
                  </a:cubicBezTo>
                  <a:cubicBezTo>
                    <a:pt x="118583" y="130165"/>
                    <a:pt x="119531" y="130115"/>
                    <a:pt x="120528" y="130065"/>
                  </a:cubicBezTo>
                  <a:cubicBezTo>
                    <a:pt x="125714" y="130913"/>
                    <a:pt x="130950" y="130364"/>
                    <a:pt x="136186" y="130414"/>
                  </a:cubicBezTo>
                  <a:cubicBezTo>
                    <a:pt x="147755" y="130514"/>
                    <a:pt x="148603" y="129367"/>
                    <a:pt x="146957" y="117648"/>
                  </a:cubicBezTo>
                  <a:cubicBezTo>
                    <a:pt x="146708" y="115803"/>
                    <a:pt x="145960" y="115055"/>
                    <a:pt x="144165" y="115105"/>
                  </a:cubicBezTo>
                  <a:cubicBezTo>
                    <a:pt x="136236" y="115355"/>
                    <a:pt x="128257" y="114457"/>
                    <a:pt x="120378" y="115604"/>
                  </a:cubicBezTo>
                  <a:cubicBezTo>
                    <a:pt x="119481" y="115554"/>
                    <a:pt x="118583" y="115454"/>
                    <a:pt x="117686" y="115404"/>
                  </a:cubicBezTo>
                  <a:cubicBezTo>
                    <a:pt x="109707" y="114756"/>
                    <a:pt x="101778" y="115155"/>
                    <a:pt x="93799" y="115155"/>
                  </a:cubicBezTo>
                  <a:close/>
                  <a:moveTo>
                    <a:pt x="32912" y="131960"/>
                  </a:moveTo>
                  <a:cubicBezTo>
                    <a:pt x="25382" y="131910"/>
                    <a:pt x="17852" y="131860"/>
                    <a:pt x="10322" y="131711"/>
                  </a:cubicBezTo>
                  <a:cubicBezTo>
                    <a:pt x="7729" y="131661"/>
                    <a:pt x="6433" y="132409"/>
                    <a:pt x="6582" y="135251"/>
                  </a:cubicBezTo>
                  <a:cubicBezTo>
                    <a:pt x="6732" y="137944"/>
                    <a:pt x="6732" y="140687"/>
                    <a:pt x="6582" y="143380"/>
                  </a:cubicBezTo>
                  <a:cubicBezTo>
                    <a:pt x="6433" y="146122"/>
                    <a:pt x="7630" y="147020"/>
                    <a:pt x="10273" y="146970"/>
                  </a:cubicBezTo>
                  <a:cubicBezTo>
                    <a:pt x="17802" y="146820"/>
                    <a:pt x="25332" y="146771"/>
                    <a:pt x="32862" y="146721"/>
                  </a:cubicBezTo>
                  <a:cubicBezTo>
                    <a:pt x="33810" y="146721"/>
                    <a:pt x="34707" y="146721"/>
                    <a:pt x="35655" y="146721"/>
                  </a:cubicBezTo>
                  <a:cubicBezTo>
                    <a:pt x="43185" y="146820"/>
                    <a:pt x="50764" y="146870"/>
                    <a:pt x="58294" y="147020"/>
                  </a:cubicBezTo>
                  <a:cubicBezTo>
                    <a:pt x="60887" y="147070"/>
                    <a:pt x="62234" y="146222"/>
                    <a:pt x="62084" y="143429"/>
                  </a:cubicBezTo>
                  <a:cubicBezTo>
                    <a:pt x="61984" y="140687"/>
                    <a:pt x="61935" y="137944"/>
                    <a:pt x="62084" y="135251"/>
                  </a:cubicBezTo>
                  <a:cubicBezTo>
                    <a:pt x="62234" y="132409"/>
                    <a:pt x="60788" y="131711"/>
                    <a:pt x="58244" y="131761"/>
                  </a:cubicBezTo>
                  <a:cubicBezTo>
                    <a:pt x="50715" y="131910"/>
                    <a:pt x="43135" y="131960"/>
                    <a:pt x="35605" y="132060"/>
                  </a:cubicBezTo>
                  <a:lnTo>
                    <a:pt x="32862" y="132060"/>
                  </a:lnTo>
                  <a:close/>
                  <a:moveTo>
                    <a:pt x="57696" y="68729"/>
                  </a:moveTo>
                  <a:lnTo>
                    <a:pt x="57696" y="68978"/>
                  </a:lnTo>
                  <a:cubicBezTo>
                    <a:pt x="43584" y="68978"/>
                    <a:pt x="29471" y="68978"/>
                    <a:pt x="15359" y="68978"/>
                  </a:cubicBezTo>
                  <a:cubicBezTo>
                    <a:pt x="10372" y="68978"/>
                    <a:pt x="10322" y="69128"/>
                    <a:pt x="10223" y="73816"/>
                  </a:cubicBezTo>
                  <a:cubicBezTo>
                    <a:pt x="10173" y="76359"/>
                    <a:pt x="10223" y="78852"/>
                    <a:pt x="10223" y="81395"/>
                  </a:cubicBezTo>
                  <a:cubicBezTo>
                    <a:pt x="10173" y="83739"/>
                    <a:pt x="11170" y="84936"/>
                    <a:pt x="13564" y="84836"/>
                  </a:cubicBezTo>
                  <a:cubicBezTo>
                    <a:pt x="14611" y="84836"/>
                    <a:pt x="15658" y="84836"/>
                    <a:pt x="16705" y="84836"/>
                  </a:cubicBezTo>
                  <a:cubicBezTo>
                    <a:pt x="42387" y="84936"/>
                    <a:pt x="68118" y="85085"/>
                    <a:pt x="93799" y="85085"/>
                  </a:cubicBezTo>
                  <a:cubicBezTo>
                    <a:pt x="105767" y="85085"/>
                    <a:pt x="104471" y="87280"/>
                    <a:pt x="104471" y="73716"/>
                  </a:cubicBezTo>
                  <a:cubicBezTo>
                    <a:pt x="104471" y="69078"/>
                    <a:pt x="103922" y="68729"/>
                    <a:pt x="99384" y="68729"/>
                  </a:cubicBezTo>
                  <a:cubicBezTo>
                    <a:pt x="85472" y="68729"/>
                    <a:pt x="71609" y="68729"/>
                    <a:pt x="57696" y="68729"/>
                  </a:cubicBezTo>
                  <a:close/>
                  <a:moveTo>
                    <a:pt x="57097" y="106777"/>
                  </a:moveTo>
                  <a:cubicBezTo>
                    <a:pt x="57097" y="106777"/>
                    <a:pt x="57097" y="107027"/>
                    <a:pt x="57097" y="107126"/>
                  </a:cubicBezTo>
                  <a:cubicBezTo>
                    <a:pt x="69115" y="107126"/>
                    <a:pt x="81083" y="107226"/>
                    <a:pt x="93101" y="107126"/>
                  </a:cubicBezTo>
                  <a:cubicBezTo>
                    <a:pt x="105718" y="106977"/>
                    <a:pt x="104471" y="109620"/>
                    <a:pt x="104521" y="95059"/>
                  </a:cubicBezTo>
                  <a:cubicBezTo>
                    <a:pt x="104521" y="92067"/>
                    <a:pt x="103324" y="90820"/>
                    <a:pt x="100382" y="91020"/>
                  </a:cubicBezTo>
                  <a:cubicBezTo>
                    <a:pt x="98936" y="91119"/>
                    <a:pt x="97440" y="91020"/>
                    <a:pt x="95944" y="91020"/>
                  </a:cubicBezTo>
                  <a:cubicBezTo>
                    <a:pt x="70462" y="91119"/>
                    <a:pt x="44980" y="91119"/>
                    <a:pt x="19548" y="91269"/>
                  </a:cubicBezTo>
                  <a:cubicBezTo>
                    <a:pt x="9026" y="91319"/>
                    <a:pt x="10322" y="89623"/>
                    <a:pt x="10223" y="100694"/>
                  </a:cubicBezTo>
                  <a:cubicBezTo>
                    <a:pt x="10223" y="106678"/>
                    <a:pt x="10273" y="106728"/>
                    <a:pt x="16057" y="106777"/>
                  </a:cubicBezTo>
                  <a:cubicBezTo>
                    <a:pt x="29721" y="106777"/>
                    <a:pt x="43434" y="106777"/>
                    <a:pt x="57097" y="106777"/>
                  </a:cubicBezTo>
                  <a:close/>
                  <a:moveTo>
                    <a:pt x="104870" y="163376"/>
                  </a:moveTo>
                  <a:lnTo>
                    <a:pt x="104870" y="163376"/>
                  </a:lnTo>
                  <a:cubicBezTo>
                    <a:pt x="105917" y="163426"/>
                    <a:pt x="106964" y="163426"/>
                    <a:pt x="108011" y="163426"/>
                  </a:cubicBezTo>
                  <a:cubicBezTo>
                    <a:pt x="120678" y="163276"/>
                    <a:pt x="119431" y="166219"/>
                    <a:pt x="118882" y="151558"/>
                  </a:cubicBezTo>
                  <a:cubicBezTo>
                    <a:pt x="118783" y="148815"/>
                    <a:pt x="117386" y="148017"/>
                    <a:pt x="114843" y="148117"/>
                  </a:cubicBezTo>
                  <a:cubicBezTo>
                    <a:pt x="110255" y="148217"/>
                    <a:pt x="105618" y="148117"/>
                    <a:pt x="101030" y="148117"/>
                  </a:cubicBezTo>
                  <a:cubicBezTo>
                    <a:pt x="90010" y="148316"/>
                    <a:pt x="91456" y="146322"/>
                    <a:pt x="91356" y="157691"/>
                  </a:cubicBezTo>
                  <a:cubicBezTo>
                    <a:pt x="91356" y="163276"/>
                    <a:pt x="91356" y="163276"/>
                    <a:pt x="96692" y="163326"/>
                  </a:cubicBezTo>
                  <a:cubicBezTo>
                    <a:pt x="99434" y="163326"/>
                    <a:pt x="102127" y="163326"/>
                    <a:pt x="104870" y="163326"/>
                  </a:cubicBezTo>
                  <a:close/>
                  <a:moveTo>
                    <a:pt x="76496" y="115005"/>
                  </a:moveTo>
                  <a:cubicBezTo>
                    <a:pt x="76496" y="115005"/>
                    <a:pt x="76496" y="115005"/>
                    <a:pt x="76496" y="115005"/>
                  </a:cubicBezTo>
                  <a:cubicBezTo>
                    <a:pt x="75847" y="115005"/>
                    <a:pt x="75249" y="115005"/>
                    <a:pt x="74601" y="115005"/>
                  </a:cubicBezTo>
                  <a:cubicBezTo>
                    <a:pt x="62483" y="115005"/>
                    <a:pt x="62583" y="115005"/>
                    <a:pt x="63530" y="127023"/>
                  </a:cubicBezTo>
                  <a:cubicBezTo>
                    <a:pt x="63730" y="129367"/>
                    <a:pt x="64478" y="130414"/>
                    <a:pt x="66871" y="130414"/>
                  </a:cubicBezTo>
                  <a:cubicBezTo>
                    <a:pt x="73354" y="130364"/>
                    <a:pt x="79887" y="130364"/>
                    <a:pt x="86369" y="130414"/>
                  </a:cubicBezTo>
                  <a:cubicBezTo>
                    <a:pt x="88414" y="130414"/>
                    <a:pt x="89511" y="129666"/>
                    <a:pt x="89511" y="127522"/>
                  </a:cubicBezTo>
                  <a:cubicBezTo>
                    <a:pt x="89511" y="124380"/>
                    <a:pt x="89511" y="121239"/>
                    <a:pt x="89511" y="118097"/>
                  </a:cubicBezTo>
                  <a:cubicBezTo>
                    <a:pt x="89511" y="116003"/>
                    <a:pt x="88613" y="115055"/>
                    <a:pt x="86519" y="115055"/>
                  </a:cubicBezTo>
                  <a:cubicBezTo>
                    <a:pt x="83178" y="115055"/>
                    <a:pt x="79787" y="115055"/>
                    <a:pt x="76446" y="115055"/>
                  </a:cubicBezTo>
                  <a:close/>
                  <a:moveTo>
                    <a:pt x="163014" y="130514"/>
                  </a:moveTo>
                  <a:lnTo>
                    <a:pt x="163014" y="130514"/>
                  </a:lnTo>
                  <a:cubicBezTo>
                    <a:pt x="163663" y="130514"/>
                    <a:pt x="164261" y="130514"/>
                    <a:pt x="164909" y="130514"/>
                  </a:cubicBezTo>
                  <a:cubicBezTo>
                    <a:pt x="177276" y="130514"/>
                    <a:pt x="177177" y="130514"/>
                    <a:pt x="176379" y="118247"/>
                  </a:cubicBezTo>
                  <a:cubicBezTo>
                    <a:pt x="176179" y="115404"/>
                    <a:pt x="175082" y="114706"/>
                    <a:pt x="172489" y="114806"/>
                  </a:cubicBezTo>
                  <a:cubicBezTo>
                    <a:pt x="168500" y="114956"/>
                    <a:pt x="164510" y="114956"/>
                    <a:pt x="160521" y="114956"/>
                  </a:cubicBezTo>
                  <a:cubicBezTo>
                    <a:pt x="148553" y="114956"/>
                    <a:pt x="148603" y="114956"/>
                    <a:pt x="149301" y="126724"/>
                  </a:cubicBezTo>
                  <a:cubicBezTo>
                    <a:pt x="149451" y="129317"/>
                    <a:pt x="150199" y="130564"/>
                    <a:pt x="152941" y="130514"/>
                  </a:cubicBezTo>
                  <a:cubicBezTo>
                    <a:pt x="156282" y="130414"/>
                    <a:pt x="159673" y="130514"/>
                    <a:pt x="163014" y="130514"/>
                  </a:cubicBezTo>
                  <a:close/>
                  <a:moveTo>
                    <a:pt x="162665" y="147020"/>
                  </a:moveTo>
                  <a:cubicBezTo>
                    <a:pt x="163513" y="147020"/>
                    <a:pt x="164361" y="147070"/>
                    <a:pt x="165209" y="147020"/>
                  </a:cubicBezTo>
                  <a:cubicBezTo>
                    <a:pt x="168699" y="146721"/>
                    <a:pt x="173437" y="148616"/>
                    <a:pt x="175431" y="146072"/>
                  </a:cubicBezTo>
                  <a:cubicBezTo>
                    <a:pt x="177875" y="142881"/>
                    <a:pt x="176080" y="137994"/>
                    <a:pt x="176279" y="133855"/>
                  </a:cubicBezTo>
                  <a:cubicBezTo>
                    <a:pt x="176329" y="132309"/>
                    <a:pt x="175431" y="131611"/>
                    <a:pt x="173935" y="131611"/>
                  </a:cubicBezTo>
                  <a:cubicBezTo>
                    <a:pt x="166555" y="131611"/>
                    <a:pt x="159225" y="131611"/>
                    <a:pt x="151844" y="131611"/>
                  </a:cubicBezTo>
                  <a:cubicBezTo>
                    <a:pt x="150448" y="131611"/>
                    <a:pt x="149301" y="132160"/>
                    <a:pt x="149301" y="133755"/>
                  </a:cubicBezTo>
                  <a:cubicBezTo>
                    <a:pt x="149301" y="137894"/>
                    <a:pt x="147755" y="142682"/>
                    <a:pt x="149999" y="146072"/>
                  </a:cubicBezTo>
                  <a:cubicBezTo>
                    <a:pt x="151695" y="148666"/>
                    <a:pt x="156282" y="146771"/>
                    <a:pt x="159574" y="147070"/>
                  </a:cubicBezTo>
                  <a:cubicBezTo>
                    <a:pt x="160621" y="147170"/>
                    <a:pt x="161668" y="147070"/>
                    <a:pt x="162715" y="147070"/>
                  </a:cubicBezTo>
                  <a:close/>
                  <a:moveTo>
                    <a:pt x="76346" y="163376"/>
                  </a:moveTo>
                  <a:lnTo>
                    <a:pt x="78889" y="163376"/>
                  </a:lnTo>
                  <a:cubicBezTo>
                    <a:pt x="90857" y="163376"/>
                    <a:pt x="90758" y="163376"/>
                    <a:pt x="90109" y="151608"/>
                  </a:cubicBezTo>
                  <a:cubicBezTo>
                    <a:pt x="89960" y="148765"/>
                    <a:pt x="88863" y="148017"/>
                    <a:pt x="86270" y="148117"/>
                  </a:cubicBezTo>
                  <a:cubicBezTo>
                    <a:pt x="82280" y="148217"/>
                    <a:pt x="78291" y="148117"/>
                    <a:pt x="74302" y="148117"/>
                  </a:cubicBezTo>
                  <a:cubicBezTo>
                    <a:pt x="62383" y="148117"/>
                    <a:pt x="62483" y="148117"/>
                    <a:pt x="63081" y="159935"/>
                  </a:cubicBezTo>
                  <a:cubicBezTo>
                    <a:pt x="63231" y="162828"/>
                    <a:pt x="64378" y="163476"/>
                    <a:pt x="66921" y="163376"/>
                  </a:cubicBezTo>
                  <a:cubicBezTo>
                    <a:pt x="70063" y="163227"/>
                    <a:pt x="73204" y="163376"/>
                    <a:pt x="76396" y="163376"/>
                  </a:cubicBezTo>
                  <a:close/>
                  <a:moveTo>
                    <a:pt x="133693" y="148017"/>
                  </a:moveTo>
                  <a:cubicBezTo>
                    <a:pt x="132845" y="148017"/>
                    <a:pt x="131997" y="148017"/>
                    <a:pt x="131150" y="148017"/>
                  </a:cubicBezTo>
                  <a:cubicBezTo>
                    <a:pt x="123138" y="148152"/>
                    <a:pt x="119398" y="152171"/>
                    <a:pt x="119930" y="160085"/>
                  </a:cubicBezTo>
                  <a:cubicBezTo>
                    <a:pt x="119930" y="160085"/>
                    <a:pt x="119930" y="160484"/>
                    <a:pt x="119930" y="160733"/>
                  </a:cubicBezTo>
                  <a:cubicBezTo>
                    <a:pt x="119830" y="162479"/>
                    <a:pt x="120528" y="163526"/>
                    <a:pt x="122423" y="163526"/>
                  </a:cubicBezTo>
                  <a:cubicBezTo>
                    <a:pt x="129803" y="163526"/>
                    <a:pt x="137134" y="163526"/>
                    <a:pt x="144514" y="163526"/>
                  </a:cubicBezTo>
                  <a:cubicBezTo>
                    <a:pt x="145910" y="163526"/>
                    <a:pt x="147057" y="163077"/>
                    <a:pt x="147007" y="161431"/>
                  </a:cubicBezTo>
                  <a:cubicBezTo>
                    <a:pt x="146908" y="157243"/>
                    <a:pt x="148503" y="152455"/>
                    <a:pt x="146309" y="149114"/>
                  </a:cubicBezTo>
                  <a:cubicBezTo>
                    <a:pt x="144614" y="146471"/>
                    <a:pt x="140026" y="148366"/>
                    <a:pt x="136735" y="148067"/>
                  </a:cubicBezTo>
                  <a:cubicBezTo>
                    <a:pt x="135688" y="147967"/>
                    <a:pt x="134640" y="148067"/>
                    <a:pt x="133593" y="148067"/>
                  </a:cubicBezTo>
                  <a:close/>
                  <a:moveTo>
                    <a:pt x="162665" y="163526"/>
                  </a:moveTo>
                  <a:lnTo>
                    <a:pt x="165209" y="163526"/>
                  </a:lnTo>
                  <a:cubicBezTo>
                    <a:pt x="177476" y="163526"/>
                    <a:pt x="177725" y="163227"/>
                    <a:pt x="176279" y="150959"/>
                  </a:cubicBezTo>
                  <a:cubicBezTo>
                    <a:pt x="176279" y="150760"/>
                    <a:pt x="176279" y="150560"/>
                    <a:pt x="176279" y="150311"/>
                  </a:cubicBezTo>
                  <a:cubicBezTo>
                    <a:pt x="176229" y="148765"/>
                    <a:pt x="175381" y="148017"/>
                    <a:pt x="173885" y="148017"/>
                  </a:cubicBezTo>
                  <a:cubicBezTo>
                    <a:pt x="166505" y="148017"/>
                    <a:pt x="159175" y="148017"/>
                    <a:pt x="151794" y="148017"/>
                  </a:cubicBezTo>
                  <a:cubicBezTo>
                    <a:pt x="150747" y="148017"/>
                    <a:pt x="149501" y="148267"/>
                    <a:pt x="149451" y="149563"/>
                  </a:cubicBezTo>
                  <a:cubicBezTo>
                    <a:pt x="149251" y="153951"/>
                    <a:pt x="147955" y="158788"/>
                    <a:pt x="149999" y="162528"/>
                  </a:cubicBezTo>
                  <a:cubicBezTo>
                    <a:pt x="151396" y="165022"/>
                    <a:pt x="155884" y="163177"/>
                    <a:pt x="158925" y="163476"/>
                  </a:cubicBezTo>
                  <a:cubicBezTo>
                    <a:pt x="160172" y="163626"/>
                    <a:pt x="161469" y="163476"/>
                    <a:pt x="162715" y="163476"/>
                  </a:cubicBezTo>
                  <a:close/>
                  <a:moveTo>
                    <a:pt x="77244" y="131661"/>
                  </a:moveTo>
                  <a:cubicBezTo>
                    <a:pt x="76196" y="131661"/>
                    <a:pt x="75149" y="131661"/>
                    <a:pt x="74102" y="131661"/>
                  </a:cubicBezTo>
                  <a:cubicBezTo>
                    <a:pt x="66123" y="131661"/>
                    <a:pt x="62483" y="135665"/>
                    <a:pt x="63181" y="143679"/>
                  </a:cubicBezTo>
                  <a:cubicBezTo>
                    <a:pt x="63181" y="143679"/>
                    <a:pt x="63181" y="144078"/>
                    <a:pt x="63181" y="144327"/>
                  </a:cubicBezTo>
                  <a:cubicBezTo>
                    <a:pt x="63131" y="146172"/>
                    <a:pt x="64079" y="146920"/>
                    <a:pt x="65874" y="146920"/>
                  </a:cubicBezTo>
                  <a:cubicBezTo>
                    <a:pt x="73005" y="146920"/>
                    <a:pt x="80186" y="146920"/>
                    <a:pt x="87317" y="146920"/>
                  </a:cubicBezTo>
                  <a:cubicBezTo>
                    <a:pt x="88663" y="146920"/>
                    <a:pt x="89960" y="146671"/>
                    <a:pt x="89960" y="144975"/>
                  </a:cubicBezTo>
                  <a:cubicBezTo>
                    <a:pt x="89960" y="140836"/>
                    <a:pt x="91456" y="136049"/>
                    <a:pt x="89311" y="132658"/>
                  </a:cubicBezTo>
                  <a:cubicBezTo>
                    <a:pt x="87666" y="130065"/>
                    <a:pt x="83028" y="132010"/>
                    <a:pt x="79787" y="131711"/>
                  </a:cubicBezTo>
                  <a:cubicBezTo>
                    <a:pt x="78939" y="131611"/>
                    <a:pt x="78091" y="131711"/>
                    <a:pt x="77244" y="131711"/>
                  </a:cubicBezTo>
                  <a:close/>
                  <a:moveTo>
                    <a:pt x="379736" y="148865"/>
                  </a:moveTo>
                  <a:cubicBezTo>
                    <a:pt x="379736" y="148865"/>
                    <a:pt x="379736" y="149114"/>
                    <a:pt x="379736" y="149214"/>
                  </a:cubicBezTo>
                  <a:cubicBezTo>
                    <a:pt x="381431" y="149214"/>
                    <a:pt x="383077" y="149214"/>
                    <a:pt x="384772" y="149214"/>
                  </a:cubicBezTo>
                  <a:cubicBezTo>
                    <a:pt x="394446" y="149364"/>
                    <a:pt x="394945" y="148815"/>
                    <a:pt x="393798" y="139091"/>
                  </a:cubicBezTo>
                  <a:cubicBezTo>
                    <a:pt x="393798" y="138892"/>
                    <a:pt x="393798" y="138692"/>
                    <a:pt x="393798" y="138443"/>
                  </a:cubicBezTo>
                  <a:cubicBezTo>
                    <a:pt x="393798" y="136897"/>
                    <a:pt x="392850" y="136099"/>
                    <a:pt x="391454" y="136049"/>
                  </a:cubicBezTo>
                  <a:cubicBezTo>
                    <a:pt x="383675" y="135800"/>
                    <a:pt x="375946" y="135600"/>
                    <a:pt x="368166" y="135351"/>
                  </a:cubicBezTo>
                  <a:cubicBezTo>
                    <a:pt x="367269" y="135351"/>
                    <a:pt x="366222" y="135650"/>
                    <a:pt x="366172" y="136498"/>
                  </a:cubicBezTo>
                  <a:cubicBezTo>
                    <a:pt x="365873" y="140238"/>
                    <a:pt x="365523" y="144028"/>
                    <a:pt x="366371" y="147768"/>
                  </a:cubicBezTo>
                  <a:cubicBezTo>
                    <a:pt x="366621" y="148815"/>
                    <a:pt x="368067" y="148815"/>
                    <a:pt x="369114" y="148815"/>
                  </a:cubicBezTo>
                  <a:cubicBezTo>
                    <a:pt x="372704" y="148815"/>
                    <a:pt x="376245" y="148815"/>
                    <a:pt x="379835" y="148815"/>
                  </a:cubicBezTo>
                  <a:close/>
                  <a:moveTo>
                    <a:pt x="365922" y="93762"/>
                  </a:moveTo>
                  <a:cubicBezTo>
                    <a:pt x="365922" y="95258"/>
                    <a:pt x="365922" y="96704"/>
                    <a:pt x="365922" y="98200"/>
                  </a:cubicBezTo>
                  <a:cubicBezTo>
                    <a:pt x="365922" y="99996"/>
                    <a:pt x="366720" y="100943"/>
                    <a:pt x="368515" y="101093"/>
                  </a:cubicBezTo>
                  <a:cubicBezTo>
                    <a:pt x="376095" y="101591"/>
                    <a:pt x="383625" y="102090"/>
                    <a:pt x="391205" y="102539"/>
                  </a:cubicBezTo>
                  <a:cubicBezTo>
                    <a:pt x="392252" y="102589"/>
                    <a:pt x="393598" y="102539"/>
                    <a:pt x="393648" y="101192"/>
                  </a:cubicBezTo>
                  <a:cubicBezTo>
                    <a:pt x="393798" y="97851"/>
                    <a:pt x="393848" y="94460"/>
                    <a:pt x="393648" y="91119"/>
                  </a:cubicBezTo>
                  <a:cubicBezTo>
                    <a:pt x="393598" y="89873"/>
                    <a:pt x="392252" y="89673"/>
                    <a:pt x="391205" y="89573"/>
                  </a:cubicBezTo>
                  <a:cubicBezTo>
                    <a:pt x="383675" y="88875"/>
                    <a:pt x="376095" y="88177"/>
                    <a:pt x="368565" y="87479"/>
                  </a:cubicBezTo>
                  <a:cubicBezTo>
                    <a:pt x="366720" y="87329"/>
                    <a:pt x="365823" y="88077"/>
                    <a:pt x="365873" y="89972"/>
                  </a:cubicBezTo>
                  <a:cubicBezTo>
                    <a:pt x="365873" y="91219"/>
                    <a:pt x="365873" y="92516"/>
                    <a:pt x="365873" y="93762"/>
                  </a:cubicBezTo>
                  <a:close/>
                  <a:moveTo>
                    <a:pt x="379835" y="132957"/>
                  </a:moveTo>
                  <a:lnTo>
                    <a:pt x="379835" y="133107"/>
                  </a:lnTo>
                  <a:cubicBezTo>
                    <a:pt x="381531" y="133207"/>
                    <a:pt x="383226" y="133257"/>
                    <a:pt x="384872" y="133356"/>
                  </a:cubicBezTo>
                  <a:cubicBezTo>
                    <a:pt x="391354" y="133691"/>
                    <a:pt x="394330" y="130599"/>
                    <a:pt x="393798" y="124081"/>
                  </a:cubicBezTo>
                  <a:cubicBezTo>
                    <a:pt x="393798" y="124081"/>
                    <a:pt x="393798" y="123682"/>
                    <a:pt x="393798" y="123433"/>
                  </a:cubicBezTo>
                  <a:cubicBezTo>
                    <a:pt x="393898" y="121289"/>
                    <a:pt x="392751" y="120541"/>
                    <a:pt x="390706" y="120441"/>
                  </a:cubicBezTo>
                  <a:cubicBezTo>
                    <a:pt x="383575" y="120142"/>
                    <a:pt x="376394" y="119793"/>
                    <a:pt x="369263" y="119294"/>
                  </a:cubicBezTo>
                  <a:cubicBezTo>
                    <a:pt x="366172" y="119095"/>
                    <a:pt x="365374" y="120890"/>
                    <a:pt x="365972" y="123134"/>
                  </a:cubicBezTo>
                  <a:cubicBezTo>
                    <a:pt x="366820" y="126375"/>
                    <a:pt x="363230" y="130863"/>
                    <a:pt x="368466" y="132858"/>
                  </a:cubicBezTo>
                  <a:cubicBezTo>
                    <a:pt x="369413" y="133207"/>
                    <a:pt x="370560" y="133007"/>
                    <a:pt x="371607" y="133007"/>
                  </a:cubicBezTo>
                  <a:cubicBezTo>
                    <a:pt x="374350" y="133007"/>
                    <a:pt x="377093" y="133007"/>
                    <a:pt x="379835" y="133007"/>
                  </a:cubicBezTo>
                  <a:close/>
                  <a:moveTo>
                    <a:pt x="381481" y="117798"/>
                  </a:moveTo>
                  <a:cubicBezTo>
                    <a:pt x="382777" y="117798"/>
                    <a:pt x="383825" y="117798"/>
                    <a:pt x="384872" y="117798"/>
                  </a:cubicBezTo>
                  <a:cubicBezTo>
                    <a:pt x="394546" y="118047"/>
                    <a:pt x="394496" y="118047"/>
                    <a:pt x="393848" y="108473"/>
                  </a:cubicBezTo>
                  <a:cubicBezTo>
                    <a:pt x="393698" y="106179"/>
                    <a:pt x="393050" y="105132"/>
                    <a:pt x="390606" y="105032"/>
                  </a:cubicBezTo>
                  <a:cubicBezTo>
                    <a:pt x="384972" y="104783"/>
                    <a:pt x="379337" y="104184"/>
                    <a:pt x="373702" y="103885"/>
                  </a:cubicBezTo>
                  <a:cubicBezTo>
                    <a:pt x="365773" y="103486"/>
                    <a:pt x="365773" y="103536"/>
                    <a:pt x="365873" y="111664"/>
                  </a:cubicBezTo>
                  <a:cubicBezTo>
                    <a:pt x="365922" y="115953"/>
                    <a:pt x="365075" y="116651"/>
                    <a:pt x="370460" y="116950"/>
                  </a:cubicBezTo>
                  <a:cubicBezTo>
                    <a:pt x="374200" y="117150"/>
                    <a:pt x="377990" y="117499"/>
                    <a:pt x="381481" y="117798"/>
                  </a:cubicBezTo>
                  <a:close/>
                  <a:moveTo>
                    <a:pt x="372605" y="72070"/>
                  </a:moveTo>
                  <a:cubicBezTo>
                    <a:pt x="372605" y="72070"/>
                    <a:pt x="372605" y="72070"/>
                    <a:pt x="372605" y="72120"/>
                  </a:cubicBezTo>
                  <a:cubicBezTo>
                    <a:pt x="371158" y="71970"/>
                    <a:pt x="369662" y="71771"/>
                    <a:pt x="368216" y="71621"/>
                  </a:cubicBezTo>
                  <a:cubicBezTo>
                    <a:pt x="367019" y="71522"/>
                    <a:pt x="366072" y="71970"/>
                    <a:pt x="366022" y="73267"/>
                  </a:cubicBezTo>
                  <a:cubicBezTo>
                    <a:pt x="365922" y="76608"/>
                    <a:pt x="365873" y="79999"/>
                    <a:pt x="366022" y="83390"/>
                  </a:cubicBezTo>
                  <a:cubicBezTo>
                    <a:pt x="366122" y="85036"/>
                    <a:pt x="367718" y="84886"/>
                    <a:pt x="368964" y="84986"/>
                  </a:cubicBezTo>
                  <a:cubicBezTo>
                    <a:pt x="374849" y="85534"/>
                    <a:pt x="380733" y="85833"/>
                    <a:pt x="386567" y="86631"/>
                  </a:cubicBezTo>
                  <a:cubicBezTo>
                    <a:pt x="394995" y="87778"/>
                    <a:pt x="393648" y="87230"/>
                    <a:pt x="393798" y="80298"/>
                  </a:cubicBezTo>
                  <a:cubicBezTo>
                    <a:pt x="393798" y="79650"/>
                    <a:pt x="393698" y="79002"/>
                    <a:pt x="393798" y="78403"/>
                  </a:cubicBezTo>
                  <a:cubicBezTo>
                    <a:pt x="394297" y="75112"/>
                    <a:pt x="392701" y="73915"/>
                    <a:pt x="389559" y="73666"/>
                  </a:cubicBezTo>
                  <a:cubicBezTo>
                    <a:pt x="383874" y="73267"/>
                    <a:pt x="378239" y="72619"/>
                    <a:pt x="372555" y="72070"/>
                  </a:cubicBezTo>
                  <a:close/>
                  <a:moveTo>
                    <a:pt x="365873" y="39358"/>
                  </a:moveTo>
                  <a:cubicBezTo>
                    <a:pt x="365873" y="43297"/>
                    <a:pt x="365972" y="46439"/>
                    <a:pt x="365873" y="49530"/>
                  </a:cubicBezTo>
                  <a:cubicBezTo>
                    <a:pt x="365723" y="52273"/>
                    <a:pt x="366970" y="53121"/>
                    <a:pt x="369563" y="53320"/>
                  </a:cubicBezTo>
                  <a:cubicBezTo>
                    <a:pt x="374549" y="53719"/>
                    <a:pt x="379536" y="54467"/>
                    <a:pt x="384573" y="55115"/>
                  </a:cubicBezTo>
                  <a:cubicBezTo>
                    <a:pt x="395992" y="56562"/>
                    <a:pt x="393499" y="56711"/>
                    <a:pt x="393898" y="46788"/>
                  </a:cubicBezTo>
                  <a:cubicBezTo>
                    <a:pt x="393997" y="44195"/>
                    <a:pt x="393100" y="43098"/>
                    <a:pt x="390457" y="42749"/>
                  </a:cubicBezTo>
                  <a:cubicBezTo>
                    <a:pt x="382578" y="41751"/>
                    <a:pt x="374699" y="40554"/>
                    <a:pt x="365972" y="39258"/>
                  </a:cubicBezTo>
                  <a:close/>
                  <a:moveTo>
                    <a:pt x="302542" y="78154"/>
                  </a:moveTo>
                  <a:cubicBezTo>
                    <a:pt x="302542" y="77306"/>
                    <a:pt x="302542" y="76458"/>
                    <a:pt x="302542" y="75611"/>
                  </a:cubicBezTo>
                  <a:cubicBezTo>
                    <a:pt x="302442" y="72619"/>
                    <a:pt x="300863" y="71289"/>
                    <a:pt x="297804" y="71621"/>
                  </a:cubicBezTo>
                  <a:cubicBezTo>
                    <a:pt x="292369" y="72220"/>
                    <a:pt x="286933" y="73067"/>
                    <a:pt x="281498" y="73317"/>
                  </a:cubicBezTo>
                  <a:cubicBezTo>
                    <a:pt x="272971" y="73666"/>
                    <a:pt x="274367" y="74663"/>
                    <a:pt x="274267" y="80897"/>
                  </a:cubicBezTo>
                  <a:cubicBezTo>
                    <a:pt x="274267" y="81944"/>
                    <a:pt x="274317" y="82991"/>
                    <a:pt x="274267" y="84038"/>
                  </a:cubicBezTo>
                  <a:cubicBezTo>
                    <a:pt x="274118" y="86980"/>
                    <a:pt x="275664" y="87529"/>
                    <a:pt x="278257" y="87230"/>
                  </a:cubicBezTo>
                  <a:cubicBezTo>
                    <a:pt x="284739" y="86482"/>
                    <a:pt x="291222" y="85684"/>
                    <a:pt x="297705" y="85285"/>
                  </a:cubicBezTo>
                  <a:cubicBezTo>
                    <a:pt x="303040" y="84986"/>
                    <a:pt x="302641" y="83839"/>
                    <a:pt x="302542" y="80049"/>
                  </a:cubicBezTo>
                  <a:cubicBezTo>
                    <a:pt x="302542" y="79401"/>
                    <a:pt x="302542" y="78802"/>
                    <a:pt x="302542" y="78154"/>
                  </a:cubicBezTo>
                  <a:close/>
                  <a:moveTo>
                    <a:pt x="379486" y="164623"/>
                  </a:moveTo>
                  <a:lnTo>
                    <a:pt x="379486" y="164623"/>
                  </a:lnTo>
                  <a:cubicBezTo>
                    <a:pt x="381381" y="164623"/>
                    <a:pt x="383276" y="164673"/>
                    <a:pt x="385171" y="164623"/>
                  </a:cubicBezTo>
                  <a:cubicBezTo>
                    <a:pt x="395144" y="164324"/>
                    <a:pt x="393598" y="166817"/>
                    <a:pt x="393898" y="155497"/>
                  </a:cubicBezTo>
                  <a:cubicBezTo>
                    <a:pt x="393997" y="152206"/>
                    <a:pt x="392452" y="151658"/>
                    <a:pt x="389759" y="151658"/>
                  </a:cubicBezTo>
                  <a:cubicBezTo>
                    <a:pt x="384922" y="151658"/>
                    <a:pt x="380134" y="151658"/>
                    <a:pt x="375297" y="151408"/>
                  </a:cubicBezTo>
                  <a:cubicBezTo>
                    <a:pt x="364377" y="150860"/>
                    <a:pt x="366072" y="149763"/>
                    <a:pt x="365922" y="161681"/>
                  </a:cubicBezTo>
                  <a:cubicBezTo>
                    <a:pt x="365922" y="163775"/>
                    <a:pt x="366621" y="164723"/>
                    <a:pt x="368815" y="164673"/>
                  </a:cubicBezTo>
                  <a:cubicBezTo>
                    <a:pt x="372355" y="164573"/>
                    <a:pt x="375946" y="164673"/>
                    <a:pt x="379486" y="164673"/>
                  </a:cubicBezTo>
                  <a:close/>
                  <a:moveTo>
                    <a:pt x="393698" y="40754"/>
                  </a:moveTo>
                  <a:cubicBezTo>
                    <a:pt x="393798" y="36017"/>
                    <a:pt x="395094" y="31728"/>
                    <a:pt x="393200" y="28686"/>
                  </a:cubicBezTo>
                  <a:cubicBezTo>
                    <a:pt x="391305" y="25644"/>
                    <a:pt x="386617" y="27040"/>
                    <a:pt x="383276" y="26143"/>
                  </a:cubicBezTo>
                  <a:cubicBezTo>
                    <a:pt x="382478" y="25894"/>
                    <a:pt x="381630" y="25644"/>
                    <a:pt x="380833" y="25644"/>
                  </a:cubicBezTo>
                  <a:cubicBezTo>
                    <a:pt x="375946" y="25544"/>
                    <a:pt x="371208" y="23201"/>
                    <a:pt x="365922" y="24348"/>
                  </a:cubicBezTo>
                  <a:cubicBezTo>
                    <a:pt x="365922" y="27589"/>
                    <a:pt x="366022" y="30531"/>
                    <a:pt x="365922" y="33423"/>
                  </a:cubicBezTo>
                  <a:cubicBezTo>
                    <a:pt x="365823" y="35667"/>
                    <a:pt x="366471" y="36864"/>
                    <a:pt x="368914" y="37213"/>
                  </a:cubicBezTo>
                  <a:cubicBezTo>
                    <a:pt x="376993" y="38261"/>
                    <a:pt x="385021" y="39507"/>
                    <a:pt x="393748" y="40754"/>
                  </a:cubicBezTo>
                  <a:close/>
                  <a:moveTo>
                    <a:pt x="275464" y="71621"/>
                  </a:moveTo>
                  <a:cubicBezTo>
                    <a:pt x="283094" y="70923"/>
                    <a:pt x="290823" y="70225"/>
                    <a:pt x="298552" y="69427"/>
                  </a:cubicBezTo>
                  <a:cubicBezTo>
                    <a:pt x="300148" y="69278"/>
                    <a:pt x="302392" y="69278"/>
                    <a:pt x="302392" y="67034"/>
                  </a:cubicBezTo>
                  <a:cubicBezTo>
                    <a:pt x="302492" y="63343"/>
                    <a:pt x="303439" y="59454"/>
                    <a:pt x="301644" y="55963"/>
                  </a:cubicBezTo>
                  <a:cubicBezTo>
                    <a:pt x="301395" y="55465"/>
                    <a:pt x="299649" y="55564"/>
                    <a:pt x="298652" y="55664"/>
                  </a:cubicBezTo>
                  <a:cubicBezTo>
                    <a:pt x="294064" y="56163"/>
                    <a:pt x="289427" y="56661"/>
                    <a:pt x="284889" y="57310"/>
                  </a:cubicBezTo>
                  <a:cubicBezTo>
                    <a:pt x="273719" y="58905"/>
                    <a:pt x="273719" y="58905"/>
                    <a:pt x="274616" y="70325"/>
                  </a:cubicBezTo>
                  <a:cubicBezTo>
                    <a:pt x="274616" y="70524"/>
                    <a:pt x="274816" y="70674"/>
                    <a:pt x="275464" y="71621"/>
                  </a:cubicBezTo>
                  <a:close/>
                  <a:moveTo>
                    <a:pt x="365922" y="7493"/>
                  </a:moveTo>
                  <a:cubicBezTo>
                    <a:pt x="365922" y="11382"/>
                    <a:pt x="365922" y="14723"/>
                    <a:pt x="365922" y="18015"/>
                  </a:cubicBezTo>
                  <a:cubicBezTo>
                    <a:pt x="365922" y="20009"/>
                    <a:pt x="366670" y="21106"/>
                    <a:pt x="368715" y="21406"/>
                  </a:cubicBezTo>
                  <a:cubicBezTo>
                    <a:pt x="376893" y="22602"/>
                    <a:pt x="385071" y="23849"/>
                    <a:pt x="393798" y="25146"/>
                  </a:cubicBezTo>
                  <a:cubicBezTo>
                    <a:pt x="393798" y="21256"/>
                    <a:pt x="393798" y="17915"/>
                    <a:pt x="393798" y="14624"/>
                  </a:cubicBezTo>
                  <a:cubicBezTo>
                    <a:pt x="393798" y="13178"/>
                    <a:pt x="393150" y="12180"/>
                    <a:pt x="391753" y="11931"/>
                  </a:cubicBezTo>
                  <a:cubicBezTo>
                    <a:pt x="383376" y="10485"/>
                    <a:pt x="374948" y="9039"/>
                    <a:pt x="365922" y="7493"/>
                  </a:cubicBezTo>
                  <a:close/>
                  <a:moveTo>
                    <a:pt x="393848" y="71621"/>
                  </a:moveTo>
                  <a:cubicBezTo>
                    <a:pt x="393848" y="67981"/>
                    <a:pt x="393748" y="65288"/>
                    <a:pt x="393848" y="62595"/>
                  </a:cubicBezTo>
                  <a:cubicBezTo>
                    <a:pt x="393997" y="59753"/>
                    <a:pt x="393100" y="58457"/>
                    <a:pt x="390008" y="58257"/>
                  </a:cubicBezTo>
                  <a:cubicBezTo>
                    <a:pt x="385171" y="57958"/>
                    <a:pt x="380384" y="57210"/>
                    <a:pt x="375597" y="56562"/>
                  </a:cubicBezTo>
                  <a:cubicBezTo>
                    <a:pt x="363629" y="54916"/>
                    <a:pt x="366321" y="54766"/>
                    <a:pt x="365823" y="65039"/>
                  </a:cubicBezTo>
                  <a:cubicBezTo>
                    <a:pt x="365673" y="68081"/>
                    <a:pt x="367019" y="69128"/>
                    <a:pt x="369762" y="69377"/>
                  </a:cubicBezTo>
                  <a:cubicBezTo>
                    <a:pt x="377492" y="70026"/>
                    <a:pt x="385221" y="70824"/>
                    <a:pt x="393798" y="71621"/>
                  </a:cubicBezTo>
                  <a:close/>
                  <a:moveTo>
                    <a:pt x="302542" y="46239"/>
                  </a:moveTo>
                  <a:lnTo>
                    <a:pt x="302542" y="46239"/>
                  </a:lnTo>
                  <a:cubicBezTo>
                    <a:pt x="302542" y="45391"/>
                    <a:pt x="302542" y="44544"/>
                    <a:pt x="302542" y="43746"/>
                  </a:cubicBezTo>
                  <a:cubicBezTo>
                    <a:pt x="302392" y="39208"/>
                    <a:pt x="302392" y="39258"/>
                    <a:pt x="297854" y="39906"/>
                  </a:cubicBezTo>
                  <a:cubicBezTo>
                    <a:pt x="293117" y="40604"/>
                    <a:pt x="288330" y="41203"/>
                    <a:pt x="283592" y="41951"/>
                  </a:cubicBezTo>
                  <a:cubicBezTo>
                    <a:pt x="272422" y="43746"/>
                    <a:pt x="274766" y="41651"/>
                    <a:pt x="274417" y="52921"/>
                  </a:cubicBezTo>
                  <a:cubicBezTo>
                    <a:pt x="274317" y="55664"/>
                    <a:pt x="275664" y="56063"/>
                    <a:pt x="277908" y="55814"/>
                  </a:cubicBezTo>
                  <a:cubicBezTo>
                    <a:pt x="285188" y="54966"/>
                    <a:pt x="292419" y="54118"/>
                    <a:pt x="299699" y="53370"/>
                  </a:cubicBezTo>
                  <a:cubicBezTo>
                    <a:pt x="301844" y="53121"/>
                    <a:pt x="302542" y="51974"/>
                    <a:pt x="302542" y="50029"/>
                  </a:cubicBezTo>
                  <a:cubicBezTo>
                    <a:pt x="302542" y="48782"/>
                    <a:pt x="302542" y="47536"/>
                    <a:pt x="302542" y="46239"/>
                  </a:cubicBezTo>
                  <a:close/>
                  <a:moveTo>
                    <a:pt x="424316" y="98500"/>
                  </a:moveTo>
                  <a:cubicBezTo>
                    <a:pt x="424316" y="92665"/>
                    <a:pt x="424316" y="92565"/>
                    <a:pt x="418283" y="91867"/>
                  </a:cubicBezTo>
                  <a:cubicBezTo>
                    <a:pt x="413894" y="91369"/>
                    <a:pt x="409456" y="91269"/>
                    <a:pt x="405068" y="90770"/>
                  </a:cubicBezTo>
                  <a:cubicBezTo>
                    <a:pt x="394646" y="89524"/>
                    <a:pt x="396541" y="89025"/>
                    <a:pt x="396241" y="99098"/>
                  </a:cubicBezTo>
                  <a:cubicBezTo>
                    <a:pt x="396192" y="101641"/>
                    <a:pt x="396840" y="102988"/>
                    <a:pt x="399583" y="103187"/>
                  </a:cubicBezTo>
                  <a:cubicBezTo>
                    <a:pt x="406913" y="103636"/>
                    <a:pt x="414243" y="104284"/>
                    <a:pt x="421574" y="104833"/>
                  </a:cubicBezTo>
                  <a:cubicBezTo>
                    <a:pt x="423469" y="104982"/>
                    <a:pt x="424267" y="104035"/>
                    <a:pt x="424267" y="102289"/>
                  </a:cubicBezTo>
                  <a:cubicBezTo>
                    <a:pt x="424267" y="101043"/>
                    <a:pt x="424267" y="99746"/>
                    <a:pt x="424267" y="98500"/>
                  </a:cubicBezTo>
                  <a:close/>
                  <a:moveTo>
                    <a:pt x="411002" y="118745"/>
                  </a:moveTo>
                  <a:cubicBezTo>
                    <a:pt x="411002" y="118745"/>
                    <a:pt x="411002" y="118945"/>
                    <a:pt x="411002" y="119045"/>
                  </a:cubicBezTo>
                  <a:cubicBezTo>
                    <a:pt x="412897" y="119144"/>
                    <a:pt x="414792" y="119194"/>
                    <a:pt x="416687" y="119344"/>
                  </a:cubicBezTo>
                  <a:cubicBezTo>
                    <a:pt x="421939" y="119676"/>
                    <a:pt x="424499" y="117266"/>
                    <a:pt x="424366" y="112113"/>
                  </a:cubicBezTo>
                  <a:cubicBezTo>
                    <a:pt x="424267" y="107575"/>
                    <a:pt x="424267" y="107476"/>
                    <a:pt x="419429" y="106977"/>
                  </a:cubicBezTo>
                  <a:cubicBezTo>
                    <a:pt x="414642" y="106528"/>
                    <a:pt x="409755" y="106478"/>
                    <a:pt x="404968" y="106029"/>
                  </a:cubicBezTo>
                  <a:cubicBezTo>
                    <a:pt x="395394" y="105132"/>
                    <a:pt x="396441" y="103287"/>
                    <a:pt x="396241" y="114607"/>
                  </a:cubicBezTo>
                  <a:cubicBezTo>
                    <a:pt x="396192" y="117698"/>
                    <a:pt x="397488" y="118745"/>
                    <a:pt x="400281" y="118696"/>
                  </a:cubicBezTo>
                  <a:cubicBezTo>
                    <a:pt x="403871" y="118646"/>
                    <a:pt x="407412" y="118696"/>
                    <a:pt x="411002" y="118696"/>
                  </a:cubicBezTo>
                  <a:close/>
                  <a:moveTo>
                    <a:pt x="301644" y="7892"/>
                  </a:moveTo>
                  <a:cubicBezTo>
                    <a:pt x="295860" y="7892"/>
                    <a:pt x="290175" y="9637"/>
                    <a:pt x="284390" y="10485"/>
                  </a:cubicBezTo>
                  <a:cubicBezTo>
                    <a:pt x="273669" y="12080"/>
                    <a:pt x="273669" y="12230"/>
                    <a:pt x="274467" y="23001"/>
                  </a:cubicBezTo>
                  <a:cubicBezTo>
                    <a:pt x="274467" y="23600"/>
                    <a:pt x="274816" y="24198"/>
                    <a:pt x="275115" y="24996"/>
                  </a:cubicBezTo>
                  <a:cubicBezTo>
                    <a:pt x="280750" y="24198"/>
                    <a:pt x="286335" y="23450"/>
                    <a:pt x="291920" y="22552"/>
                  </a:cubicBezTo>
                  <a:cubicBezTo>
                    <a:pt x="303439" y="20658"/>
                    <a:pt x="303439" y="20608"/>
                    <a:pt x="302093" y="8690"/>
                  </a:cubicBezTo>
                  <a:cubicBezTo>
                    <a:pt x="302093" y="8490"/>
                    <a:pt x="301893" y="8340"/>
                    <a:pt x="301644" y="7892"/>
                  </a:cubicBezTo>
                  <a:close/>
                  <a:moveTo>
                    <a:pt x="275015" y="40604"/>
                  </a:moveTo>
                  <a:cubicBezTo>
                    <a:pt x="282146" y="39657"/>
                    <a:pt x="288978" y="38759"/>
                    <a:pt x="295810" y="37862"/>
                  </a:cubicBezTo>
                  <a:cubicBezTo>
                    <a:pt x="296857" y="37712"/>
                    <a:pt x="297854" y="37513"/>
                    <a:pt x="298901" y="37263"/>
                  </a:cubicBezTo>
                  <a:cubicBezTo>
                    <a:pt x="300447" y="36914"/>
                    <a:pt x="302542" y="37114"/>
                    <a:pt x="302342" y="34620"/>
                  </a:cubicBezTo>
                  <a:cubicBezTo>
                    <a:pt x="302093" y="31130"/>
                    <a:pt x="303340" y="27489"/>
                    <a:pt x="301445" y="24248"/>
                  </a:cubicBezTo>
                  <a:cubicBezTo>
                    <a:pt x="301195" y="23799"/>
                    <a:pt x="299500" y="23949"/>
                    <a:pt x="298503" y="24098"/>
                  </a:cubicBezTo>
                  <a:cubicBezTo>
                    <a:pt x="293965" y="24747"/>
                    <a:pt x="289377" y="25345"/>
                    <a:pt x="284839" y="26143"/>
                  </a:cubicBezTo>
                  <a:cubicBezTo>
                    <a:pt x="273569" y="28138"/>
                    <a:pt x="273569" y="28187"/>
                    <a:pt x="275015" y="40604"/>
                  </a:cubicBezTo>
                  <a:close/>
                  <a:moveTo>
                    <a:pt x="409805" y="152106"/>
                  </a:moveTo>
                  <a:lnTo>
                    <a:pt x="409805" y="151957"/>
                  </a:lnTo>
                  <a:cubicBezTo>
                    <a:pt x="408359" y="151957"/>
                    <a:pt x="406863" y="151957"/>
                    <a:pt x="405417" y="151957"/>
                  </a:cubicBezTo>
                  <a:cubicBezTo>
                    <a:pt x="395394" y="151957"/>
                    <a:pt x="395344" y="152007"/>
                    <a:pt x="396241" y="161830"/>
                  </a:cubicBezTo>
                  <a:cubicBezTo>
                    <a:pt x="396441" y="164024"/>
                    <a:pt x="397289" y="164723"/>
                    <a:pt x="399333" y="164673"/>
                  </a:cubicBezTo>
                  <a:cubicBezTo>
                    <a:pt x="404769" y="164623"/>
                    <a:pt x="410254" y="164673"/>
                    <a:pt x="415689" y="164673"/>
                  </a:cubicBezTo>
                  <a:cubicBezTo>
                    <a:pt x="425015" y="164673"/>
                    <a:pt x="425513" y="164074"/>
                    <a:pt x="424366" y="154899"/>
                  </a:cubicBezTo>
                  <a:cubicBezTo>
                    <a:pt x="424117" y="152705"/>
                    <a:pt x="423120" y="152056"/>
                    <a:pt x="421125" y="152106"/>
                  </a:cubicBezTo>
                  <a:cubicBezTo>
                    <a:pt x="417335" y="152156"/>
                    <a:pt x="413595" y="152106"/>
                    <a:pt x="409805" y="152106"/>
                  </a:cubicBezTo>
                  <a:close/>
                  <a:moveTo>
                    <a:pt x="350314" y="164673"/>
                  </a:moveTo>
                  <a:cubicBezTo>
                    <a:pt x="351561" y="164673"/>
                    <a:pt x="352857" y="164773"/>
                    <a:pt x="354104" y="164673"/>
                  </a:cubicBezTo>
                  <a:cubicBezTo>
                    <a:pt x="356996" y="164473"/>
                    <a:pt x="360886" y="166019"/>
                    <a:pt x="362581" y="163925"/>
                  </a:cubicBezTo>
                  <a:cubicBezTo>
                    <a:pt x="364775" y="161232"/>
                    <a:pt x="363230" y="157093"/>
                    <a:pt x="363379" y="153552"/>
                  </a:cubicBezTo>
                  <a:cubicBezTo>
                    <a:pt x="363479" y="151658"/>
                    <a:pt x="362332" y="151009"/>
                    <a:pt x="360587" y="150959"/>
                  </a:cubicBezTo>
                  <a:cubicBezTo>
                    <a:pt x="354054" y="150910"/>
                    <a:pt x="347522" y="150810"/>
                    <a:pt x="340989" y="150760"/>
                  </a:cubicBezTo>
                  <a:cubicBezTo>
                    <a:pt x="339692" y="150760"/>
                    <a:pt x="338296" y="150910"/>
                    <a:pt x="338246" y="152605"/>
                  </a:cubicBezTo>
                  <a:cubicBezTo>
                    <a:pt x="338147" y="156345"/>
                    <a:pt x="336900" y="160634"/>
                    <a:pt x="338795" y="163725"/>
                  </a:cubicBezTo>
                  <a:cubicBezTo>
                    <a:pt x="340241" y="166119"/>
                    <a:pt x="344280" y="164374"/>
                    <a:pt x="347123" y="164673"/>
                  </a:cubicBezTo>
                  <a:cubicBezTo>
                    <a:pt x="348170" y="164773"/>
                    <a:pt x="349217" y="164673"/>
                    <a:pt x="350264" y="164673"/>
                  </a:cubicBezTo>
                  <a:close/>
                  <a:moveTo>
                    <a:pt x="424267" y="84038"/>
                  </a:moveTo>
                  <a:lnTo>
                    <a:pt x="424267" y="84038"/>
                  </a:lnTo>
                  <a:cubicBezTo>
                    <a:pt x="424267" y="82542"/>
                    <a:pt x="424267" y="81096"/>
                    <a:pt x="424267" y="79600"/>
                  </a:cubicBezTo>
                  <a:cubicBezTo>
                    <a:pt x="424267" y="78104"/>
                    <a:pt x="423419" y="77406"/>
                    <a:pt x="421923" y="77256"/>
                  </a:cubicBezTo>
                  <a:cubicBezTo>
                    <a:pt x="414393" y="76458"/>
                    <a:pt x="406863" y="75611"/>
                    <a:pt x="399333" y="74813"/>
                  </a:cubicBezTo>
                  <a:cubicBezTo>
                    <a:pt x="398336" y="74713"/>
                    <a:pt x="396840" y="74414"/>
                    <a:pt x="396590" y="75661"/>
                  </a:cubicBezTo>
                  <a:cubicBezTo>
                    <a:pt x="395842" y="79151"/>
                    <a:pt x="396092" y="82742"/>
                    <a:pt x="396441" y="86282"/>
                  </a:cubicBezTo>
                  <a:cubicBezTo>
                    <a:pt x="396541" y="87180"/>
                    <a:pt x="397538" y="87429"/>
                    <a:pt x="398436" y="87479"/>
                  </a:cubicBezTo>
                  <a:cubicBezTo>
                    <a:pt x="406165" y="88227"/>
                    <a:pt x="413894" y="88975"/>
                    <a:pt x="421673" y="89723"/>
                  </a:cubicBezTo>
                  <a:cubicBezTo>
                    <a:pt x="423618" y="89922"/>
                    <a:pt x="424316" y="88875"/>
                    <a:pt x="424316" y="87130"/>
                  </a:cubicBezTo>
                  <a:cubicBezTo>
                    <a:pt x="424316" y="86083"/>
                    <a:pt x="424316" y="85036"/>
                    <a:pt x="424316" y="83988"/>
                  </a:cubicBezTo>
                  <a:close/>
                  <a:moveTo>
                    <a:pt x="410503" y="149364"/>
                  </a:moveTo>
                  <a:cubicBezTo>
                    <a:pt x="410503" y="149364"/>
                    <a:pt x="410503" y="149414"/>
                    <a:pt x="410503" y="149463"/>
                  </a:cubicBezTo>
                  <a:cubicBezTo>
                    <a:pt x="412398" y="149463"/>
                    <a:pt x="414293" y="149463"/>
                    <a:pt x="416188" y="149463"/>
                  </a:cubicBezTo>
                  <a:cubicBezTo>
                    <a:pt x="425064" y="149563"/>
                    <a:pt x="425015" y="149513"/>
                    <a:pt x="424316" y="140388"/>
                  </a:cubicBezTo>
                  <a:cubicBezTo>
                    <a:pt x="424117" y="137994"/>
                    <a:pt x="423319" y="136997"/>
                    <a:pt x="420925" y="136997"/>
                  </a:cubicBezTo>
                  <a:cubicBezTo>
                    <a:pt x="415440" y="136997"/>
                    <a:pt x="409955" y="136697"/>
                    <a:pt x="404469" y="136648"/>
                  </a:cubicBezTo>
                  <a:cubicBezTo>
                    <a:pt x="395294" y="136598"/>
                    <a:pt x="396391" y="134753"/>
                    <a:pt x="396142" y="144926"/>
                  </a:cubicBezTo>
                  <a:cubicBezTo>
                    <a:pt x="396092" y="148067"/>
                    <a:pt x="396890" y="149613"/>
                    <a:pt x="400330" y="149414"/>
                  </a:cubicBezTo>
                  <a:cubicBezTo>
                    <a:pt x="403672" y="149214"/>
                    <a:pt x="407063" y="149414"/>
                    <a:pt x="410453" y="149414"/>
                  </a:cubicBezTo>
                  <a:close/>
                  <a:moveTo>
                    <a:pt x="410354" y="134154"/>
                  </a:moveTo>
                  <a:cubicBezTo>
                    <a:pt x="410354" y="134154"/>
                    <a:pt x="410354" y="134354"/>
                    <a:pt x="410354" y="134404"/>
                  </a:cubicBezTo>
                  <a:cubicBezTo>
                    <a:pt x="412249" y="134404"/>
                    <a:pt x="414144" y="134354"/>
                    <a:pt x="415989" y="134404"/>
                  </a:cubicBezTo>
                  <a:cubicBezTo>
                    <a:pt x="424965" y="134703"/>
                    <a:pt x="424915" y="134653"/>
                    <a:pt x="424316" y="125627"/>
                  </a:cubicBezTo>
                  <a:cubicBezTo>
                    <a:pt x="424117" y="122835"/>
                    <a:pt x="422870" y="122087"/>
                    <a:pt x="420427" y="121987"/>
                  </a:cubicBezTo>
                  <a:cubicBezTo>
                    <a:pt x="413296" y="121688"/>
                    <a:pt x="406215" y="121388"/>
                    <a:pt x="399084" y="120989"/>
                  </a:cubicBezTo>
                  <a:cubicBezTo>
                    <a:pt x="396840" y="120840"/>
                    <a:pt x="396092" y="121837"/>
                    <a:pt x="396142" y="123932"/>
                  </a:cubicBezTo>
                  <a:cubicBezTo>
                    <a:pt x="396142" y="124979"/>
                    <a:pt x="396142" y="126026"/>
                    <a:pt x="396142" y="127073"/>
                  </a:cubicBezTo>
                  <a:cubicBezTo>
                    <a:pt x="396142" y="134603"/>
                    <a:pt x="395643" y="133955"/>
                    <a:pt x="402774" y="134154"/>
                  </a:cubicBezTo>
                  <a:cubicBezTo>
                    <a:pt x="405267" y="134204"/>
                    <a:pt x="407810" y="134154"/>
                    <a:pt x="410304" y="134154"/>
                  </a:cubicBezTo>
                  <a:close/>
                  <a:moveTo>
                    <a:pt x="354004" y="116352"/>
                  </a:moveTo>
                  <a:cubicBezTo>
                    <a:pt x="364825" y="116402"/>
                    <a:pt x="363180" y="118496"/>
                    <a:pt x="363379" y="107077"/>
                  </a:cubicBezTo>
                  <a:cubicBezTo>
                    <a:pt x="363379" y="106877"/>
                    <a:pt x="363379" y="106678"/>
                    <a:pt x="363379" y="106428"/>
                  </a:cubicBezTo>
                  <a:cubicBezTo>
                    <a:pt x="363678" y="103636"/>
                    <a:pt x="362182" y="102838"/>
                    <a:pt x="359639" y="102688"/>
                  </a:cubicBezTo>
                  <a:cubicBezTo>
                    <a:pt x="354154" y="102439"/>
                    <a:pt x="348718" y="101891"/>
                    <a:pt x="343233" y="101541"/>
                  </a:cubicBezTo>
                  <a:cubicBezTo>
                    <a:pt x="338196" y="101242"/>
                    <a:pt x="338196" y="101292"/>
                    <a:pt x="338097" y="106628"/>
                  </a:cubicBezTo>
                  <a:cubicBezTo>
                    <a:pt x="338097" y="108523"/>
                    <a:pt x="338196" y="110418"/>
                    <a:pt x="338097" y="112313"/>
                  </a:cubicBezTo>
                  <a:cubicBezTo>
                    <a:pt x="337997" y="114457"/>
                    <a:pt x="338944" y="115255"/>
                    <a:pt x="341039" y="115355"/>
                  </a:cubicBezTo>
                  <a:cubicBezTo>
                    <a:pt x="345477" y="115554"/>
                    <a:pt x="349865" y="116003"/>
                    <a:pt x="354004" y="116302"/>
                  </a:cubicBezTo>
                  <a:close/>
                  <a:moveTo>
                    <a:pt x="350863" y="132060"/>
                  </a:moveTo>
                  <a:cubicBezTo>
                    <a:pt x="350863" y="132060"/>
                    <a:pt x="350863" y="132160"/>
                    <a:pt x="350863" y="132209"/>
                  </a:cubicBezTo>
                  <a:cubicBezTo>
                    <a:pt x="351710" y="132309"/>
                    <a:pt x="352558" y="132409"/>
                    <a:pt x="353406" y="132459"/>
                  </a:cubicBezTo>
                  <a:cubicBezTo>
                    <a:pt x="364975" y="132658"/>
                    <a:pt x="363279" y="135251"/>
                    <a:pt x="363429" y="122236"/>
                  </a:cubicBezTo>
                  <a:cubicBezTo>
                    <a:pt x="363429" y="122037"/>
                    <a:pt x="363429" y="121837"/>
                    <a:pt x="363429" y="121588"/>
                  </a:cubicBezTo>
                  <a:cubicBezTo>
                    <a:pt x="363429" y="120142"/>
                    <a:pt x="362881" y="119194"/>
                    <a:pt x="361285" y="119095"/>
                  </a:cubicBezTo>
                  <a:cubicBezTo>
                    <a:pt x="354353" y="118696"/>
                    <a:pt x="347372" y="118297"/>
                    <a:pt x="340441" y="117948"/>
                  </a:cubicBezTo>
                  <a:cubicBezTo>
                    <a:pt x="339294" y="117898"/>
                    <a:pt x="338296" y="118396"/>
                    <a:pt x="338296" y="119693"/>
                  </a:cubicBezTo>
                  <a:cubicBezTo>
                    <a:pt x="338246" y="123433"/>
                    <a:pt x="337000" y="127672"/>
                    <a:pt x="338845" y="130813"/>
                  </a:cubicBezTo>
                  <a:cubicBezTo>
                    <a:pt x="340241" y="133157"/>
                    <a:pt x="344280" y="131711"/>
                    <a:pt x="347173" y="132010"/>
                  </a:cubicBezTo>
                  <a:cubicBezTo>
                    <a:pt x="348419" y="132160"/>
                    <a:pt x="349716" y="132010"/>
                    <a:pt x="350962" y="132010"/>
                  </a:cubicBezTo>
                  <a:close/>
                  <a:moveTo>
                    <a:pt x="338097" y="91568"/>
                  </a:moveTo>
                  <a:lnTo>
                    <a:pt x="338097" y="91568"/>
                  </a:lnTo>
                  <a:cubicBezTo>
                    <a:pt x="338097" y="92416"/>
                    <a:pt x="338097" y="93264"/>
                    <a:pt x="338097" y="94111"/>
                  </a:cubicBezTo>
                  <a:cubicBezTo>
                    <a:pt x="338097" y="98001"/>
                    <a:pt x="337249" y="98948"/>
                    <a:pt x="342934" y="99198"/>
                  </a:cubicBezTo>
                  <a:cubicBezTo>
                    <a:pt x="346724" y="99347"/>
                    <a:pt x="350464" y="99896"/>
                    <a:pt x="354254" y="100095"/>
                  </a:cubicBezTo>
                  <a:cubicBezTo>
                    <a:pt x="364227" y="100544"/>
                    <a:pt x="364177" y="100494"/>
                    <a:pt x="363479" y="90421"/>
                  </a:cubicBezTo>
                  <a:cubicBezTo>
                    <a:pt x="363329" y="88028"/>
                    <a:pt x="362382" y="87030"/>
                    <a:pt x="360188" y="86881"/>
                  </a:cubicBezTo>
                  <a:cubicBezTo>
                    <a:pt x="353905" y="86332"/>
                    <a:pt x="347621" y="85784"/>
                    <a:pt x="341338" y="85135"/>
                  </a:cubicBezTo>
                  <a:cubicBezTo>
                    <a:pt x="339294" y="84936"/>
                    <a:pt x="338047" y="85484"/>
                    <a:pt x="338147" y="87778"/>
                  </a:cubicBezTo>
                  <a:cubicBezTo>
                    <a:pt x="338147" y="89025"/>
                    <a:pt x="338147" y="90321"/>
                    <a:pt x="338147" y="91568"/>
                  </a:cubicBezTo>
                  <a:close/>
                  <a:moveTo>
                    <a:pt x="423469" y="29933"/>
                  </a:moveTo>
                  <a:cubicBezTo>
                    <a:pt x="425613" y="18314"/>
                    <a:pt x="425513" y="18214"/>
                    <a:pt x="414892" y="16070"/>
                  </a:cubicBezTo>
                  <a:cubicBezTo>
                    <a:pt x="414493" y="15970"/>
                    <a:pt x="414094" y="15820"/>
                    <a:pt x="413695" y="15771"/>
                  </a:cubicBezTo>
                  <a:cubicBezTo>
                    <a:pt x="407960" y="15222"/>
                    <a:pt x="402425" y="13327"/>
                    <a:pt x="396192" y="13227"/>
                  </a:cubicBezTo>
                  <a:cubicBezTo>
                    <a:pt x="396192" y="16618"/>
                    <a:pt x="396291" y="19560"/>
                    <a:pt x="396192" y="22503"/>
                  </a:cubicBezTo>
                  <a:cubicBezTo>
                    <a:pt x="396042" y="24896"/>
                    <a:pt x="397139" y="25943"/>
                    <a:pt x="399333" y="26292"/>
                  </a:cubicBezTo>
                  <a:cubicBezTo>
                    <a:pt x="407412" y="27489"/>
                    <a:pt x="415490" y="28736"/>
                    <a:pt x="423519" y="29933"/>
                  </a:cubicBezTo>
                  <a:close/>
                  <a:moveTo>
                    <a:pt x="338047" y="75361"/>
                  </a:moveTo>
                  <a:cubicBezTo>
                    <a:pt x="338047" y="76209"/>
                    <a:pt x="338147" y="77057"/>
                    <a:pt x="338047" y="77855"/>
                  </a:cubicBezTo>
                  <a:cubicBezTo>
                    <a:pt x="337548" y="81246"/>
                    <a:pt x="338944" y="82642"/>
                    <a:pt x="342435" y="82841"/>
                  </a:cubicBezTo>
                  <a:cubicBezTo>
                    <a:pt x="348519" y="83190"/>
                    <a:pt x="354553" y="83889"/>
                    <a:pt x="360587" y="84537"/>
                  </a:cubicBezTo>
                  <a:cubicBezTo>
                    <a:pt x="362531" y="84736"/>
                    <a:pt x="363279" y="83889"/>
                    <a:pt x="363329" y="82093"/>
                  </a:cubicBezTo>
                  <a:cubicBezTo>
                    <a:pt x="363329" y="79351"/>
                    <a:pt x="363279" y="76658"/>
                    <a:pt x="363329" y="73915"/>
                  </a:cubicBezTo>
                  <a:cubicBezTo>
                    <a:pt x="363429" y="71721"/>
                    <a:pt x="362282" y="71073"/>
                    <a:pt x="360337" y="70873"/>
                  </a:cubicBezTo>
                  <a:cubicBezTo>
                    <a:pt x="355101" y="70375"/>
                    <a:pt x="349915" y="69826"/>
                    <a:pt x="344679" y="69178"/>
                  </a:cubicBezTo>
                  <a:cubicBezTo>
                    <a:pt x="338047" y="68330"/>
                    <a:pt x="338047" y="68280"/>
                    <a:pt x="338047" y="74713"/>
                  </a:cubicBezTo>
                  <a:cubicBezTo>
                    <a:pt x="338047" y="74913"/>
                    <a:pt x="338047" y="75112"/>
                    <a:pt x="338047" y="75361"/>
                  </a:cubicBezTo>
                  <a:close/>
                  <a:moveTo>
                    <a:pt x="210986" y="87030"/>
                  </a:moveTo>
                  <a:cubicBezTo>
                    <a:pt x="210986" y="82841"/>
                    <a:pt x="208859" y="80980"/>
                    <a:pt x="204603" y="81445"/>
                  </a:cubicBezTo>
                  <a:cubicBezTo>
                    <a:pt x="198570" y="82143"/>
                    <a:pt x="192536" y="82941"/>
                    <a:pt x="186452" y="83490"/>
                  </a:cubicBezTo>
                  <a:cubicBezTo>
                    <a:pt x="184008" y="83689"/>
                    <a:pt x="182413" y="84288"/>
                    <a:pt x="182612" y="87130"/>
                  </a:cubicBezTo>
                  <a:cubicBezTo>
                    <a:pt x="182712" y="88576"/>
                    <a:pt x="182712" y="90072"/>
                    <a:pt x="182612" y="91518"/>
                  </a:cubicBezTo>
                  <a:cubicBezTo>
                    <a:pt x="182363" y="94311"/>
                    <a:pt x="183659" y="95258"/>
                    <a:pt x="186352" y="95009"/>
                  </a:cubicBezTo>
                  <a:cubicBezTo>
                    <a:pt x="192635" y="94410"/>
                    <a:pt x="198919" y="94012"/>
                    <a:pt x="205202" y="93363"/>
                  </a:cubicBezTo>
                  <a:cubicBezTo>
                    <a:pt x="210986" y="92765"/>
                    <a:pt x="210986" y="92715"/>
                    <a:pt x="210986" y="86980"/>
                  </a:cubicBezTo>
                  <a:close/>
                  <a:moveTo>
                    <a:pt x="396192" y="65737"/>
                  </a:moveTo>
                  <a:cubicBezTo>
                    <a:pt x="396192" y="65737"/>
                    <a:pt x="396192" y="65737"/>
                    <a:pt x="396192" y="65737"/>
                  </a:cubicBezTo>
                  <a:cubicBezTo>
                    <a:pt x="396192" y="67233"/>
                    <a:pt x="396192" y="68679"/>
                    <a:pt x="396192" y="70175"/>
                  </a:cubicBezTo>
                  <a:cubicBezTo>
                    <a:pt x="396192" y="71372"/>
                    <a:pt x="396890" y="72120"/>
                    <a:pt x="398086" y="72270"/>
                  </a:cubicBezTo>
                  <a:cubicBezTo>
                    <a:pt x="406015" y="73117"/>
                    <a:pt x="413994" y="73965"/>
                    <a:pt x="421923" y="74813"/>
                  </a:cubicBezTo>
                  <a:cubicBezTo>
                    <a:pt x="422820" y="74913"/>
                    <a:pt x="423818" y="74663"/>
                    <a:pt x="423917" y="73766"/>
                  </a:cubicBezTo>
                  <a:cubicBezTo>
                    <a:pt x="424316" y="70425"/>
                    <a:pt x="424366" y="67034"/>
                    <a:pt x="423917" y="63693"/>
                  </a:cubicBezTo>
                  <a:cubicBezTo>
                    <a:pt x="423768" y="62795"/>
                    <a:pt x="422920" y="62446"/>
                    <a:pt x="422072" y="62296"/>
                  </a:cubicBezTo>
                  <a:cubicBezTo>
                    <a:pt x="414343" y="61399"/>
                    <a:pt x="406614" y="60501"/>
                    <a:pt x="398884" y="59554"/>
                  </a:cubicBezTo>
                  <a:cubicBezTo>
                    <a:pt x="397039" y="59354"/>
                    <a:pt x="396092" y="60002"/>
                    <a:pt x="396142" y="61947"/>
                  </a:cubicBezTo>
                  <a:cubicBezTo>
                    <a:pt x="396142" y="63194"/>
                    <a:pt x="396142" y="64490"/>
                    <a:pt x="396142" y="65737"/>
                  </a:cubicBezTo>
                  <a:close/>
                  <a:moveTo>
                    <a:pt x="338047" y="52074"/>
                  </a:moveTo>
                  <a:cubicBezTo>
                    <a:pt x="338047" y="56213"/>
                    <a:pt x="338196" y="59354"/>
                    <a:pt x="338047" y="62496"/>
                  </a:cubicBezTo>
                  <a:cubicBezTo>
                    <a:pt x="337897" y="65238"/>
                    <a:pt x="339144" y="66136"/>
                    <a:pt x="341687" y="66286"/>
                  </a:cubicBezTo>
                  <a:cubicBezTo>
                    <a:pt x="345676" y="66535"/>
                    <a:pt x="349616" y="67034"/>
                    <a:pt x="353605" y="67482"/>
                  </a:cubicBezTo>
                  <a:cubicBezTo>
                    <a:pt x="364227" y="68729"/>
                    <a:pt x="364576" y="68430"/>
                    <a:pt x="363379" y="57958"/>
                  </a:cubicBezTo>
                  <a:cubicBezTo>
                    <a:pt x="363379" y="57758"/>
                    <a:pt x="363379" y="57559"/>
                    <a:pt x="363379" y="57310"/>
                  </a:cubicBezTo>
                  <a:cubicBezTo>
                    <a:pt x="363329" y="55913"/>
                    <a:pt x="362681" y="54916"/>
                    <a:pt x="361185" y="54717"/>
                  </a:cubicBezTo>
                  <a:cubicBezTo>
                    <a:pt x="353705" y="53819"/>
                    <a:pt x="346275" y="52971"/>
                    <a:pt x="338097" y="52024"/>
                  </a:cubicBezTo>
                  <a:close/>
                  <a:moveTo>
                    <a:pt x="210986" y="58008"/>
                  </a:moveTo>
                  <a:cubicBezTo>
                    <a:pt x="210986" y="56961"/>
                    <a:pt x="210986" y="55913"/>
                    <a:pt x="210986" y="54866"/>
                  </a:cubicBezTo>
                  <a:cubicBezTo>
                    <a:pt x="210986" y="53071"/>
                    <a:pt x="210238" y="52123"/>
                    <a:pt x="208294" y="52423"/>
                  </a:cubicBezTo>
                  <a:cubicBezTo>
                    <a:pt x="200614" y="53570"/>
                    <a:pt x="192984" y="54717"/>
                    <a:pt x="185305" y="55764"/>
                  </a:cubicBezTo>
                  <a:cubicBezTo>
                    <a:pt x="183510" y="56013"/>
                    <a:pt x="182712" y="56861"/>
                    <a:pt x="182712" y="58606"/>
                  </a:cubicBezTo>
                  <a:cubicBezTo>
                    <a:pt x="182712" y="60052"/>
                    <a:pt x="182662" y="61548"/>
                    <a:pt x="182712" y="62994"/>
                  </a:cubicBezTo>
                  <a:cubicBezTo>
                    <a:pt x="182861" y="67333"/>
                    <a:pt x="183061" y="67532"/>
                    <a:pt x="187499" y="66984"/>
                  </a:cubicBezTo>
                  <a:cubicBezTo>
                    <a:pt x="193333" y="66286"/>
                    <a:pt x="199118" y="65388"/>
                    <a:pt x="204952" y="64740"/>
                  </a:cubicBezTo>
                  <a:cubicBezTo>
                    <a:pt x="211036" y="64042"/>
                    <a:pt x="211036" y="64141"/>
                    <a:pt x="210986" y="58008"/>
                  </a:cubicBezTo>
                  <a:close/>
                  <a:moveTo>
                    <a:pt x="271924" y="35069"/>
                  </a:moveTo>
                  <a:cubicBezTo>
                    <a:pt x="271924" y="34421"/>
                    <a:pt x="271924" y="33822"/>
                    <a:pt x="271924" y="33174"/>
                  </a:cubicBezTo>
                  <a:cubicBezTo>
                    <a:pt x="271824" y="28337"/>
                    <a:pt x="271824" y="28337"/>
                    <a:pt x="267136" y="29035"/>
                  </a:cubicBezTo>
                  <a:cubicBezTo>
                    <a:pt x="261152" y="29933"/>
                    <a:pt x="255118" y="30880"/>
                    <a:pt x="249134" y="31778"/>
                  </a:cubicBezTo>
                  <a:cubicBezTo>
                    <a:pt x="243799" y="32576"/>
                    <a:pt x="243799" y="32576"/>
                    <a:pt x="243699" y="37961"/>
                  </a:cubicBezTo>
                  <a:cubicBezTo>
                    <a:pt x="243699" y="38360"/>
                    <a:pt x="243699" y="38809"/>
                    <a:pt x="243699" y="39208"/>
                  </a:cubicBezTo>
                  <a:cubicBezTo>
                    <a:pt x="243749" y="44893"/>
                    <a:pt x="243749" y="44993"/>
                    <a:pt x="249134" y="44344"/>
                  </a:cubicBezTo>
                  <a:cubicBezTo>
                    <a:pt x="254719" y="43646"/>
                    <a:pt x="260305" y="42699"/>
                    <a:pt x="265940" y="41951"/>
                  </a:cubicBezTo>
                  <a:cubicBezTo>
                    <a:pt x="271874" y="41203"/>
                    <a:pt x="271874" y="41253"/>
                    <a:pt x="271924" y="35069"/>
                  </a:cubicBezTo>
                  <a:close/>
                  <a:moveTo>
                    <a:pt x="424217" y="44993"/>
                  </a:moveTo>
                  <a:cubicBezTo>
                    <a:pt x="424217" y="41153"/>
                    <a:pt x="424217" y="38211"/>
                    <a:pt x="424217" y="35318"/>
                  </a:cubicBezTo>
                  <a:cubicBezTo>
                    <a:pt x="424217" y="33623"/>
                    <a:pt x="423519" y="32476"/>
                    <a:pt x="421823" y="32177"/>
                  </a:cubicBezTo>
                  <a:cubicBezTo>
                    <a:pt x="413445" y="30880"/>
                    <a:pt x="405068" y="29683"/>
                    <a:pt x="396192" y="28337"/>
                  </a:cubicBezTo>
                  <a:cubicBezTo>
                    <a:pt x="396192" y="32127"/>
                    <a:pt x="396192" y="35269"/>
                    <a:pt x="396192" y="38360"/>
                  </a:cubicBezTo>
                  <a:cubicBezTo>
                    <a:pt x="396192" y="40455"/>
                    <a:pt x="397189" y="41402"/>
                    <a:pt x="399134" y="41651"/>
                  </a:cubicBezTo>
                  <a:cubicBezTo>
                    <a:pt x="407212" y="42699"/>
                    <a:pt x="415291" y="43796"/>
                    <a:pt x="424217" y="44943"/>
                  </a:cubicBezTo>
                  <a:close/>
                  <a:moveTo>
                    <a:pt x="210986" y="43796"/>
                  </a:moveTo>
                  <a:cubicBezTo>
                    <a:pt x="210986" y="38111"/>
                    <a:pt x="210887" y="37812"/>
                    <a:pt x="207645" y="38261"/>
                  </a:cubicBezTo>
                  <a:cubicBezTo>
                    <a:pt x="200165" y="39308"/>
                    <a:pt x="192785" y="40704"/>
                    <a:pt x="185305" y="41801"/>
                  </a:cubicBezTo>
                  <a:cubicBezTo>
                    <a:pt x="183111" y="42150"/>
                    <a:pt x="182562" y="43347"/>
                    <a:pt x="182612" y="45242"/>
                  </a:cubicBezTo>
                  <a:cubicBezTo>
                    <a:pt x="182612" y="46688"/>
                    <a:pt x="182712" y="48184"/>
                    <a:pt x="182612" y="49630"/>
                  </a:cubicBezTo>
                  <a:cubicBezTo>
                    <a:pt x="182263" y="52871"/>
                    <a:pt x="183859" y="53619"/>
                    <a:pt x="186751" y="53171"/>
                  </a:cubicBezTo>
                  <a:cubicBezTo>
                    <a:pt x="192935" y="52223"/>
                    <a:pt x="199168" y="51425"/>
                    <a:pt x="205401" y="50528"/>
                  </a:cubicBezTo>
                  <a:cubicBezTo>
                    <a:pt x="210986" y="49730"/>
                    <a:pt x="210986" y="49680"/>
                    <a:pt x="210986" y="43846"/>
                  </a:cubicBezTo>
                  <a:close/>
                  <a:moveTo>
                    <a:pt x="271924" y="50627"/>
                  </a:moveTo>
                  <a:cubicBezTo>
                    <a:pt x="271924" y="49780"/>
                    <a:pt x="271924" y="48932"/>
                    <a:pt x="271924" y="48084"/>
                  </a:cubicBezTo>
                  <a:cubicBezTo>
                    <a:pt x="271774" y="43945"/>
                    <a:pt x="271724" y="43846"/>
                    <a:pt x="267585" y="44294"/>
                  </a:cubicBezTo>
                  <a:cubicBezTo>
                    <a:pt x="262150" y="44893"/>
                    <a:pt x="256714" y="45641"/>
                    <a:pt x="251329" y="46489"/>
                  </a:cubicBezTo>
                  <a:cubicBezTo>
                    <a:pt x="243300" y="47735"/>
                    <a:pt x="243350" y="47835"/>
                    <a:pt x="243699" y="55714"/>
                  </a:cubicBezTo>
                  <a:cubicBezTo>
                    <a:pt x="243898" y="59703"/>
                    <a:pt x="243948" y="59903"/>
                    <a:pt x="248237" y="59404"/>
                  </a:cubicBezTo>
                  <a:cubicBezTo>
                    <a:pt x="254071" y="58756"/>
                    <a:pt x="259906" y="57559"/>
                    <a:pt x="265790" y="57210"/>
                  </a:cubicBezTo>
                  <a:cubicBezTo>
                    <a:pt x="273220" y="56761"/>
                    <a:pt x="271874" y="55415"/>
                    <a:pt x="271924" y="50528"/>
                  </a:cubicBezTo>
                  <a:close/>
                  <a:moveTo>
                    <a:pt x="272073" y="81096"/>
                  </a:moveTo>
                  <a:lnTo>
                    <a:pt x="272073" y="81096"/>
                  </a:lnTo>
                  <a:cubicBezTo>
                    <a:pt x="272073" y="80448"/>
                    <a:pt x="272073" y="79849"/>
                    <a:pt x="272073" y="79201"/>
                  </a:cubicBezTo>
                  <a:cubicBezTo>
                    <a:pt x="271924" y="74663"/>
                    <a:pt x="271924" y="74564"/>
                    <a:pt x="267485" y="74913"/>
                  </a:cubicBezTo>
                  <a:cubicBezTo>
                    <a:pt x="262249" y="75312"/>
                    <a:pt x="257063" y="75860"/>
                    <a:pt x="251827" y="76508"/>
                  </a:cubicBezTo>
                  <a:cubicBezTo>
                    <a:pt x="243350" y="77556"/>
                    <a:pt x="242652" y="78653"/>
                    <a:pt x="243699" y="87080"/>
                  </a:cubicBezTo>
                  <a:cubicBezTo>
                    <a:pt x="243948" y="89224"/>
                    <a:pt x="244846" y="89972"/>
                    <a:pt x="246940" y="89773"/>
                  </a:cubicBezTo>
                  <a:cubicBezTo>
                    <a:pt x="254221" y="89075"/>
                    <a:pt x="261551" y="88377"/>
                    <a:pt x="268832" y="87828"/>
                  </a:cubicBezTo>
                  <a:cubicBezTo>
                    <a:pt x="271176" y="87629"/>
                    <a:pt x="272273" y="86631"/>
                    <a:pt x="272073" y="84288"/>
                  </a:cubicBezTo>
                  <a:cubicBezTo>
                    <a:pt x="271973" y="83240"/>
                    <a:pt x="272073" y="82193"/>
                    <a:pt x="272073" y="81146"/>
                  </a:cubicBezTo>
                  <a:close/>
                  <a:moveTo>
                    <a:pt x="448552" y="121089"/>
                  </a:moveTo>
                  <a:cubicBezTo>
                    <a:pt x="452607" y="121422"/>
                    <a:pt x="454619" y="119460"/>
                    <a:pt x="454586" y="115205"/>
                  </a:cubicBezTo>
                  <a:cubicBezTo>
                    <a:pt x="454586" y="114806"/>
                    <a:pt x="454586" y="114357"/>
                    <a:pt x="454586" y="113958"/>
                  </a:cubicBezTo>
                  <a:cubicBezTo>
                    <a:pt x="454436" y="109420"/>
                    <a:pt x="454436" y="109420"/>
                    <a:pt x="450098" y="109071"/>
                  </a:cubicBezTo>
                  <a:cubicBezTo>
                    <a:pt x="445061" y="108672"/>
                    <a:pt x="440024" y="108224"/>
                    <a:pt x="435038" y="107974"/>
                  </a:cubicBezTo>
                  <a:cubicBezTo>
                    <a:pt x="425364" y="107525"/>
                    <a:pt x="426860" y="106129"/>
                    <a:pt x="426610" y="116501"/>
                  </a:cubicBezTo>
                  <a:cubicBezTo>
                    <a:pt x="426560" y="119244"/>
                    <a:pt x="427657" y="120192"/>
                    <a:pt x="430300" y="120241"/>
                  </a:cubicBezTo>
                  <a:cubicBezTo>
                    <a:pt x="436384" y="120391"/>
                    <a:pt x="442468" y="120740"/>
                    <a:pt x="448552" y="121039"/>
                  </a:cubicBezTo>
                  <a:close/>
                  <a:moveTo>
                    <a:pt x="210986" y="72369"/>
                  </a:moveTo>
                  <a:cubicBezTo>
                    <a:pt x="210986" y="66784"/>
                    <a:pt x="210986" y="66685"/>
                    <a:pt x="205601" y="67183"/>
                  </a:cubicBezTo>
                  <a:cubicBezTo>
                    <a:pt x="200165" y="67682"/>
                    <a:pt x="194730" y="68330"/>
                    <a:pt x="189294" y="69078"/>
                  </a:cubicBezTo>
                  <a:cubicBezTo>
                    <a:pt x="182263" y="70075"/>
                    <a:pt x="182463" y="70175"/>
                    <a:pt x="182562" y="77206"/>
                  </a:cubicBezTo>
                  <a:cubicBezTo>
                    <a:pt x="182562" y="80298"/>
                    <a:pt x="183609" y="81395"/>
                    <a:pt x="186601" y="80996"/>
                  </a:cubicBezTo>
                  <a:cubicBezTo>
                    <a:pt x="192885" y="80198"/>
                    <a:pt x="199168" y="79600"/>
                    <a:pt x="205401" y="78802"/>
                  </a:cubicBezTo>
                  <a:cubicBezTo>
                    <a:pt x="210936" y="78104"/>
                    <a:pt x="210936" y="78054"/>
                    <a:pt x="210936" y="72320"/>
                  </a:cubicBezTo>
                  <a:close/>
                  <a:moveTo>
                    <a:pt x="363329" y="20558"/>
                  </a:moveTo>
                  <a:cubicBezTo>
                    <a:pt x="363329" y="16519"/>
                    <a:pt x="363279" y="13178"/>
                    <a:pt x="363329" y="9886"/>
                  </a:cubicBezTo>
                  <a:cubicBezTo>
                    <a:pt x="363379" y="7493"/>
                    <a:pt x="362182" y="6695"/>
                    <a:pt x="359938" y="6396"/>
                  </a:cubicBezTo>
                  <a:cubicBezTo>
                    <a:pt x="355999" y="5897"/>
                    <a:pt x="352109" y="4999"/>
                    <a:pt x="348220" y="4251"/>
                  </a:cubicBezTo>
                  <a:cubicBezTo>
                    <a:pt x="337299" y="2257"/>
                    <a:pt x="337299" y="2307"/>
                    <a:pt x="337947" y="13377"/>
                  </a:cubicBezTo>
                  <a:cubicBezTo>
                    <a:pt x="338097" y="15820"/>
                    <a:pt x="338994" y="16668"/>
                    <a:pt x="341189" y="16967"/>
                  </a:cubicBezTo>
                  <a:cubicBezTo>
                    <a:pt x="348220" y="18064"/>
                    <a:pt x="355201" y="19211"/>
                    <a:pt x="363329" y="20508"/>
                  </a:cubicBezTo>
                  <a:close/>
                  <a:moveTo>
                    <a:pt x="271874" y="65937"/>
                  </a:moveTo>
                  <a:lnTo>
                    <a:pt x="271874" y="65937"/>
                  </a:lnTo>
                  <a:cubicBezTo>
                    <a:pt x="271874" y="65089"/>
                    <a:pt x="271874" y="64241"/>
                    <a:pt x="271874" y="63393"/>
                  </a:cubicBezTo>
                  <a:cubicBezTo>
                    <a:pt x="271724" y="59354"/>
                    <a:pt x="271674" y="59205"/>
                    <a:pt x="267485" y="59603"/>
                  </a:cubicBezTo>
                  <a:cubicBezTo>
                    <a:pt x="262050" y="60102"/>
                    <a:pt x="256614" y="60750"/>
                    <a:pt x="251179" y="61548"/>
                  </a:cubicBezTo>
                  <a:cubicBezTo>
                    <a:pt x="243250" y="62695"/>
                    <a:pt x="243400" y="62795"/>
                    <a:pt x="243599" y="70824"/>
                  </a:cubicBezTo>
                  <a:cubicBezTo>
                    <a:pt x="243699" y="73766"/>
                    <a:pt x="244397" y="75062"/>
                    <a:pt x="247589" y="74663"/>
                  </a:cubicBezTo>
                  <a:cubicBezTo>
                    <a:pt x="254670" y="73766"/>
                    <a:pt x="261801" y="72968"/>
                    <a:pt x="268932" y="72270"/>
                  </a:cubicBezTo>
                  <a:cubicBezTo>
                    <a:pt x="271026" y="72070"/>
                    <a:pt x="271973" y="71173"/>
                    <a:pt x="271874" y="69078"/>
                  </a:cubicBezTo>
                  <a:cubicBezTo>
                    <a:pt x="271874" y="68031"/>
                    <a:pt x="271874" y="66984"/>
                    <a:pt x="271874" y="65937"/>
                  </a:cubicBezTo>
                  <a:close/>
                  <a:moveTo>
                    <a:pt x="210986" y="29235"/>
                  </a:moveTo>
                  <a:cubicBezTo>
                    <a:pt x="210986" y="23500"/>
                    <a:pt x="210986" y="23400"/>
                    <a:pt x="205601" y="24248"/>
                  </a:cubicBezTo>
                  <a:cubicBezTo>
                    <a:pt x="199617" y="25195"/>
                    <a:pt x="193633" y="26243"/>
                    <a:pt x="187649" y="27390"/>
                  </a:cubicBezTo>
                  <a:cubicBezTo>
                    <a:pt x="182712" y="28337"/>
                    <a:pt x="182712" y="28437"/>
                    <a:pt x="182662" y="33324"/>
                  </a:cubicBezTo>
                  <a:cubicBezTo>
                    <a:pt x="182662" y="33972"/>
                    <a:pt x="182662" y="34570"/>
                    <a:pt x="182662" y="35219"/>
                  </a:cubicBezTo>
                  <a:cubicBezTo>
                    <a:pt x="182812" y="39407"/>
                    <a:pt x="183011" y="39657"/>
                    <a:pt x="186951" y="39058"/>
                  </a:cubicBezTo>
                  <a:cubicBezTo>
                    <a:pt x="193184" y="38111"/>
                    <a:pt x="199367" y="37064"/>
                    <a:pt x="205551" y="35967"/>
                  </a:cubicBezTo>
                  <a:cubicBezTo>
                    <a:pt x="211036" y="34969"/>
                    <a:pt x="210986" y="34919"/>
                    <a:pt x="210986" y="29284"/>
                  </a:cubicBezTo>
                  <a:close/>
                  <a:moveTo>
                    <a:pt x="396142" y="50079"/>
                  </a:moveTo>
                  <a:cubicBezTo>
                    <a:pt x="396241" y="56113"/>
                    <a:pt x="395045" y="56911"/>
                    <a:pt x="402325" y="57260"/>
                  </a:cubicBezTo>
                  <a:cubicBezTo>
                    <a:pt x="406713" y="57509"/>
                    <a:pt x="411102" y="58307"/>
                    <a:pt x="415440" y="58905"/>
                  </a:cubicBezTo>
                  <a:cubicBezTo>
                    <a:pt x="425912" y="60302"/>
                    <a:pt x="423917" y="60601"/>
                    <a:pt x="424167" y="50627"/>
                  </a:cubicBezTo>
                  <a:cubicBezTo>
                    <a:pt x="424217" y="48334"/>
                    <a:pt x="423319" y="47237"/>
                    <a:pt x="420925" y="46987"/>
                  </a:cubicBezTo>
                  <a:cubicBezTo>
                    <a:pt x="414642" y="46239"/>
                    <a:pt x="408459" y="45242"/>
                    <a:pt x="402176" y="44494"/>
                  </a:cubicBezTo>
                  <a:cubicBezTo>
                    <a:pt x="396142" y="43746"/>
                    <a:pt x="396092" y="43846"/>
                    <a:pt x="396092" y="50079"/>
                  </a:cubicBezTo>
                  <a:close/>
                  <a:moveTo>
                    <a:pt x="427209" y="33124"/>
                  </a:moveTo>
                  <a:cubicBezTo>
                    <a:pt x="426161" y="36415"/>
                    <a:pt x="426810" y="39407"/>
                    <a:pt x="426610" y="42300"/>
                  </a:cubicBezTo>
                  <a:cubicBezTo>
                    <a:pt x="426461" y="44693"/>
                    <a:pt x="427508" y="45541"/>
                    <a:pt x="429852" y="45840"/>
                  </a:cubicBezTo>
                  <a:cubicBezTo>
                    <a:pt x="435487" y="46489"/>
                    <a:pt x="441072" y="47735"/>
                    <a:pt x="446707" y="48184"/>
                  </a:cubicBezTo>
                  <a:cubicBezTo>
                    <a:pt x="449200" y="48383"/>
                    <a:pt x="452641" y="50927"/>
                    <a:pt x="454137" y="48034"/>
                  </a:cubicBezTo>
                  <a:cubicBezTo>
                    <a:pt x="455334" y="45691"/>
                    <a:pt x="454486" y="42300"/>
                    <a:pt x="454436" y="39358"/>
                  </a:cubicBezTo>
                  <a:cubicBezTo>
                    <a:pt x="454436" y="37862"/>
                    <a:pt x="453488" y="37213"/>
                    <a:pt x="452042" y="36964"/>
                  </a:cubicBezTo>
                  <a:cubicBezTo>
                    <a:pt x="443764" y="35717"/>
                    <a:pt x="435487" y="34421"/>
                    <a:pt x="427159" y="33174"/>
                  </a:cubicBezTo>
                  <a:close/>
                  <a:moveTo>
                    <a:pt x="435886" y="78702"/>
                  </a:moveTo>
                  <a:cubicBezTo>
                    <a:pt x="429602" y="78204"/>
                    <a:pt x="426511" y="80448"/>
                    <a:pt x="426610" y="85434"/>
                  </a:cubicBezTo>
                  <a:cubicBezTo>
                    <a:pt x="426610" y="85434"/>
                    <a:pt x="426610" y="85883"/>
                    <a:pt x="426610" y="86083"/>
                  </a:cubicBezTo>
                  <a:cubicBezTo>
                    <a:pt x="426211" y="88925"/>
                    <a:pt x="427209" y="90321"/>
                    <a:pt x="430251" y="90521"/>
                  </a:cubicBezTo>
                  <a:cubicBezTo>
                    <a:pt x="435886" y="90870"/>
                    <a:pt x="441570" y="91468"/>
                    <a:pt x="447205" y="92117"/>
                  </a:cubicBezTo>
                  <a:cubicBezTo>
                    <a:pt x="454785" y="92964"/>
                    <a:pt x="454835" y="92964"/>
                    <a:pt x="454586" y="85135"/>
                  </a:cubicBezTo>
                  <a:cubicBezTo>
                    <a:pt x="454586" y="84936"/>
                    <a:pt x="454586" y="84736"/>
                    <a:pt x="454586" y="84487"/>
                  </a:cubicBezTo>
                  <a:cubicBezTo>
                    <a:pt x="454984" y="81545"/>
                    <a:pt x="453588" y="80298"/>
                    <a:pt x="450696" y="80099"/>
                  </a:cubicBezTo>
                  <a:cubicBezTo>
                    <a:pt x="445061" y="79650"/>
                    <a:pt x="439376" y="79052"/>
                    <a:pt x="435886" y="78702"/>
                  </a:cubicBezTo>
                  <a:close/>
                  <a:moveTo>
                    <a:pt x="350015" y="148316"/>
                  </a:moveTo>
                  <a:lnTo>
                    <a:pt x="350015" y="148316"/>
                  </a:lnTo>
                  <a:cubicBezTo>
                    <a:pt x="351262" y="148366"/>
                    <a:pt x="352558" y="148316"/>
                    <a:pt x="353805" y="148366"/>
                  </a:cubicBezTo>
                  <a:cubicBezTo>
                    <a:pt x="364825" y="148566"/>
                    <a:pt x="363180" y="150511"/>
                    <a:pt x="363329" y="138243"/>
                  </a:cubicBezTo>
                  <a:cubicBezTo>
                    <a:pt x="363329" y="136149"/>
                    <a:pt x="362482" y="135202"/>
                    <a:pt x="360437" y="135102"/>
                  </a:cubicBezTo>
                  <a:cubicBezTo>
                    <a:pt x="353954" y="134852"/>
                    <a:pt x="347422" y="134553"/>
                    <a:pt x="340939" y="134304"/>
                  </a:cubicBezTo>
                  <a:cubicBezTo>
                    <a:pt x="339643" y="134304"/>
                    <a:pt x="338196" y="134304"/>
                    <a:pt x="338147" y="136049"/>
                  </a:cubicBezTo>
                  <a:cubicBezTo>
                    <a:pt x="337997" y="139789"/>
                    <a:pt x="336900" y="143978"/>
                    <a:pt x="338595" y="147170"/>
                  </a:cubicBezTo>
                  <a:cubicBezTo>
                    <a:pt x="339992" y="149713"/>
                    <a:pt x="344031" y="147768"/>
                    <a:pt x="346873" y="148316"/>
                  </a:cubicBezTo>
                  <a:cubicBezTo>
                    <a:pt x="347871" y="148516"/>
                    <a:pt x="348968" y="148316"/>
                    <a:pt x="350015" y="148316"/>
                  </a:cubicBezTo>
                  <a:close/>
                  <a:moveTo>
                    <a:pt x="271874" y="19760"/>
                  </a:moveTo>
                  <a:cubicBezTo>
                    <a:pt x="271874" y="18912"/>
                    <a:pt x="271874" y="18064"/>
                    <a:pt x="271874" y="17267"/>
                  </a:cubicBezTo>
                  <a:cubicBezTo>
                    <a:pt x="271774" y="14275"/>
                    <a:pt x="270228" y="13028"/>
                    <a:pt x="267236" y="13527"/>
                  </a:cubicBezTo>
                  <a:cubicBezTo>
                    <a:pt x="261850" y="14474"/>
                    <a:pt x="256565" y="15671"/>
                    <a:pt x="251129" y="16369"/>
                  </a:cubicBezTo>
                  <a:cubicBezTo>
                    <a:pt x="242702" y="17366"/>
                    <a:pt x="243699" y="17067"/>
                    <a:pt x="243599" y="26542"/>
                  </a:cubicBezTo>
                  <a:cubicBezTo>
                    <a:pt x="243599" y="29085"/>
                    <a:pt x="244597" y="29833"/>
                    <a:pt x="247040" y="29434"/>
                  </a:cubicBezTo>
                  <a:cubicBezTo>
                    <a:pt x="253223" y="28437"/>
                    <a:pt x="259457" y="27539"/>
                    <a:pt x="265690" y="26642"/>
                  </a:cubicBezTo>
                  <a:cubicBezTo>
                    <a:pt x="271774" y="25794"/>
                    <a:pt x="271774" y="25794"/>
                    <a:pt x="271824" y="19760"/>
                  </a:cubicBezTo>
                  <a:close/>
                  <a:moveTo>
                    <a:pt x="426610" y="47935"/>
                  </a:moveTo>
                  <a:cubicBezTo>
                    <a:pt x="426610" y="51675"/>
                    <a:pt x="426710" y="54367"/>
                    <a:pt x="426610" y="57110"/>
                  </a:cubicBezTo>
                  <a:cubicBezTo>
                    <a:pt x="426461" y="59953"/>
                    <a:pt x="427907" y="60651"/>
                    <a:pt x="430400" y="60900"/>
                  </a:cubicBezTo>
                  <a:cubicBezTo>
                    <a:pt x="436035" y="61449"/>
                    <a:pt x="441720" y="62197"/>
                    <a:pt x="447305" y="62994"/>
                  </a:cubicBezTo>
                  <a:cubicBezTo>
                    <a:pt x="454785" y="64042"/>
                    <a:pt x="454984" y="63942"/>
                    <a:pt x="454586" y="56113"/>
                  </a:cubicBezTo>
                  <a:cubicBezTo>
                    <a:pt x="454586" y="55714"/>
                    <a:pt x="454536" y="55265"/>
                    <a:pt x="454586" y="54866"/>
                  </a:cubicBezTo>
                  <a:cubicBezTo>
                    <a:pt x="454785" y="52822"/>
                    <a:pt x="453838" y="51725"/>
                    <a:pt x="451793" y="51475"/>
                  </a:cubicBezTo>
                  <a:cubicBezTo>
                    <a:pt x="443665" y="50378"/>
                    <a:pt x="435586" y="49231"/>
                    <a:pt x="426610" y="47985"/>
                  </a:cubicBezTo>
                  <a:close/>
                  <a:moveTo>
                    <a:pt x="363329" y="46040"/>
                  </a:moveTo>
                  <a:cubicBezTo>
                    <a:pt x="363329" y="45391"/>
                    <a:pt x="363329" y="44793"/>
                    <a:pt x="363329" y="44145"/>
                  </a:cubicBezTo>
                  <a:cubicBezTo>
                    <a:pt x="363263" y="40688"/>
                    <a:pt x="361584" y="38726"/>
                    <a:pt x="358293" y="38261"/>
                  </a:cubicBezTo>
                  <a:cubicBezTo>
                    <a:pt x="354752" y="37762"/>
                    <a:pt x="351262" y="37064"/>
                    <a:pt x="347721" y="36964"/>
                  </a:cubicBezTo>
                  <a:cubicBezTo>
                    <a:pt x="344629" y="36864"/>
                    <a:pt x="340889" y="34171"/>
                    <a:pt x="338795" y="36465"/>
                  </a:cubicBezTo>
                  <a:cubicBezTo>
                    <a:pt x="336651" y="38759"/>
                    <a:pt x="338346" y="42898"/>
                    <a:pt x="338047" y="46239"/>
                  </a:cubicBezTo>
                  <a:cubicBezTo>
                    <a:pt x="337798" y="48633"/>
                    <a:pt x="338845" y="49580"/>
                    <a:pt x="341189" y="49830"/>
                  </a:cubicBezTo>
                  <a:cubicBezTo>
                    <a:pt x="346375" y="50428"/>
                    <a:pt x="351561" y="51375"/>
                    <a:pt x="356747" y="51824"/>
                  </a:cubicBezTo>
                  <a:cubicBezTo>
                    <a:pt x="364227" y="52473"/>
                    <a:pt x="363279" y="52822"/>
                    <a:pt x="363329" y="46040"/>
                  </a:cubicBezTo>
                  <a:close/>
                  <a:moveTo>
                    <a:pt x="453987" y="77954"/>
                  </a:moveTo>
                  <a:cubicBezTo>
                    <a:pt x="455084" y="74813"/>
                    <a:pt x="454386" y="71871"/>
                    <a:pt x="454586" y="68978"/>
                  </a:cubicBezTo>
                  <a:cubicBezTo>
                    <a:pt x="454735" y="66934"/>
                    <a:pt x="453788" y="66036"/>
                    <a:pt x="451643" y="65837"/>
                  </a:cubicBezTo>
                  <a:cubicBezTo>
                    <a:pt x="446208" y="65288"/>
                    <a:pt x="440822" y="64291"/>
                    <a:pt x="435387" y="63792"/>
                  </a:cubicBezTo>
                  <a:cubicBezTo>
                    <a:pt x="425015" y="62795"/>
                    <a:pt x="426909" y="61997"/>
                    <a:pt x="426610" y="71621"/>
                  </a:cubicBezTo>
                  <a:cubicBezTo>
                    <a:pt x="426511" y="74314"/>
                    <a:pt x="427558" y="75461"/>
                    <a:pt x="430101" y="75710"/>
                  </a:cubicBezTo>
                  <a:cubicBezTo>
                    <a:pt x="438030" y="76409"/>
                    <a:pt x="445909" y="77206"/>
                    <a:pt x="453987" y="77954"/>
                  </a:cubicBezTo>
                  <a:close/>
                  <a:moveTo>
                    <a:pt x="440124" y="138144"/>
                  </a:moveTo>
                  <a:lnTo>
                    <a:pt x="440124" y="137695"/>
                  </a:lnTo>
                  <a:cubicBezTo>
                    <a:pt x="438030" y="137695"/>
                    <a:pt x="435935" y="137795"/>
                    <a:pt x="433841" y="137695"/>
                  </a:cubicBezTo>
                  <a:cubicBezTo>
                    <a:pt x="425364" y="137196"/>
                    <a:pt x="426810" y="136947"/>
                    <a:pt x="426610" y="144926"/>
                  </a:cubicBezTo>
                  <a:cubicBezTo>
                    <a:pt x="426610" y="145324"/>
                    <a:pt x="426610" y="145773"/>
                    <a:pt x="426610" y="146172"/>
                  </a:cubicBezTo>
                  <a:cubicBezTo>
                    <a:pt x="426311" y="148915"/>
                    <a:pt x="427608" y="149812"/>
                    <a:pt x="430251" y="149862"/>
                  </a:cubicBezTo>
                  <a:cubicBezTo>
                    <a:pt x="435487" y="149862"/>
                    <a:pt x="440723" y="150112"/>
                    <a:pt x="445959" y="150311"/>
                  </a:cubicBezTo>
                  <a:cubicBezTo>
                    <a:pt x="455034" y="150610"/>
                    <a:pt x="455683" y="149912"/>
                    <a:pt x="454635" y="141036"/>
                  </a:cubicBezTo>
                  <a:cubicBezTo>
                    <a:pt x="454386" y="138892"/>
                    <a:pt x="453439" y="138144"/>
                    <a:pt x="451444" y="138144"/>
                  </a:cubicBezTo>
                  <a:cubicBezTo>
                    <a:pt x="447654" y="138144"/>
                    <a:pt x="443914" y="138144"/>
                    <a:pt x="440124" y="138144"/>
                  </a:cubicBezTo>
                  <a:close/>
                  <a:moveTo>
                    <a:pt x="438628" y="122835"/>
                  </a:moveTo>
                  <a:cubicBezTo>
                    <a:pt x="437481" y="122835"/>
                    <a:pt x="435786" y="122835"/>
                    <a:pt x="434140" y="122835"/>
                  </a:cubicBezTo>
                  <a:cubicBezTo>
                    <a:pt x="425962" y="122785"/>
                    <a:pt x="426660" y="120940"/>
                    <a:pt x="426660" y="130564"/>
                  </a:cubicBezTo>
                  <a:cubicBezTo>
                    <a:pt x="426660" y="134852"/>
                    <a:pt x="426810" y="134952"/>
                    <a:pt x="431397" y="135152"/>
                  </a:cubicBezTo>
                  <a:cubicBezTo>
                    <a:pt x="437481" y="135401"/>
                    <a:pt x="443615" y="135451"/>
                    <a:pt x="449699" y="135551"/>
                  </a:cubicBezTo>
                  <a:cubicBezTo>
                    <a:pt x="454486" y="135600"/>
                    <a:pt x="454486" y="135551"/>
                    <a:pt x="454586" y="130863"/>
                  </a:cubicBezTo>
                  <a:cubicBezTo>
                    <a:pt x="454586" y="129816"/>
                    <a:pt x="454486" y="128769"/>
                    <a:pt x="454586" y="127721"/>
                  </a:cubicBezTo>
                  <a:cubicBezTo>
                    <a:pt x="454785" y="125178"/>
                    <a:pt x="454037" y="123882"/>
                    <a:pt x="451145" y="123832"/>
                  </a:cubicBezTo>
                  <a:cubicBezTo>
                    <a:pt x="447155" y="123782"/>
                    <a:pt x="443166" y="123283"/>
                    <a:pt x="438628" y="122934"/>
                  </a:cubicBezTo>
                  <a:close/>
                  <a:moveTo>
                    <a:pt x="440423" y="164623"/>
                  </a:moveTo>
                  <a:cubicBezTo>
                    <a:pt x="442717" y="164623"/>
                    <a:pt x="445061" y="164623"/>
                    <a:pt x="447355" y="164623"/>
                  </a:cubicBezTo>
                  <a:cubicBezTo>
                    <a:pt x="455284" y="164473"/>
                    <a:pt x="454486" y="166019"/>
                    <a:pt x="454586" y="157143"/>
                  </a:cubicBezTo>
                  <a:cubicBezTo>
                    <a:pt x="454586" y="156744"/>
                    <a:pt x="454536" y="156295"/>
                    <a:pt x="454586" y="155896"/>
                  </a:cubicBezTo>
                  <a:cubicBezTo>
                    <a:pt x="454885" y="153353"/>
                    <a:pt x="453488" y="152705"/>
                    <a:pt x="451244" y="152655"/>
                  </a:cubicBezTo>
                  <a:cubicBezTo>
                    <a:pt x="446008" y="152605"/>
                    <a:pt x="440772" y="152206"/>
                    <a:pt x="435536" y="152256"/>
                  </a:cubicBezTo>
                  <a:cubicBezTo>
                    <a:pt x="425364" y="152256"/>
                    <a:pt x="426860" y="150560"/>
                    <a:pt x="426610" y="161232"/>
                  </a:cubicBezTo>
                  <a:cubicBezTo>
                    <a:pt x="426560" y="164174"/>
                    <a:pt x="427957" y="164723"/>
                    <a:pt x="430400" y="164673"/>
                  </a:cubicBezTo>
                  <a:cubicBezTo>
                    <a:pt x="433741" y="164573"/>
                    <a:pt x="437132" y="164673"/>
                    <a:pt x="440473" y="164673"/>
                  </a:cubicBezTo>
                  <a:close/>
                  <a:moveTo>
                    <a:pt x="337997" y="18962"/>
                  </a:moveTo>
                  <a:cubicBezTo>
                    <a:pt x="337997" y="23251"/>
                    <a:pt x="337997" y="26841"/>
                    <a:pt x="337997" y="30382"/>
                  </a:cubicBezTo>
                  <a:cubicBezTo>
                    <a:pt x="337997" y="32227"/>
                    <a:pt x="338795" y="32925"/>
                    <a:pt x="340590" y="33224"/>
                  </a:cubicBezTo>
                  <a:cubicBezTo>
                    <a:pt x="347970" y="34371"/>
                    <a:pt x="355301" y="35717"/>
                    <a:pt x="362831" y="36017"/>
                  </a:cubicBezTo>
                  <a:cubicBezTo>
                    <a:pt x="363728" y="32476"/>
                    <a:pt x="363080" y="29284"/>
                    <a:pt x="363329" y="26193"/>
                  </a:cubicBezTo>
                  <a:cubicBezTo>
                    <a:pt x="363529" y="23799"/>
                    <a:pt x="362432" y="22902"/>
                    <a:pt x="360138" y="22552"/>
                  </a:cubicBezTo>
                  <a:cubicBezTo>
                    <a:pt x="353057" y="21505"/>
                    <a:pt x="346075" y="20308"/>
                    <a:pt x="338047" y="19012"/>
                  </a:cubicBezTo>
                  <a:close/>
                  <a:moveTo>
                    <a:pt x="426560" y="18064"/>
                  </a:moveTo>
                  <a:cubicBezTo>
                    <a:pt x="426560" y="21106"/>
                    <a:pt x="426560" y="22951"/>
                    <a:pt x="426560" y="24846"/>
                  </a:cubicBezTo>
                  <a:cubicBezTo>
                    <a:pt x="426560" y="30431"/>
                    <a:pt x="426560" y="30481"/>
                    <a:pt x="432295" y="31429"/>
                  </a:cubicBezTo>
                  <a:cubicBezTo>
                    <a:pt x="437032" y="32177"/>
                    <a:pt x="441870" y="32775"/>
                    <a:pt x="446607" y="33573"/>
                  </a:cubicBezTo>
                  <a:cubicBezTo>
                    <a:pt x="454935" y="35019"/>
                    <a:pt x="454885" y="35019"/>
                    <a:pt x="454586" y="26492"/>
                  </a:cubicBezTo>
                  <a:cubicBezTo>
                    <a:pt x="454486" y="23949"/>
                    <a:pt x="453738" y="22702"/>
                    <a:pt x="451195" y="22303"/>
                  </a:cubicBezTo>
                  <a:cubicBezTo>
                    <a:pt x="443166" y="21007"/>
                    <a:pt x="435187" y="19560"/>
                    <a:pt x="426560" y="18064"/>
                  </a:cubicBezTo>
                  <a:close/>
                  <a:moveTo>
                    <a:pt x="444562" y="106378"/>
                  </a:moveTo>
                  <a:cubicBezTo>
                    <a:pt x="445759" y="106378"/>
                    <a:pt x="446358" y="106378"/>
                    <a:pt x="447006" y="106378"/>
                  </a:cubicBezTo>
                  <a:cubicBezTo>
                    <a:pt x="454885" y="106678"/>
                    <a:pt x="454735" y="106678"/>
                    <a:pt x="454586" y="98849"/>
                  </a:cubicBezTo>
                  <a:cubicBezTo>
                    <a:pt x="454536" y="95857"/>
                    <a:pt x="453588" y="94859"/>
                    <a:pt x="450646" y="94710"/>
                  </a:cubicBezTo>
                  <a:cubicBezTo>
                    <a:pt x="445211" y="94460"/>
                    <a:pt x="439725" y="94012"/>
                    <a:pt x="434340" y="93264"/>
                  </a:cubicBezTo>
                  <a:cubicBezTo>
                    <a:pt x="425214" y="92017"/>
                    <a:pt x="426710" y="92266"/>
                    <a:pt x="426560" y="100145"/>
                  </a:cubicBezTo>
                  <a:cubicBezTo>
                    <a:pt x="426560" y="100793"/>
                    <a:pt x="426560" y="101392"/>
                    <a:pt x="426560" y="102040"/>
                  </a:cubicBezTo>
                  <a:cubicBezTo>
                    <a:pt x="426411" y="104135"/>
                    <a:pt x="427259" y="105032"/>
                    <a:pt x="429453" y="105132"/>
                  </a:cubicBezTo>
                  <a:cubicBezTo>
                    <a:pt x="434689" y="105431"/>
                    <a:pt x="439925" y="105980"/>
                    <a:pt x="444612" y="106329"/>
                  </a:cubicBezTo>
                  <a:close/>
                  <a:moveTo>
                    <a:pt x="316654" y="164673"/>
                  </a:moveTo>
                  <a:cubicBezTo>
                    <a:pt x="317701" y="164673"/>
                    <a:pt x="318748" y="164673"/>
                    <a:pt x="319796" y="164673"/>
                  </a:cubicBezTo>
                  <a:cubicBezTo>
                    <a:pt x="330268" y="164673"/>
                    <a:pt x="330218" y="164673"/>
                    <a:pt x="329420" y="153852"/>
                  </a:cubicBezTo>
                  <a:cubicBezTo>
                    <a:pt x="329270" y="151558"/>
                    <a:pt x="328572" y="150411"/>
                    <a:pt x="326129" y="150511"/>
                  </a:cubicBezTo>
                  <a:cubicBezTo>
                    <a:pt x="320045" y="150660"/>
                    <a:pt x="313961" y="150710"/>
                    <a:pt x="307877" y="150660"/>
                  </a:cubicBezTo>
                  <a:cubicBezTo>
                    <a:pt x="305484" y="150660"/>
                    <a:pt x="304337" y="151558"/>
                    <a:pt x="304437" y="154001"/>
                  </a:cubicBezTo>
                  <a:cubicBezTo>
                    <a:pt x="304437" y="155248"/>
                    <a:pt x="304437" y="156495"/>
                    <a:pt x="304437" y="157791"/>
                  </a:cubicBezTo>
                  <a:cubicBezTo>
                    <a:pt x="304487" y="165471"/>
                    <a:pt x="303739" y="164623"/>
                    <a:pt x="311019" y="164673"/>
                  </a:cubicBezTo>
                  <a:cubicBezTo>
                    <a:pt x="312914" y="164673"/>
                    <a:pt x="314809" y="164673"/>
                    <a:pt x="316704" y="164673"/>
                  </a:cubicBezTo>
                  <a:close/>
                  <a:moveTo>
                    <a:pt x="241255" y="83889"/>
                  </a:moveTo>
                  <a:cubicBezTo>
                    <a:pt x="241255" y="77805"/>
                    <a:pt x="241305" y="77406"/>
                    <a:pt x="234972" y="78304"/>
                  </a:cubicBezTo>
                  <a:cubicBezTo>
                    <a:pt x="229986" y="79002"/>
                    <a:pt x="224999" y="79401"/>
                    <a:pt x="219962" y="79800"/>
                  </a:cubicBezTo>
                  <a:cubicBezTo>
                    <a:pt x="213131" y="80348"/>
                    <a:pt x="213131" y="80298"/>
                    <a:pt x="213230" y="87130"/>
                  </a:cubicBezTo>
                  <a:cubicBezTo>
                    <a:pt x="213230" y="87778"/>
                    <a:pt x="213280" y="88377"/>
                    <a:pt x="213230" y="89025"/>
                  </a:cubicBezTo>
                  <a:cubicBezTo>
                    <a:pt x="212981" y="91967"/>
                    <a:pt x="214477" y="92565"/>
                    <a:pt x="217070" y="92266"/>
                  </a:cubicBezTo>
                  <a:cubicBezTo>
                    <a:pt x="223303" y="91618"/>
                    <a:pt x="229587" y="91269"/>
                    <a:pt x="235820" y="90471"/>
                  </a:cubicBezTo>
                  <a:cubicBezTo>
                    <a:pt x="241405" y="89773"/>
                    <a:pt x="241255" y="90820"/>
                    <a:pt x="241255" y="83889"/>
                  </a:cubicBezTo>
                  <a:close/>
                  <a:moveTo>
                    <a:pt x="472787" y="136648"/>
                  </a:moveTo>
                  <a:cubicBezTo>
                    <a:pt x="473784" y="136648"/>
                    <a:pt x="476078" y="136648"/>
                    <a:pt x="478422" y="136648"/>
                  </a:cubicBezTo>
                  <a:cubicBezTo>
                    <a:pt x="485653" y="136648"/>
                    <a:pt x="484905" y="137745"/>
                    <a:pt x="485004" y="129816"/>
                  </a:cubicBezTo>
                  <a:cubicBezTo>
                    <a:pt x="485004" y="129616"/>
                    <a:pt x="485004" y="129367"/>
                    <a:pt x="485004" y="129168"/>
                  </a:cubicBezTo>
                  <a:cubicBezTo>
                    <a:pt x="485403" y="126076"/>
                    <a:pt x="483907" y="125228"/>
                    <a:pt x="481015" y="125178"/>
                  </a:cubicBezTo>
                  <a:cubicBezTo>
                    <a:pt x="475530" y="125079"/>
                    <a:pt x="470094" y="124380"/>
                    <a:pt x="464609" y="124231"/>
                  </a:cubicBezTo>
                  <a:cubicBezTo>
                    <a:pt x="456082" y="124031"/>
                    <a:pt x="457079" y="122286"/>
                    <a:pt x="456929" y="132409"/>
                  </a:cubicBezTo>
                  <a:cubicBezTo>
                    <a:pt x="456929" y="134852"/>
                    <a:pt x="457827" y="135850"/>
                    <a:pt x="460121" y="135949"/>
                  </a:cubicBezTo>
                  <a:cubicBezTo>
                    <a:pt x="463911" y="136099"/>
                    <a:pt x="467700" y="136348"/>
                    <a:pt x="472837" y="136648"/>
                  </a:cubicBezTo>
                  <a:close/>
                  <a:moveTo>
                    <a:pt x="478522" y="108623"/>
                  </a:moveTo>
                  <a:cubicBezTo>
                    <a:pt x="482910" y="108922"/>
                    <a:pt x="485071" y="106911"/>
                    <a:pt x="485004" y="102589"/>
                  </a:cubicBezTo>
                  <a:cubicBezTo>
                    <a:pt x="485004" y="102190"/>
                    <a:pt x="484954" y="101741"/>
                    <a:pt x="485004" y="101342"/>
                  </a:cubicBezTo>
                  <a:cubicBezTo>
                    <a:pt x="485403" y="98250"/>
                    <a:pt x="483907" y="97452"/>
                    <a:pt x="481015" y="97303"/>
                  </a:cubicBezTo>
                  <a:cubicBezTo>
                    <a:pt x="475380" y="97053"/>
                    <a:pt x="469695" y="96555"/>
                    <a:pt x="464060" y="95857"/>
                  </a:cubicBezTo>
                  <a:cubicBezTo>
                    <a:pt x="456530" y="94959"/>
                    <a:pt x="456929" y="93762"/>
                    <a:pt x="456879" y="102788"/>
                  </a:cubicBezTo>
                  <a:cubicBezTo>
                    <a:pt x="456879" y="103187"/>
                    <a:pt x="456879" y="103636"/>
                    <a:pt x="456879" y="104035"/>
                  </a:cubicBezTo>
                  <a:cubicBezTo>
                    <a:pt x="456680" y="106478"/>
                    <a:pt x="457927" y="107326"/>
                    <a:pt x="460220" y="107476"/>
                  </a:cubicBezTo>
                  <a:cubicBezTo>
                    <a:pt x="466304" y="107775"/>
                    <a:pt x="472388" y="108224"/>
                    <a:pt x="478422" y="108623"/>
                  </a:cubicBezTo>
                  <a:close/>
                  <a:moveTo>
                    <a:pt x="457727" y="52123"/>
                  </a:moveTo>
                  <a:cubicBezTo>
                    <a:pt x="456431" y="54966"/>
                    <a:pt x="457079" y="57709"/>
                    <a:pt x="456879" y="60351"/>
                  </a:cubicBezTo>
                  <a:cubicBezTo>
                    <a:pt x="456630" y="63343"/>
                    <a:pt x="458226" y="64241"/>
                    <a:pt x="461018" y="64490"/>
                  </a:cubicBezTo>
                  <a:cubicBezTo>
                    <a:pt x="466653" y="64989"/>
                    <a:pt x="472238" y="65687"/>
                    <a:pt x="477823" y="66485"/>
                  </a:cubicBezTo>
                  <a:cubicBezTo>
                    <a:pt x="485353" y="67582"/>
                    <a:pt x="485403" y="67532"/>
                    <a:pt x="485204" y="59703"/>
                  </a:cubicBezTo>
                  <a:cubicBezTo>
                    <a:pt x="485154" y="56911"/>
                    <a:pt x="484306" y="55714"/>
                    <a:pt x="481314" y="55365"/>
                  </a:cubicBezTo>
                  <a:cubicBezTo>
                    <a:pt x="473435" y="54467"/>
                    <a:pt x="465606" y="53171"/>
                    <a:pt x="457727" y="52074"/>
                  </a:cubicBezTo>
                  <a:close/>
                  <a:moveTo>
                    <a:pt x="470593" y="139191"/>
                  </a:moveTo>
                  <a:cubicBezTo>
                    <a:pt x="470593" y="139191"/>
                    <a:pt x="470593" y="138991"/>
                    <a:pt x="470593" y="138942"/>
                  </a:cubicBezTo>
                  <a:cubicBezTo>
                    <a:pt x="468299" y="138792"/>
                    <a:pt x="466005" y="138642"/>
                    <a:pt x="463711" y="138493"/>
                  </a:cubicBezTo>
                  <a:cubicBezTo>
                    <a:pt x="459157" y="138228"/>
                    <a:pt x="456913" y="140423"/>
                    <a:pt x="456979" y="145075"/>
                  </a:cubicBezTo>
                  <a:cubicBezTo>
                    <a:pt x="457029" y="150261"/>
                    <a:pt x="457029" y="150361"/>
                    <a:pt x="462016" y="150461"/>
                  </a:cubicBezTo>
                  <a:cubicBezTo>
                    <a:pt x="467900" y="150560"/>
                    <a:pt x="473734" y="150610"/>
                    <a:pt x="479619" y="150660"/>
                  </a:cubicBezTo>
                  <a:cubicBezTo>
                    <a:pt x="485054" y="150660"/>
                    <a:pt x="485054" y="150660"/>
                    <a:pt x="485054" y="145275"/>
                  </a:cubicBezTo>
                  <a:cubicBezTo>
                    <a:pt x="485054" y="144876"/>
                    <a:pt x="485054" y="144427"/>
                    <a:pt x="485054" y="144028"/>
                  </a:cubicBezTo>
                  <a:cubicBezTo>
                    <a:pt x="484954" y="139540"/>
                    <a:pt x="484954" y="139440"/>
                    <a:pt x="480666" y="139340"/>
                  </a:cubicBezTo>
                  <a:cubicBezTo>
                    <a:pt x="477325" y="139241"/>
                    <a:pt x="473984" y="139340"/>
                    <a:pt x="470593" y="139340"/>
                  </a:cubicBezTo>
                  <a:close/>
                  <a:moveTo>
                    <a:pt x="456979" y="86681"/>
                  </a:moveTo>
                  <a:cubicBezTo>
                    <a:pt x="456979" y="92715"/>
                    <a:pt x="456979" y="92765"/>
                    <a:pt x="463063" y="93363"/>
                  </a:cubicBezTo>
                  <a:cubicBezTo>
                    <a:pt x="467651" y="93812"/>
                    <a:pt x="472238" y="94111"/>
                    <a:pt x="476826" y="94560"/>
                  </a:cubicBezTo>
                  <a:cubicBezTo>
                    <a:pt x="485353" y="95458"/>
                    <a:pt x="486401" y="94410"/>
                    <a:pt x="485004" y="85983"/>
                  </a:cubicBezTo>
                  <a:cubicBezTo>
                    <a:pt x="484755" y="84587"/>
                    <a:pt x="484356" y="83689"/>
                    <a:pt x="482810" y="83540"/>
                  </a:cubicBezTo>
                  <a:cubicBezTo>
                    <a:pt x="475081" y="82742"/>
                    <a:pt x="467401" y="81894"/>
                    <a:pt x="459672" y="81096"/>
                  </a:cubicBezTo>
                  <a:cubicBezTo>
                    <a:pt x="457827" y="80897"/>
                    <a:pt x="456879" y="81645"/>
                    <a:pt x="456979" y="83540"/>
                  </a:cubicBezTo>
                  <a:cubicBezTo>
                    <a:pt x="456979" y="84587"/>
                    <a:pt x="456979" y="85634"/>
                    <a:pt x="456979" y="86681"/>
                  </a:cubicBezTo>
                  <a:close/>
                  <a:moveTo>
                    <a:pt x="485054" y="76109"/>
                  </a:moveTo>
                  <a:cubicBezTo>
                    <a:pt x="485154" y="70125"/>
                    <a:pt x="485154" y="70075"/>
                    <a:pt x="479319" y="69228"/>
                  </a:cubicBezTo>
                  <a:cubicBezTo>
                    <a:pt x="474582" y="68530"/>
                    <a:pt x="469795" y="67682"/>
                    <a:pt x="465008" y="67383"/>
                  </a:cubicBezTo>
                  <a:cubicBezTo>
                    <a:pt x="456181" y="66784"/>
                    <a:pt x="457129" y="65139"/>
                    <a:pt x="456979" y="74763"/>
                  </a:cubicBezTo>
                  <a:cubicBezTo>
                    <a:pt x="456979" y="77306"/>
                    <a:pt x="457677" y="78503"/>
                    <a:pt x="460420" y="78702"/>
                  </a:cubicBezTo>
                  <a:cubicBezTo>
                    <a:pt x="466903" y="79251"/>
                    <a:pt x="473335" y="80198"/>
                    <a:pt x="479768" y="80847"/>
                  </a:cubicBezTo>
                  <a:cubicBezTo>
                    <a:pt x="485004" y="81395"/>
                    <a:pt x="485004" y="81296"/>
                    <a:pt x="485054" y="76159"/>
                  </a:cubicBezTo>
                  <a:close/>
                  <a:moveTo>
                    <a:pt x="456979" y="42100"/>
                  </a:moveTo>
                  <a:cubicBezTo>
                    <a:pt x="456913" y="47153"/>
                    <a:pt x="458841" y="49946"/>
                    <a:pt x="462764" y="50478"/>
                  </a:cubicBezTo>
                  <a:cubicBezTo>
                    <a:pt x="468349" y="51226"/>
                    <a:pt x="473934" y="52024"/>
                    <a:pt x="479519" y="52822"/>
                  </a:cubicBezTo>
                  <a:cubicBezTo>
                    <a:pt x="484855" y="53619"/>
                    <a:pt x="485104" y="53420"/>
                    <a:pt x="485104" y="47885"/>
                  </a:cubicBezTo>
                  <a:cubicBezTo>
                    <a:pt x="485104" y="46638"/>
                    <a:pt x="485004" y="45391"/>
                    <a:pt x="484954" y="44145"/>
                  </a:cubicBezTo>
                  <a:cubicBezTo>
                    <a:pt x="484855" y="42699"/>
                    <a:pt x="484157" y="42001"/>
                    <a:pt x="482661" y="41751"/>
                  </a:cubicBezTo>
                  <a:cubicBezTo>
                    <a:pt x="475031" y="40604"/>
                    <a:pt x="467401" y="39308"/>
                    <a:pt x="459772" y="38111"/>
                  </a:cubicBezTo>
                  <a:cubicBezTo>
                    <a:pt x="458076" y="37862"/>
                    <a:pt x="456879" y="38360"/>
                    <a:pt x="456979" y="40355"/>
                  </a:cubicBezTo>
                  <a:cubicBezTo>
                    <a:pt x="456979" y="41402"/>
                    <a:pt x="456979" y="42449"/>
                    <a:pt x="456979" y="42100"/>
                  </a:cubicBezTo>
                  <a:close/>
                  <a:moveTo>
                    <a:pt x="476178" y="122635"/>
                  </a:moveTo>
                  <a:cubicBezTo>
                    <a:pt x="476178" y="122635"/>
                    <a:pt x="476627" y="122635"/>
                    <a:pt x="477275" y="122635"/>
                  </a:cubicBezTo>
                  <a:cubicBezTo>
                    <a:pt x="485702" y="122934"/>
                    <a:pt x="485702" y="122835"/>
                    <a:pt x="485104" y="114557"/>
                  </a:cubicBezTo>
                  <a:cubicBezTo>
                    <a:pt x="484905" y="112113"/>
                    <a:pt x="483957" y="111415"/>
                    <a:pt x="481663" y="111315"/>
                  </a:cubicBezTo>
                  <a:cubicBezTo>
                    <a:pt x="475978" y="111066"/>
                    <a:pt x="470343" y="110418"/>
                    <a:pt x="464659" y="110168"/>
                  </a:cubicBezTo>
                  <a:cubicBezTo>
                    <a:pt x="456331" y="109720"/>
                    <a:pt x="456431" y="109819"/>
                    <a:pt x="456979" y="118247"/>
                  </a:cubicBezTo>
                  <a:cubicBezTo>
                    <a:pt x="457129" y="120640"/>
                    <a:pt x="457927" y="121538"/>
                    <a:pt x="460320" y="121638"/>
                  </a:cubicBezTo>
                  <a:cubicBezTo>
                    <a:pt x="465357" y="121837"/>
                    <a:pt x="470393" y="122286"/>
                    <a:pt x="476278" y="122685"/>
                  </a:cubicBezTo>
                  <a:close/>
                  <a:moveTo>
                    <a:pt x="313413" y="116402"/>
                  </a:moveTo>
                  <a:cubicBezTo>
                    <a:pt x="315058" y="116302"/>
                    <a:pt x="317402" y="116152"/>
                    <a:pt x="319696" y="115953"/>
                  </a:cubicBezTo>
                  <a:cubicBezTo>
                    <a:pt x="330168" y="115055"/>
                    <a:pt x="330068" y="115055"/>
                    <a:pt x="329470" y="104683"/>
                  </a:cubicBezTo>
                  <a:cubicBezTo>
                    <a:pt x="329320" y="101940"/>
                    <a:pt x="328373" y="100993"/>
                    <a:pt x="325680" y="101242"/>
                  </a:cubicBezTo>
                  <a:cubicBezTo>
                    <a:pt x="320444" y="101741"/>
                    <a:pt x="315208" y="102140"/>
                    <a:pt x="309972" y="102439"/>
                  </a:cubicBezTo>
                  <a:cubicBezTo>
                    <a:pt x="304536" y="102788"/>
                    <a:pt x="304437" y="102738"/>
                    <a:pt x="304487" y="108224"/>
                  </a:cubicBezTo>
                  <a:cubicBezTo>
                    <a:pt x="304586" y="117748"/>
                    <a:pt x="303190" y="116551"/>
                    <a:pt x="313463" y="116402"/>
                  </a:cubicBezTo>
                  <a:close/>
                  <a:moveTo>
                    <a:pt x="484954" y="34122"/>
                  </a:moveTo>
                  <a:cubicBezTo>
                    <a:pt x="485004" y="28237"/>
                    <a:pt x="485004" y="28187"/>
                    <a:pt x="478970" y="27090"/>
                  </a:cubicBezTo>
                  <a:cubicBezTo>
                    <a:pt x="474433" y="26243"/>
                    <a:pt x="469845" y="25495"/>
                    <a:pt x="465257" y="24747"/>
                  </a:cubicBezTo>
                  <a:cubicBezTo>
                    <a:pt x="455782" y="23201"/>
                    <a:pt x="456879" y="22154"/>
                    <a:pt x="456879" y="32526"/>
                  </a:cubicBezTo>
                  <a:cubicBezTo>
                    <a:pt x="456879" y="34221"/>
                    <a:pt x="457478" y="35219"/>
                    <a:pt x="459323" y="35518"/>
                  </a:cubicBezTo>
                  <a:cubicBezTo>
                    <a:pt x="466803" y="36665"/>
                    <a:pt x="474283" y="37911"/>
                    <a:pt x="481763" y="39158"/>
                  </a:cubicBezTo>
                  <a:cubicBezTo>
                    <a:pt x="483758" y="39507"/>
                    <a:pt x="485104" y="39009"/>
                    <a:pt x="484954" y="36665"/>
                  </a:cubicBezTo>
                  <a:cubicBezTo>
                    <a:pt x="484905" y="35817"/>
                    <a:pt x="484954" y="34969"/>
                    <a:pt x="484954" y="34122"/>
                  </a:cubicBezTo>
                  <a:close/>
                  <a:moveTo>
                    <a:pt x="329370" y="59005"/>
                  </a:moveTo>
                  <a:cubicBezTo>
                    <a:pt x="329370" y="57958"/>
                    <a:pt x="329370" y="56911"/>
                    <a:pt x="329370" y="55863"/>
                  </a:cubicBezTo>
                  <a:cubicBezTo>
                    <a:pt x="329171" y="51774"/>
                    <a:pt x="329071" y="51675"/>
                    <a:pt x="324982" y="52173"/>
                  </a:cubicBezTo>
                  <a:cubicBezTo>
                    <a:pt x="321042" y="52672"/>
                    <a:pt x="317103" y="53121"/>
                    <a:pt x="313163" y="53719"/>
                  </a:cubicBezTo>
                  <a:cubicBezTo>
                    <a:pt x="303739" y="55165"/>
                    <a:pt x="303838" y="55215"/>
                    <a:pt x="304387" y="64989"/>
                  </a:cubicBezTo>
                  <a:cubicBezTo>
                    <a:pt x="304536" y="67682"/>
                    <a:pt x="305384" y="68779"/>
                    <a:pt x="308127" y="68430"/>
                  </a:cubicBezTo>
                  <a:cubicBezTo>
                    <a:pt x="313911" y="67682"/>
                    <a:pt x="319746" y="66984"/>
                    <a:pt x="325580" y="66435"/>
                  </a:cubicBezTo>
                  <a:cubicBezTo>
                    <a:pt x="328423" y="66186"/>
                    <a:pt x="329819" y="65139"/>
                    <a:pt x="329420" y="62147"/>
                  </a:cubicBezTo>
                  <a:cubicBezTo>
                    <a:pt x="329270" y="61100"/>
                    <a:pt x="329420" y="60052"/>
                    <a:pt x="329420" y="59005"/>
                  </a:cubicBezTo>
                  <a:close/>
                  <a:moveTo>
                    <a:pt x="314659" y="100045"/>
                  </a:moveTo>
                  <a:cubicBezTo>
                    <a:pt x="315258" y="100045"/>
                    <a:pt x="317352" y="99946"/>
                    <a:pt x="319447" y="99746"/>
                  </a:cubicBezTo>
                  <a:cubicBezTo>
                    <a:pt x="330118" y="98799"/>
                    <a:pt x="330268" y="98549"/>
                    <a:pt x="329420" y="87828"/>
                  </a:cubicBezTo>
                  <a:cubicBezTo>
                    <a:pt x="329220" y="85285"/>
                    <a:pt x="328273" y="84537"/>
                    <a:pt x="325929" y="84786"/>
                  </a:cubicBezTo>
                  <a:cubicBezTo>
                    <a:pt x="320095" y="85335"/>
                    <a:pt x="314260" y="85933"/>
                    <a:pt x="308376" y="86332"/>
                  </a:cubicBezTo>
                  <a:cubicBezTo>
                    <a:pt x="305135" y="86581"/>
                    <a:pt x="304387" y="88227"/>
                    <a:pt x="304337" y="91269"/>
                  </a:cubicBezTo>
                  <a:cubicBezTo>
                    <a:pt x="304187" y="100394"/>
                    <a:pt x="304088" y="100394"/>
                    <a:pt x="314659" y="100045"/>
                  </a:cubicBezTo>
                  <a:close/>
                  <a:moveTo>
                    <a:pt x="329370" y="42399"/>
                  </a:moveTo>
                  <a:cubicBezTo>
                    <a:pt x="329370" y="41552"/>
                    <a:pt x="329370" y="40704"/>
                    <a:pt x="329370" y="39856"/>
                  </a:cubicBezTo>
                  <a:cubicBezTo>
                    <a:pt x="329270" y="36764"/>
                    <a:pt x="327724" y="35435"/>
                    <a:pt x="324732" y="35867"/>
                  </a:cubicBezTo>
                  <a:cubicBezTo>
                    <a:pt x="320992" y="36415"/>
                    <a:pt x="317252" y="36964"/>
                    <a:pt x="313512" y="37562"/>
                  </a:cubicBezTo>
                  <a:cubicBezTo>
                    <a:pt x="303788" y="39108"/>
                    <a:pt x="303439" y="39607"/>
                    <a:pt x="304387" y="49381"/>
                  </a:cubicBezTo>
                  <a:cubicBezTo>
                    <a:pt x="304586" y="51525"/>
                    <a:pt x="305334" y="52373"/>
                    <a:pt x="307479" y="52123"/>
                  </a:cubicBezTo>
                  <a:cubicBezTo>
                    <a:pt x="312266" y="51575"/>
                    <a:pt x="317103" y="51126"/>
                    <a:pt x="321890" y="50578"/>
                  </a:cubicBezTo>
                  <a:cubicBezTo>
                    <a:pt x="326877" y="50013"/>
                    <a:pt x="329354" y="47270"/>
                    <a:pt x="329320" y="42350"/>
                  </a:cubicBezTo>
                  <a:close/>
                  <a:moveTo>
                    <a:pt x="305334" y="36366"/>
                  </a:moveTo>
                  <a:cubicBezTo>
                    <a:pt x="310121" y="35717"/>
                    <a:pt x="314909" y="34969"/>
                    <a:pt x="319696" y="34421"/>
                  </a:cubicBezTo>
                  <a:cubicBezTo>
                    <a:pt x="331913" y="32975"/>
                    <a:pt x="329071" y="33822"/>
                    <a:pt x="329320" y="23151"/>
                  </a:cubicBezTo>
                  <a:cubicBezTo>
                    <a:pt x="329420" y="18862"/>
                    <a:pt x="329071" y="18613"/>
                    <a:pt x="325082" y="19461"/>
                  </a:cubicBezTo>
                  <a:cubicBezTo>
                    <a:pt x="321591" y="20209"/>
                    <a:pt x="318050" y="20259"/>
                    <a:pt x="314560" y="21256"/>
                  </a:cubicBezTo>
                  <a:cubicBezTo>
                    <a:pt x="311418" y="22154"/>
                    <a:pt x="306980" y="21106"/>
                    <a:pt x="305185" y="23749"/>
                  </a:cubicBezTo>
                  <a:cubicBezTo>
                    <a:pt x="303290" y="26542"/>
                    <a:pt x="304636" y="30681"/>
                    <a:pt x="304636" y="34221"/>
                  </a:cubicBezTo>
                  <a:cubicBezTo>
                    <a:pt x="304636" y="34820"/>
                    <a:pt x="304985" y="35368"/>
                    <a:pt x="305334" y="36316"/>
                  </a:cubicBezTo>
                  <a:close/>
                  <a:moveTo>
                    <a:pt x="329370" y="75312"/>
                  </a:moveTo>
                  <a:cubicBezTo>
                    <a:pt x="329370" y="74464"/>
                    <a:pt x="329370" y="73616"/>
                    <a:pt x="329370" y="72768"/>
                  </a:cubicBezTo>
                  <a:cubicBezTo>
                    <a:pt x="329220" y="68131"/>
                    <a:pt x="329171" y="68081"/>
                    <a:pt x="324732" y="68530"/>
                  </a:cubicBezTo>
                  <a:cubicBezTo>
                    <a:pt x="321192" y="68879"/>
                    <a:pt x="317602" y="69327"/>
                    <a:pt x="314061" y="69627"/>
                  </a:cubicBezTo>
                  <a:cubicBezTo>
                    <a:pt x="304287" y="70524"/>
                    <a:pt x="302891" y="72369"/>
                    <a:pt x="304437" y="82143"/>
                  </a:cubicBezTo>
                  <a:cubicBezTo>
                    <a:pt x="304736" y="83988"/>
                    <a:pt x="305484" y="84686"/>
                    <a:pt x="307329" y="84487"/>
                  </a:cubicBezTo>
                  <a:cubicBezTo>
                    <a:pt x="313413" y="83839"/>
                    <a:pt x="319496" y="83141"/>
                    <a:pt x="325580" y="82742"/>
                  </a:cubicBezTo>
                  <a:cubicBezTo>
                    <a:pt x="328572" y="82542"/>
                    <a:pt x="329719" y="81345"/>
                    <a:pt x="329370" y="78403"/>
                  </a:cubicBezTo>
                  <a:cubicBezTo>
                    <a:pt x="329220" y="77356"/>
                    <a:pt x="329370" y="76309"/>
                    <a:pt x="329370" y="75262"/>
                  </a:cubicBezTo>
                  <a:close/>
                  <a:moveTo>
                    <a:pt x="316754" y="148666"/>
                  </a:moveTo>
                  <a:cubicBezTo>
                    <a:pt x="316754" y="148666"/>
                    <a:pt x="316754" y="148516"/>
                    <a:pt x="316754" y="148466"/>
                  </a:cubicBezTo>
                  <a:cubicBezTo>
                    <a:pt x="317602" y="148466"/>
                    <a:pt x="318449" y="148466"/>
                    <a:pt x="319247" y="148466"/>
                  </a:cubicBezTo>
                  <a:cubicBezTo>
                    <a:pt x="330268" y="148217"/>
                    <a:pt x="330218" y="148267"/>
                    <a:pt x="329370" y="137446"/>
                  </a:cubicBezTo>
                  <a:cubicBezTo>
                    <a:pt x="329171" y="135152"/>
                    <a:pt x="328522" y="134005"/>
                    <a:pt x="326029" y="134104"/>
                  </a:cubicBezTo>
                  <a:cubicBezTo>
                    <a:pt x="321840" y="134304"/>
                    <a:pt x="317651" y="134304"/>
                    <a:pt x="313463" y="134503"/>
                  </a:cubicBezTo>
                  <a:cubicBezTo>
                    <a:pt x="303689" y="135002"/>
                    <a:pt x="303739" y="135002"/>
                    <a:pt x="304287" y="145025"/>
                  </a:cubicBezTo>
                  <a:cubicBezTo>
                    <a:pt x="304437" y="147618"/>
                    <a:pt x="305135" y="148865"/>
                    <a:pt x="307927" y="148765"/>
                  </a:cubicBezTo>
                  <a:cubicBezTo>
                    <a:pt x="310870" y="148616"/>
                    <a:pt x="313762" y="148765"/>
                    <a:pt x="316704" y="148765"/>
                  </a:cubicBezTo>
                  <a:close/>
                  <a:moveTo>
                    <a:pt x="328373" y="2706"/>
                  </a:moveTo>
                  <a:cubicBezTo>
                    <a:pt x="321491" y="3902"/>
                    <a:pt x="314510" y="5249"/>
                    <a:pt x="307479" y="6296"/>
                  </a:cubicBezTo>
                  <a:cubicBezTo>
                    <a:pt x="305334" y="6645"/>
                    <a:pt x="304586" y="7592"/>
                    <a:pt x="304636" y="9587"/>
                  </a:cubicBezTo>
                  <a:cubicBezTo>
                    <a:pt x="304636" y="10834"/>
                    <a:pt x="304636" y="12130"/>
                    <a:pt x="304636" y="13377"/>
                  </a:cubicBezTo>
                  <a:cubicBezTo>
                    <a:pt x="304636" y="17965"/>
                    <a:pt x="306814" y="19926"/>
                    <a:pt x="311169" y="19261"/>
                  </a:cubicBezTo>
                  <a:cubicBezTo>
                    <a:pt x="313662" y="18862"/>
                    <a:pt x="316155" y="18613"/>
                    <a:pt x="318649" y="18264"/>
                  </a:cubicBezTo>
                  <a:cubicBezTo>
                    <a:pt x="330567" y="16369"/>
                    <a:pt x="330916" y="15870"/>
                    <a:pt x="328921" y="3553"/>
                  </a:cubicBezTo>
                  <a:cubicBezTo>
                    <a:pt x="328921" y="3354"/>
                    <a:pt x="328722" y="3204"/>
                    <a:pt x="328423" y="2755"/>
                  </a:cubicBezTo>
                  <a:close/>
                  <a:moveTo>
                    <a:pt x="316006" y="132459"/>
                  </a:moveTo>
                  <a:cubicBezTo>
                    <a:pt x="316006" y="132459"/>
                    <a:pt x="316006" y="132359"/>
                    <a:pt x="316006" y="132309"/>
                  </a:cubicBezTo>
                  <a:cubicBezTo>
                    <a:pt x="317252" y="132259"/>
                    <a:pt x="318549" y="132209"/>
                    <a:pt x="319796" y="132110"/>
                  </a:cubicBezTo>
                  <a:cubicBezTo>
                    <a:pt x="330268" y="131511"/>
                    <a:pt x="330218" y="131511"/>
                    <a:pt x="329420" y="120940"/>
                  </a:cubicBezTo>
                  <a:cubicBezTo>
                    <a:pt x="329220" y="118646"/>
                    <a:pt x="328672" y="117449"/>
                    <a:pt x="326129" y="117599"/>
                  </a:cubicBezTo>
                  <a:cubicBezTo>
                    <a:pt x="319846" y="118047"/>
                    <a:pt x="313562" y="118396"/>
                    <a:pt x="307229" y="118745"/>
                  </a:cubicBezTo>
                  <a:cubicBezTo>
                    <a:pt x="305883" y="118845"/>
                    <a:pt x="304586" y="119045"/>
                    <a:pt x="304586" y="120690"/>
                  </a:cubicBezTo>
                  <a:cubicBezTo>
                    <a:pt x="304586" y="124430"/>
                    <a:pt x="303190" y="128719"/>
                    <a:pt x="305235" y="131761"/>
                  </a:cubicBezTo>
                  <a:cubicBezTo>
                    <a:pt x="306830" y="134154"/>
                    <a:pt x="310670" y="132309"/>
                    <a:pt x="313512" y="132409"/>
                  </a:cubicBezTo>
                  <a:cubicBezTo>
                    <a:pt x="314360" y="132409"/>
                    <a:pt x="315208" y="132409"/>
                    <a:pt x="316056" y="132409"/>
                  </a:cubicBezTo>
                  <a:close/>
                  <a:moveTo>
                    <a:pt x="241206" y="54218"/>
                  </a:moveTo>
                  <a:cubicBezTo>
                    <a:pt x="241206" y="47536"/>
                    <a:pt x="241206" y="47586"/>
                    <a:pt x="234523" y="48633"/>
                  </a:cubicBezTo>
                  <a:cubicBezTo>
                    <a:pt x="228938" y="49481"/>
                    <a:pt x="223303" y="50278"/>
                    <a:pt x="217718" y="50877"/>
                  </a:cubicBezTo>
                  <a:cubicBezTo>
                    <a:pt x="214427" y="51226"/>
                    <a:pt x="212732" y="52672"/>
                    <a:pt x="213230" y="56113"/>
                  </a:cubicBezTo>
                  <a:cubicBezTo>
                    <a:pt x="213380" y="57160"/>
                    <a:pt x="213230" y="58207"/>
                    <a:pt x="213230" y="59254"/>
                  </a:cubicBezTo>
                  <a:cubicBezTo>
                    <a:pt x="213380" y="63443"/>
                    <a:pt x="213430" y="63543"/>
                    <a:pt x="217569" y="63094"/>
                  </a:cubicBezTo>
                  <a:cubicBezTo>
                    <a:pt x="223403" y="62446"/>
                    <a:pt x="229188" y="61548"/>
                    <a:pt x="235022" y="60850"/>
                  </a:cubicBezTo>
                  <a:cubicBezTo>
                    <a:pt x="241206" y="60102"/>
                    <a:pt x="241206" y="60152"/>
                    <a:pt x="241206" y="54218"/>
                  </a:cubicBezTo>
                  <a:close/>
                  <a:moveTo>
                    <a:pt x="470942" y="164573"/>
                  </a:moveTo>
                  <a:cubicBezTo>
                    <a:pt x="473236" y="164573"/>
                    <a:pt x="475579" y="164623"/>
                    <a:pt x="477873" y="164573"/>
                  </a:cubicBezTo>
                  <a:cubicBezTo>
                    <a:pt x="485403" y="164374"/>
                    <a:pt x="484905" y="166418"/>
                    <a:pt x="484905" y="156894"/>
                  </a:cubicBezTo>
                  <a:cubicBezTo>
                    <a:pt x="484905" y="156495"/>
                    <a:pt x="484905" y="156046"/>
                    <a:pt x="484905" y="155647"/>
                  </a:cubicBezTo>
                  <a:cubicBezTo>
                    <a:pt x="484905" y="154201"/>
                    <a:pt x="484306" y="153253"/>
                    <a:pt x="482710" y="153203"/>
                  </a:cubicBezTo>
                  <a:cubicBezTo>
                    <a:pt x="474931" y="153104"/>
                    <a:pt x="467152" y="152954"/>
                    <a:pt x="459373" y="152904"/>
                  </a:cubicBezTo>
                  <a:cubicBezTo>
                    <a:pt x="458276" y="152904"/>
                    <a:pt x="457079" y="153203"/>
                    <a:pt x="457029" y="154450"/>
                  </a:cubicBezTo>
                  <a:cubicBezTo>
                    <a:pt x="456879" y="157542"/>
                    <a:pt x="455882" y="161032"/>
                    <a:pt x="457478" y="163675"/>
                  </a:cubicBezTo>
                  <a:cubicBezTo>
                    <a:pt x="458675" y="165720"/>
                    <a:pt x="461766" y="164374"/>
                    <a:pt x="464010" y="164523"/>
                  </a:cubicBezTo>
                  <a:cubicBezTo>
                    <a:pt x="466304" y="164673"/>
                    <a:pt x="468648" y="164523"/>
                    <a:pt x="470942" y="164523"/>
                  </a:cubicBezTo>
                  <a:close/>
                  <a:moveTo>
                    <a:pt x="219314" y="77306"/>
                  </a:moveTo>
                  <a:cubicBezTo>
                    <a:pt x="219314" y="77306"/>
                    <a:pt x="219314" y="77356"/>
                    <a:pt x="219314" y="77406"/>
                  </a:cubicBezTo>
                  <a:cubicBezTo>
                    <a:pt x="224151" y="76907"/>
                    <a:pt x="228938" y="76309"/>
                    <a:pt x="233775" y="75960"/>
                  </a:cubicBezTo>
                  <a:cubicBezTo>
                    <a:pt x="241355" y="75361"/>
                    <a:pt x="241405" y="75361"/>
                    <a:pt x="241206" y="67732"/>
                  </a:cubicBezTo>
                  <a:cubicBezTo>
                    <a:pt x="241206" y="67083"/>
                    <a:pt x="241156" y="66485"/>
                    <a:pt x="241206" y="65837"/>
                  </a:cubicBezTo>
                  <a:cubicBezTo>
                    <a:pt x="241305" y="63543"/>
                    <a:pt x="240059" y="62945"/>
                    <a:pt x="238014" y="63194"/>
                  </a:cubicBezTo>
                  <a:cubicBezTo>
                    <a:pt x="231930" y="63942"/>
                    <a:pt x="225847" y="64490"/>
                    <a:pt x="219813" y="65338"/>
                  </a:cubicBezTo>
                  <a:cubicBezTo>
                    <a:pt x="212881" y="66286"/>
                    <a:pt x="212931" y="66385"/>
                    <a:pt x="213180" y="73516"/>
                  </a:cubicBezTo>
                  <a:cubicBezTo>
                    <a:pt x="213314" y="76342"/>
                    <a:pt x="214726" y="77672"/>
                    <a:pt x="217419" y="77506"/>
                  </a:cubicBezTo>
                  <a:cubicBezTo>
                    <a:pt x="218067" y="77506"/>
                    <a:pt x="218666" y="77356"/>
                    <a:pt x="219314" y="77306"/>
                  </a:cubicBezTo>
                  <a:close/>
                  <a:moveTo>
                    <a:pt x="241206" y="39208"/>
                  </a:moveTo>
                  <a:cubicBezTo>
                    <a:pt x="241206" y="38809"/>
                    <a:pt x="241206" y="38360"/>
                    <a:pt x="241206" y="37961"/>
                  </a:cubicBezTo>
                  <a:cubicBezTo>
                    <a:pt x="241139" y="34570"/>
                    <a:pt x="239510" y="33124"/>
                    <a:pt x="236319" y="33623"/>
                  </a:cubicBezTo>
                  <a:cubicBezTo>
                    <a:pt x="231133" y="34421"/>
                    <a:pt x="225897" y="35169"/>
                    <a:pt x="220710" y="36066"/>
                  </a:cubicBezTo>
                  <a:cubicBezTo>
                    <a:pt x="212831" y="37413"/>
                    <a:pt x="212333" y="38211"/>
                    <a:pt x="213180" y="46189"/>
                  </a:cubicBezTo>
                  <a:cubicBezTo>
                    <a:pt x="213430" y="48284"/>
                    <a:pt x="214028" y="49131"/>
                    <a:pt x="216322" y="48782"/>
                  </a:cubicBezTo>
                  <a:cubicBezTo>
                    <a:pt x="222755" y="47735"/>
                    <a:pt x="229238" y="46638"/>
                    <a:pt x="235720" y="46040"/>
                  </a:cubicBezTo>
                  <a:cubicBezTo>
                    <a:pt x="241654" y="45491"/>
                    <a:pt x="241206" y="44594"/>
                    <a:pt x="241206" y="39258"/>
                  </a:cubicBezTo>
                  <a:close/>
                  <a:moveTo>
                    <a:pt x="241206" y="24447"/>
                  </a:moveTo>
                  <a:cubicBezTo>
                    <a:pt x="241206" y="23799"/>
                    <a:pt x="241206" y="23201"/>
                    <a:pt x="241206" y="22552"/>
                  </a:cubicBezTo>
                  <a:cubicBezTo>
                    <a:pt x="241056" y="18214"/>
                    <a:pt x="241006" y="18164"/>
                    <a:pt x="236468" y="18862"/>
                  </a:cubicBezTo>
                  <a:cubicBezTo>
                    <a:pt x="231083" y="19710"/>
                    <a:pt x="225697" y="20707"/>
                    <a:pt x="220311" y="21605"/>
                  </a:cubicBezTo>
                  <a:cubicBezTo>
                    <a:pt x="212931" y="22802"/>
                    <a:pt x="212931" y="22752"/>
                    <a:pt x="213230" y="30282"/>
                  </a:cubicBezTo>
                  <a:cubicBezTo>
                    <a:pt x="213230" y="30481"/>
                    <a:pt x="213230" y="30681"/>
                    <a:pt x="213230" y="30930"/>
                  </a:cubicBezTo>
                  <a:cubicBezTo>
                    <a:pt x="212931" y="33773"/>
                    <a:pt x="214278" y="34670"/>
                    <a:pt x="216970" y="34221"/>
                  </a:cubicBezTo>
                  <a:cubicBezTo>
                    <a:pt x="223204" y="33224"/>
                    <a:pt x="229437" y="32376"/>
                    <a:pt x="235670" y="31329"/>
                  </a:cubicBezTo>
                  <a:cubicBezTo>
                    <a:pt x="241255" y="30382"/>
                    <a:pt x="241206" y="30332"/>
                    <a:pt x="241255" y="24497"/>
                  </a:cubicBezTo>
                  <a:close/>
                  <a:moveTo>
                    <a:pt x="500662" y="122585"/>
                  </a:moveTo>
                  <a:cubicBezTo>
                    <a:pt x="503605" y="122585"/>
                    <a:pt x="506547" y="122436"/>
                    <a:pt x="509489" y="122585"/>
                  </a:cubicBezTo>
                  <a:cubicBezTo>
                    <a:pt x="512630" y="122785"/>
                    <a:pt x="513628" y="121289"/>
                    <a:pt x="513378" y="118446"/>
                  </a:cubicBezTo>
                  <a:cubicBezTo>
                    <a:pt x="513329" y="117599"/>
                    <a:pt x="513329" y="116751"/>
                    <a:pt x="513378" y="115953"/>
                  </a:cubicBezTo>
                  <a:cubicBezTo>
                    <a:pt x="513628" y="113061"/>
                    <a:pt x="512581" y="111714"/>
                    <a:pt x="509489" y="111764"/>
                  </a:cubicBezTo>
                  <a:cubicBezTo>
                    <a:pt x="503854" y="111914"/>
                    <a:pt x="498169" y="111764"/>
                    <a:pt x="492484" y="111814"/>
                  </a:cubicBezTo>
                  <a:cubicBezTo>
                    <a:pt x="491088" y="111814"/>
                    <a:pt x="489193" y="111515"/>
                    <a:pt x="488894" y="113460"/>
                  </a:cubicBezTo>
                  <a:cubicBezTo>
                    <a:pt x="488445" y="116152"/>
                    <a:pt x="487897" y="119095"/>
                    <a:pt x="489193" y="121488"/>
                  </a:cubicBezTo>
                  <a:cubicBezTo>
                    <a:pt x="490290" y="123533"/>
                    <a:pt x="493033" y="122386"/>
                    <a:pt x="495028" y="122535"/>
                  </a:cubicBezTo>
                  <a:cubicBezTo>
                    <a:pt x="496922" y="122685"/>
                    <a:pt x="498817" y="122535"/>
                    <a:pt x="500712" y="122535"/>
                  </a:cubicBezTo>
                  <a:close/>
                  <a:moveTo>
                    <a:pt x="536267" y="122585"/>
                  </a:moveTo>
                  <a:cubicBezTo>
                    <a:pt x="539409" y="122585"/>
                    <a:pt x="542551" y="122535"/>
                    <a:pt x="545692" y="122585"/>
                  </a:cubicBezTo>
                  <a:cubicBezTo>
                    <a:pt x="548036" y="122635"/>
                    <a:pt x="549233" y="121787"/>
                    <a:pt x="549083" y="119294"/>
                  </a:cubicBezTo>
                  <a:cubicBezTo>
                    <a:pt x="548983" y="118047"/>
                    <a:pt x="548983" y="116751"/>
                    <a:pt x="549083" y="115554"/>
                  </a:cubicBezTo>
                  <a:cubicBezTo>
                    <a:pt x="549332" y="112861"/>
                    <a:pt x="548185" y="111764"/>
                    <a:pt x="545493" y="111814"/>
                  </a:cubicBezTo>
                  <a:cubicBezTo>
                    <a:pt x="539658" y="111914"/>
                    <a:pt x="533774" y="111914"/>
                    <a:pt x="527890" y="111814"/>
                  </a:cubicBezTo>
                  <a:cubicBezTo>
                    <a:pt x="525496" y="111814"/>
                    <a:pt x="524399" y="112712"/>
                    <a:pt x="524499" y="115105"/>
                  </a:cubicBezTo>
                  <a:cubicBezTo>
                    <a:pt x="524499" y="116352"/>
                    <a:pt x="524549" y="117599"/>
                    <a:pt x="524499" y="118895"/>
                  </a:cubicBezTo>
                  <a:cubicBezTo>
                    <a:pt x="524349" y="121488"/>
                    <a:pt x="525297" y="122785"/>
                    <a:pt x="528089" y="122635"/>
                  </a:cubicBezTo>
                  <a:cubicBezTo>
                    <a:pt x="530782" y="122485"/>
                    <a:pt x="533525" y="122635"/>
                    <a:pt x="536267" y="122635"/>
                  </a:cubicBezTo>
                  <a:close/>
                  <a:moveTo>
                    <a:pt x="288429" y="99098"/>
                  </a:moveTo>
                  <a:cubicBezTo>
                    <a:pt x="291172" y="99098"/>
                    <a:pt x="293915" y="99098"/>
                    <a:pt x="296608" y="99098"/>
                  </a:cubicBezTo>
                  <a:cubicBezTo>
                    <a:pt x="300397" y="99065"/>
                    <a:pt x="302292" y="97053"/>
                    <a:pt x="302292" y="93064"/>
                  </a:cubicBezTo>
                  <a:cubicBezTo>
                    <a:pt x="302292" y="93064"/>
                    <a:pt x="302292" y="92665"/>
                    <a:pt x="302292" y="92416"/>
                  </a:cubicBezTo>
                  <a:cubicBezTo>
                    <a:pt x="302243" y="87080"/>
                    <a:pt x="302193" y="86980"/>
                    <a:pt x="297106" y="87329"/>
                  </a:cubicBezTo>
                  <a:cubicBezTo>
                    <a:pt x="291222" y="87728"/>
                    <a:pt x="285388" y="88227"/>
                    <a:pt x="279553" y="88875"/>
                  </a:cubicBezTo>
                  <a:cubicBezTo>
                    <a:pt x="273918" y="89474"/>
                    <a:pt x="273818" y="89873"/>
                    <a:pt x="273968" y="95508"/>
                  </a:cubicBezTo>
                  <a:cubicBezTo>
                    <a:pt x="274018" y="98250"/>
                    <a:pt x="275065" y="99198"/>
                    <a:pt x="277708" y="99098"/>
                  </a:cubicBezTo>
                  <a:cubicBezTo>
                    <a:pt x="281299" y="98948"/>
                    <a:pt x="284839" y="99098"/>
                    <a:pt x="288429" y="99098"/>
                  </a:cubicBezTo>
                  <a:close/>
                  <a:moveTo>
                    <a:pt x="257512" y="99098"/>
                  </a:moveTo>
                  <a:lnTo>
                    <a:pt x="257512" y="99098"/>
                  </a:lnTo>
                  <a:cubicBezTo>
                    <a:pt x="261302" y="99098"/>
                    <a:pt x="265042" y="99098"/>
                    <a:pt x="268832" y="99098"/>
                  </a:cubicBezTo>
                  <a:cubicBezTo>
                    <a:pt x="273021" y="99098"/>
                    <a:pt x="271774" y="95956"/>
                    <a:pt x="271973" y="93712"/>
                  </a:cubicBezTo>
                  <a:cubicBezTo>
                    <a:pt x="272173" y="91369"/>
                    <a:pt x="271774" y="89524"/>
                    <a:pt x="268632" y="89873"/>
                  </a:cubicBezTo>
                  <a:cubicBezTo>
                    <a:pt x="261152" y="90720"/>
                    <a:pt x="253622" y="91468"/>
                    <a:pt x="246142" y="92216"/>
                  </a:cubicBezTo>
                  <a:cubicBezTo>
                    <a:pt x="243300" y="92466"/>
                    <a:pt x="243699" y="94460"/>
                    <a:pt x="243649" y="96355"/>
                  </a:cubicBezTo>
                  <a:cubicBezTo>
                    <a:pt x="243549" y="98649"/>
                    <a:pt x="244896" y="99148"/>
                    <a:pt x="246841" y="99148"/>
                  </a:cubicBezTo>
                  <a:cubicBezTo>
                    <a:pt x="250381" y="99148"/>
                    <a:pt x="253971" y="99148"/>
                    <a:pt x="257512" y="99148"/>
                  </a:cubicBezTo>
                  <a:close/>
                  <a:moveTo>
                    <a:pt x="193383" y="124480"/>
                  </a:moveTo>
                  <a:lnTo>
                    <a:pt x="193383" y="124480"/>
                  </a:lnTo>
                  <a:cubicBezTo>
                    <a:pt x="195478" y="124480"/>
                    <a:pt x="197572" y="124480"/>
                    <a:pt x="199617" y="124480"/>
                  </a:cubicBezTo>
                  <a:cubicBezTo>
                    <a:pt x="200464" y="124480"/>
                    <a:pt x="201512" y="124480"/>
                    <a:pt x="201811" y="123632"/>
                  </a:cubicBezTo>
                  <a:cubicBezTo>
                    <a:pt x="202708" y="121039"/>
                    <a:pt x="202659" y="118247"/>
                    <a:pt x="201960" y="115704"/>
                  </a:cubicBezTo>
                  <a:cubicBezTo>
                    <a:pt x="201412" y="113609"/>
                    <a:pt x="199168" y="114407"/>
                    <a:pt x="197622" y="114357"/>
                  </a:cubicBezTo>
                  <a:cubicBezTo>
                    <a:pt x="195129" y="114257"/>
                    <a:pt x="192635" y="114307"/>
                    <a:pt x="190092" y="114357"/>
                  </a:cubicBezTo>
                  <a:cubicBezTo>
                    <a:pt x="184856" y="114457"/>
                    <a:pt x="184856" y="114457"/>
                    <a:pt x="184856" y="119543"/>
                  </a:cubicBezTo>
                  <a:cubicBezTo>
                    <a:pt x="184856" y="122801"/>
                    <a:pt x="186418" y="124480"/>
                    <a:pt x="189544" y="124580"/>
                  </a:cubicBezTo>
                  <a:cubicBezTo>
                    <a:pt x="190790" y="124580"/>
                    <a:pt x="192037" y="124580"/>
                    <a:pt x="193284" y="124580"/>
                  </a:cubicBezTo>
                  <a:close/>
                  <a:moveTo>
                    <a:pt x="193782" y="137795"/>
                  </a:moveTo>
                  <a:cubicBezTo>
                    <a:pt x="195478" y="137795"/>
                    <a:pt x="197173" y="137695"/>
                    <a:pt x="198819" y="137795"/>
                  </a:cubicBezTo>
                  <a:cubicBezTo>
                    <a:pt x="201661" y="137994"/>
                    <a:pt x="202559" y="136548"/>
                    <a:pt x="202310" y="133955"/>
                  </a:cubicBezTo>
                  <a:cubicBezTo>
                    <a:pt x="202260" y="133107"/>
                    <a:pt x="202210" y="132259"/>
                    <a:pt x="202310" y="131412"/>
                  </a:cubicBezTo>
                  <a:cubicBezTo>
                    <a:pt x="202559" y="128819"/>
                    <a:pt x="201711" y="127472"/>
                    <a:pt x="198869" y="127622"/>
                  </a:cubicBezTo>
                  <a:cubicBezTo>
                    <a:pt x="195927" y="127771"/>
                    <a:pt x="192984" y="127622"/>
                    <a:pt x="190042" y="127622"/>
                  </a:cubicBezTo>
                  <a:cubicBezTo>
                    <a:pt x="184856" y="127672"/>
                    <a:pt x="184856" y="127721"/>
                    <a:pt x="184906" y="132908"/>
                  </a:cubicBezTo>
                  <a:cubicBezTo>
                    <a:pt x="184956" y="137545"/>
                    <a:pt x="184956" y="137545"/>
                    <a:pt x="189344" y="137695"/>
                  </a:cubicBezTo>
                  <a:cubicBezTo>
                    <a:pt x="190840" y="137745"/>
                    <a:pt x="192286" y="137695"/>
                    <a:pt x="193782" y="137695"/>
                  </a:cubicBezTo>
                  <a:close/>
                  <a:moveTo>
                    <a:pt x="193383" y="151059"/>
                  </a:moveTo>
                  <a:cubicBezTo>
                    <a:pt x="194431" y="151059"/>
                    <a:pt x="195478" y="151059"/>
                    <a:pt x="196525" y="151059"/>
                  </a:cubicBezTo>
                  <a:cubicBezTo>
                    <a:pt x="202758" y="151059"/>
                    <a:pt x="202609" y="151059"/>
                    <a:pt x="202409" y="144826"/>
                  </a:cubicBezTo>
                  <a:cubicBezTo>
                    <a:pt x="202310" y="141884"/>
                    <a:pt x="201462" y="140587"/>
                    <a:pt x="198420" y="140787"/>
                  </a:cubicBezTo>
                  <a:cubicBezTo>
                    <a:pt x="195478" y="140986"/>
                    <a:pt x="192536" y="140787"/>
                    <a:pt x="189643" y="140787"/>
                  </a:cubicBezTo>
                  <a:cubicBezTo>
                    <a:pt x="184956" y="140886"/>
                    <a:pt x="184956" y="140936"/>
                    <a:pt x="184956" y="145923"/>
                  </a:cubicBezTo>
                  <a:cubicBezTo>
                    <a:pt x="184956" y="149214"/>
                    <a:pt x="186518" y="150910"/>
                    <a:pt x="189643" y="151009"/>
                  </a:cubicBezTo>
                  <a:cubicBezTo>
                    <a:pt x="190890" y="151009"/>
                    <a:pt x="192137" y="151009"/>
                    <a:pt x="193433" y="151009"/>
                  </a:cubicBezTo>
                  <a:close/>
                  <a:moveTo>
                    <a:pt x="193732" y="155697"/>
                  </a:moveTo>
                  <a:lnTo>
                    <a:pt x="193732" y="155697"/>
                  </a:lnTo>
                  <a:cubicBezTo>
                    <a:pt x="192885" y="155697"/>
                    <a:pt x="192037" y="155697"/>
                    <a:pt x="191189" y="155697"/>
                  </a:cubicBezTo>
                  <a:cubicBezTo>
                    <a:pt x="190142" y="155697"/>
                    <a:pt x="189095" y="155747"/>
                    <a:pt x="188048" y="155697"/>
                  </a:cubicBezTo>
                  <a:cubicBezTo>
                    <a:pt x="185554" y="155497"/>
                    <a:pt x="184657" y="156744"/>
                    <a:pt x="184856" y="159088"/>
                  </a:cubicBezTo>
                  <a:cubicBezTo>
                    <a:pt x="184906" y="159736"/>
                    <a:pt x="184856" y="160334"/>
                    <a:pt x="184856" y="160983"/>
                  </a:cubicBezTo>
                  <a:cubicBezTo>
                    <a:pt x="184906" y="165570"/>
                    <a:pt x="184906" y="165570"/>
                    <a:pt x="189294" y="165720"/>
                  </a:cubicBezTo>
                  <a:cubicBezTo>
                    <a:pt x="192037" y="165820"/>
                    <a:pt x="194780" y="165820"/>
                    <a:pt x="197472" y="165770"/>
                  </a:cubicBezTo>
                  <a:cubicBezTo>
                    <a:pt x="202359" y="165670"/>
                    <a:pt x="202359" y="165670"/>
                    <a:pt x="202409" y="160983"/>
                  </a:cubicBezTo>
                  <a:cubicBezTo>
                    <a:pt x="202443" y="157392"/>
                    <a:pt x="200598" y="155612"/>
                    <a:pt x="196874" y="155647"/>
                  </a:cubicBezTo>
                  <a:cubicBezTo>
                    <a:pt x="195827" y="155647"/>
                    <a:pt x="194780" y="155647"/>
                    <a:pt x="193732" y="155647"/>
                  </a:cubicBezTo>
                  <a:close/>
                  <a:moveTo>
                    <a:pt x="212034" y="151308"/>
                  </a:moveTo>
                  <a:lnTo>
                    <a:pt x="212034" y="151308"/>
                  </a:lnTo>
                  <a:cubicBezTo>
                    <a:pt x="213480" y="151308"/>
                    <a:pt x="214976" y="151159"/>
                    <a:pt x="216422" y="151308"/>
                  </a:cubicBezTo>
                  <a:cubicBezTo>
                    <a:pt x="219863" y="151707"/>
                    <a:pt x="220810" y="149912"/>
                    <a:pt x="220511" y="146870"/>
                  </a:cubicBezTo>
                  <a:cubicBezTo>
                    <a:pt x="220461" y="146272"/>
                    <a:pt x="220461" y="145624"/>
                    <a:pt x="220511" y="144975"/>
                  </a:cubicBezTo>
                  <a:cubicBezTo>
                    <a:pt x="220810" y="141834"/>
                    <a:pt x="219663" y="140288"/>
                    <a:pt x="216272" y="140587"/>
                  </a:cubicBezTo>
                  <a:cubicBezTo>
                    <a:pt x="213579" y="140787"/>
                    <a:pt x="210837" y="140737"/>
                    <a:pt x="208144" y="140587"/>
                  </a:cubicBezTo>
                  <a:cubicBezTo>
                    <a:pt x="205152" y="140487"/>
                    <a:pt x="203706" y="141485"/>
                    <a:pt x="203656" y="144876"/>
                  </a:cubicBezTo>
                  <a:cubicBezTo>
                    <a:pt x="203556" y="151159"/>
                    <a:pt x="203357" y="151159"/>
                    <a:pt x="209540" y="151259"/>
                  </a:cubicBezTo>
                  <a:cubicBezTo>
                    <a:pt x="210388" y="151259"/>
                    <a:pt x="211186" y="151259"/>
                    <a:pt x="212034" y="151259"/>
                  </a:cubicBezTo>
                  <a:close/>
                  <a:moveTo>
                    <a:pt x="213480" y="124530"/>
                  </a:moveTo>
                  <a:cubicBezTo>
                    <a:pt x="213978" y="124530"/>
                    <a:pt x="215424" y="124530"/>
                    <a:pt x="216871" y="124680"/>
                  </a:cubicBezTo>
                  <a:cubicBezTo>
                    <a:pt x="219613" y="124979"/>
                    <a:pt x="220710" y="123732"/>
                    <a:pt x="220511" y="121089"/>
                  </a:cubicBezTo>
                  <a:cubicBezTo>
                    <a:pt x="220411" y="120042"/>
                    <a:pt x="220461" y="118995"/>
                    <a:pt x="220511" y="117948"/>
                  </a:cubicBezTo>
                  <a:cubicBezTo>
                    <a:pt x="220611" y="115404"/>
                    <a:pt x="219563" y="114108"/>
                    <a:pt x="216821" y="114257"/>
                  </a:cubicBezTo>
                  <a:cubicBezTo>
                    <a:pt x="213480" y="114407"/>
                    <a:pt x="210139" y="114257"/>
                    <a:pt x="206798" y="114307"/>
                  </a:cubicBezTo>
                  <a:cubicBezTo>
                    <a:pt x="205501" y="114307"/>
                    <a:pt x="204404" y="114457"/>
                    <a:pt x="203905" y="116053"/>
                  </a:cubicBezTo>
                  <a:cubicBezTo>
                    <a:pt x="202110" y="121688"/>
                    <a:pt x="204105" y="124530"/>
                    <a:pt x="210039" y="124530"/>
                  </a:cubicBezTo>
                  <a:cubicBezTo>
                    <a:pt x="210887" y="124530"/>
                    <a:pt x="211684" y="124530"/>
                    <a:pt x="213480" y="124530"/>
                  </a:cubicBezTo>
                  <a:close/>
                  <a:moveTo>
                    <a:pt x="278905" y="165820"/>
                  </a:moveTo>
                  <a:cubicBezTo>
                    <a:pt x="279952" y="165820"/>
                    <a:pt x="280999" y="165820"/>
                    <a:pt x="282046" y="165820"/>
                  </a:cubicBezTo>
                  <a:cubicBezTo>
                    <a:pt x="285338" y="165755"/>
                    <a:pt x="287000" y="164124"/>
                    <a:pt x="287033" y="160933"/>
                  </a:cubicBezTo>
                  <a:cubicBezTo>
                    <a:pt x="287067" y="157741"/>
                    <a:pt x="285172" y="155961"/>
                    <a:pt x="281348" y="155597"/>
                  </a:cubicBezTo>
                  <a:cubicBezTo>
                    <a:pt x="279653" y="155597"/>
                    <a:pt x="278007" y="155597"/>
                    <a:pt x="276312" y="155597"/>
                  </a:cubicBezTo>
                  <a:cubicBezTo>
                    <a:pt x="272555" y="155632"/>
                    <a:pt x="270693" y="157457"/>
                    <a:pt x="270727" y="161082"/>
                  </a:cubicBezTo>
                  <a:cubicBezTo>
                    <a:pt x="270760" y="164139"/>
                    <a:pt x="272223" y="165720"/>
                    <a:pt x="275115" y="165820"/>
                  </a:cubicBezTo>
                  <a:cubicBezTo>
                    <a:pt x="276362" y="165820"/>
                    <a:pt x="277608" y="165820"/>
                    <a:pt x="278905" y="165820"/>
                  </a:cubicBezTo>
                  <a:close/>
                  <a:moveTo>
                    <a:pt x="278805" y="138044"/>
                  </a:moveTo>
                  <a:cubicBezTo>
                    <a:pt x="279852" y="138044"/>
                    <a:pt x="280900" y="138044"/>
                    <a:pt x="281947" y="138044"/>
                  </a:cubicBezTo>
                  <a:cubicBezTo>
                    <a:pt x="286884" y="137894"/>
                    <a:pt x="286933" y="137844"/>
                    <a:pt x="287033" y="133207"/>
                  </a:cubicBezTo>
                  <a:cubicBezTo>
                    <a:pt x="287133" y="127771"/>
                    <a:pt x="287133" y="127721"/>
                    <a:pt x="281498" y="127672"/>
                  </a:cubicBezTo>
                  <a:cubicBezTo>
                    <a:pt x="278755" y="127672"/>
                    <a:pt x="276062" y="127672"/>
                    <a:pt x="273320" y="127672"/>
                  </a:cubicBezTo>
                  <a:cubicBezTo>
                    <a:pt x="272273" y="127672"/>
                    <a:pt x="271375" y="128021"/>
                    <a:pt x="270876" y="129217"/>
                  </a:cubicBezTo>
                  <a:cubicBezTo>
                    <a:pt x="268882" y="134404"/>
                    <a:pt x="271275" y="137994"/>
                    <a:pt x="276910" y="138044"/>
                  </a:cubicBezTo>
                  <a:cubicBezTo>
                    <a:pt x="277558" y="138044"/>
                    <a:pt x="278157" y="138044"/>
                    <a:pt x="278805" y="138044"/>
                  </a:cubicBezTo>
                  <a:close/>
                  <a:moveTo>
                    <a:pt x="278705" y="151308"/>
                  </a:moveTo>
                  <a:cubicBezTo>
                    <a:pt x="279753" y="151308"/>
                    <a:pt x="280800" y="151308"/>
                    <a:pt x="281847" y="151308"/>
                  </a:cubicBezTo>
                  <a:cubicBezTo>
                    <a:pt x="283293" y="151259"/>
                    <a:pt x="285138" y="151807"/>
                    <a:pt x="286086" y="150610"/>
                  </a:cubicBezTo>
                  <a:cubicBezTo>
                    <a:pt x="287881" y="148267"/>
                    <a:pt x="287083" y="145374"/>
                    <a:pt x="286784" y="142731"/>
                  </a:cubicBezTo>
                  <a:cubicBezTo>
                    <a:pt x="286535" y="140438"/>
                    <a:pt x="284440" y="140737"/>
                    <a:pt x="282795" y="140687"/>
                  </a:cubicBezTo>
                  <a:cubicBezTo>
                    <a:pt x="280251" y="140687"/>
                    <a:pt x="277758" y="140587"/>
                    <a:pt x="275215" y="140687"/>
                  </a:cubicBezTo>
                  <a:cubicBezTo>
                    <a:pt x="270876" y="140836"/>
                    <a:pt x="270777" y="140986"/>
                    <a:pt x="270677" y="145574"/>
                  </a:cubicBezTo>
                  <a:cubicBezTo>
                    <a:pt x="270527" y="151059"/>
                    <a:pt x="270677" y="151209"/>
                    <a:pt x="276162" y="151308"/>
                  </a:cubicBezTo>
                  <a:cubicBezTo>
                    <a:pt x="277010" y="151308"/>
                    <a:pt x="277858" y="151308"/>
                    <a:pt x="278705" y="151308"/>
                  </a:cubicBezTo>
                  <a:close/>
                  <a:moveTo>
                    <a:pt x="278356" y="124729"/>
                  </a:moveTo>
                  <a:cubicBezTo>
                    <a:pt x="278356" y="124729"/>
                    <a:pt x="278356" y="124729"/>
                    <a:pt x="278356" y="124729"/>
                  </a:cubicBezTo>
                  <a:cubicBezTo>
                    <a:pt x="280251" y="124729"/>
                    <a:pt x="282146" y="124729"/>
                    <a:pt x="284041" y="124729"/>
                  </a:cubicBezTo>
                  <a:cubicBezTo>
                    <a:pt x="285338" y="124729"/>
                    <a:pt x="286435" y="124331"/>
                    <a:pt x="286884" y="122835"/>
                  </a:cubicBezTo>
                  <a:cubicBezTo>
                    <a:pt x="288679" y="117100"/>
                    <a:pt x="286584" y="114208"/>
                    <a:pt x="280600" y="114158"/>
                  </a:cubicBezTo>
                  <a:cubicBezTo>
                    <a:pt x="278705" y="114158"/>
                    <a:pt x="276810" y="114307"/>
                    <a:pt x="274916" y="114158"/>
                  </a:cubicBezTo>
                  <a:cubicBezTo>
                    <a:pt x="271475" y="113908"/>
                    <a:pt x="270627" y="115654"/>
                    <a:pt x="270627" y="118745"/>
                  </a:cubicBezTo>
                  <a:cubicBezTo>
                    <a:pt x="270627" y="124580"/>
                    <a:pt x="270627" y="124729"/>
                    <a:pt x="276461" y="124829"/>
                  </a:cubicBezTo>
                  <a:cubicBezTo>
                    <a:pt x="277110" y="124829"/>
                    <a:pt x="277708" y="124829"/>
                    <a:pt x="278356" y="124829"/>
                  </a:cubicBezTo>
                  <a:close/>
                  <a:moveTo>
                    <a:pt x="261751" y="138044"/>
                  </a:moveTo>
                  <a:lnTo>
                    <a:pt x="261751" y="138044"/>
                  </a:lnTo>
                  <a:cubicBezTo>
                    <a:pt x="263197" y="138044"/>
                    <a:pt x="264693" y="137994"/>
                    <a:pt x="266139" y="138044"/>
                  </a:cubicBezTo>
                  <a:cubicBezTo>
                    <a:pt x="268433" y="138144"/>
                    <a:pt x="269430" y="137246"/>
                    <a:pt x="269630" y="134803"/>
                  </a:cubicBezTo>
                  <a:cubicBezTo>
                    <a:pt x="270178" y="128071"/>
                    <a:pt x="269929" y="127672"/>
                    <a:pt x="263197" y="127672"/>
                  </a:cubicBezTo>
                  <a:cubicBezTo>
                    <a:pt x="260903" y="127672"/>
                    <a:pt x="258559" y="127672"/>
                    <a:pt x="256265" y="127721"/>
                  </a:cubicBezTo>
                  <a:cubicBezTo>
                    <a:pt x="255118" y="127721"/>
                    <a:pt x="254470" y="128320"/>
                    <a:pt x="254121" y="129517"/>
                  </a:cubicBezTo>
                  <a:cubicBezTo>
                    <a:pt x="252525" y="135650"/>
                    <a:pt x="254271" y="137994"/>
                    <a:pt x="260454" y="138044"/>
                  </a:cubicBezTo>
                  <a:cubicBezTo>
                    <a:pt x="260853" y="138044"/>
                    <a:pt x="261302" y="138044"/>
                    <a:pt x="261701" y="138044"/>
                  </a:cubicBezTo>
                  <a:close/>
                  <a:moveTo>
                    <a:pt x="261751" y="165870"/>
                  </a:moveTo>
                  <a:cubicBezTo>
                    <a:pt x="261751" y="165870"/>
                    <a:pt x="261751" y="165870"/>
                    <a:pt x="261751" y="165820"/>
                  </a:cubicBezTo>
                  <a:cubicBezTo>
                    <a:pt x="263646" y="165820"/>
                    <a:pt x="265541" y="165820"/>
                    <a:pt x="267436" y="165820"/>
                  </a:cubicBezTo>
                  <a:cubicBezTo>
                    <a:pt x="268283" y="165820"/>
                    <a:pt x="269231" y="165570"/>
                    <a:pt x="269380" y="164623"/>
                  </a:cubicBezTo>
                  <a:cubicBezTo>
                    <a:pt x="269729" y="161930"/>
                    <a:pt x="270328" y="158988"/>
                    <a:pt x="269081" y="156594"/>
                  </a:cubicBezTo>
                  <a:cubicBezTo>
                    <a:pt x="268134" y="154799"/>
                    <a:pt x="265640" y="155796"/>
                    <a:pt x="263795" y="155697"/>
                  </a:cubicBezTo>
                  <a:cubicBezTo>
                    <a:pt x="262150" y="155597"/>
                    <a:pt x="260454" y="155647"/>
                    <a:pt x="258759" y="155697"/>
                  </a:cubicBezTo>
                  <a:cubicBezTo>
                    <a:pt x="255634" y="155762"/>
                    <a:pt x="254071" y="157442"/>
                    <a:pt x="254071" y="160733"/>
                  </a:cubicBezTo>
                  <a:cubicBezTo>
                    <a:pt x="254071" y="164124"/>
                    <a:pt x="255783" y="165855"/>
                    <a:pt x="259208" y="165919"/>
                  </a:cubicBezTo>
                  <a:cubicBezTo>
                    <a:pt x="260055" y="165919"/>
                    <a:pt x="260903" y="165919"/>
                    <a:pt x="261751" y="165919"/>
                  </a:cubicBezTo>
                  <a:close/>
                  <a:moveTo>
                    <a:pt x="261402" y="124779"/>
                  </a:moveTo>
                  <a:lnTo>
                    <a:pt x="261402" y="124779"/>
                  </a:lnTo>
                  <a:cubicBezTo>
                    <a:pt x="263047" y="124779"/>
                    <a:pt x="264743" y="124779"/>
                    <a:pt x="266388" y="124779"/>
                  </a:cubicBezTo>
                  <a:cubicBezTo>
                    <a:pt x="268283" y="124779"/>
                    <a:pt x="269330" y="124181"/>
                    <a:pt x="269630" y="121987"/>
                  </a:cubicBezTo>
                  <a:cubicBezTo>
                    <a:pt x="270428" y="115055"/>
                    <a:pt x="269729" y="114208"/>
                    <a:pt x="262598" y="114158"/>
                  </a:cubicBezTo>
                  <a:cubicBezTo>
                    <a:pt x="261352" y="114158"/>
                    <a:pt x="260105" y="114158"/>
                    <a:pt x="258858" y="114158"/>
                  </a:cubicBezTo>
                  <a:cubicBezTo>
                    <a:pt x="255733" y="114257"/>
                    <a:pt x="254155" y="115936"/>
                    <a:pt x="254121" y="119194"/>
                  </a:cubicBezTo>
                  <a:cubicBezTo>
                    <a:pt x="254088" y="122851"/>
                    <a:pt x="255900" y="124713"/>
                    <a:pt x="259557" y="124779"/>
                  </a:cubicBezTo>
                  <a:cubicBezTo>
                    <a:pt x="260205" y="124779"/>
                    <a:pt x="260803" y="124779"/>
                    <a:pt x="261452" y="124779"/>
                  </a:cubicBezTo>
                  <a:close/>
                  <a:moveTo>
                    <a:pt x="262050" y="140687"/>
                  </a:moveTo>
                  <a:cubicBezTo>
                    <a:pt x="253722" y="140687"/>
                    <a:pt x="253523" y="140936"/>
                    <a:pt x="254021" y="148167"/>
                  </a:cubicBezTo>
                  <a:cubicBezTo>
                    <a:pt x="254221" y="150710"/>
                    <a:pt x="255318" y="151358"/>
                    <a:pt x="257562" y="151308"/>
                  </a:cubicBezTo>
                  <a:cubicBezTo>
                    <a:pt x="259856" y="151259"/>
                    <a:pt x="262150" y="151308"/>
                    <a:pt x="264444" y="151308"/>
                  </a:cubicBezTo>
                  <a:cubicBezTo>
                    <a:pt x="269580" y="151209"/>
                    <a:pt x="269580" y="151209"/>
                    <a:pt x="269580" y="146072"/>
                  </a:cubicBezTo>
                  <a:cubicBezTo>
                    <a:pt x="269580" y="142547"/>
                    <a:pt x="267901" y="140752"/>
                    <a:pt x="264543" y="140687"/>
                  </a:cubicBezTo>
                  <a:cubicBezTo>
                    <a:pt x="263696" y="140687"/>
                    <a:pt x="262898" y="140687"/>
                    <a:pt x="262050" y="140687"/>
                  </a:cubicBezTo>
                  <a:close/>
                  <a:moveTo>
                    <a:pt x="229537" y="124779"/>
                  </a:moveTo>
                  <a:lnTo>
                    <a:pt x="229537" y="124779"/>
                  </a:lnTo>
                  <a:cubicBezTo>
                    <a:pt x="231232" y="124729"/>
                    <a:pt x="232878" y="124779"/>
                    <a:pt x="234573" y="124729"/>
                  </a:cubicBezTo>
                  <a:cubicBezTo>
                    <a:pt x="235670" y="124729"/>
                    <a:pt x="236418" y="124231"/>
                    <a:pt x="236767" y="122984"/>
                  </a:cubicBezTo>
                  <a:cubicBezTo>
                    <a:pt x="238563" y="116851"/>
                    <a:pt x="236568" y="114158"/>
                    <a:pt x="230235" y="114158"/>
                  </a:cubicBezTo>
                  <a:cubicBezTo>
                    <a:pt x="228988" y="114158"/>
                    <a:pt x="227742" y="114158"/>
                    <a:pt x="226495" y="114158"/>
                  </a:cubicBezTo>
                  <a:cubicBezTo>
                    <a:pt x="222306" y="114307"/>
                    <a:pt x="221957" y="114706"/>
                    <a:pt x="221758" y="118895"/>
                  </a:cubicBezTo>
                  <a:cubicBezTo>
                    <a:pt x="221558" y="124281"/>
                    <a:pt x="221907" y="124680"/>
                    <a:pt x="227043" y="124779"/>
                  </a:cubicBezTo>
                  <a:cubicBezTo>
                    <a:pt x="227891" y="124779"/>
                    <a:pt x="228739" y="124779"/>
                    <a:pt x="229537" y="124779"/>
                  </a:cubicBezTo>
                  <a:close/>
                  <a:moveTo>
                    <a:pt x="230035" y="140687"/>
                  </a:moveTo>
                  <a:cubicBezTo>
                    <a:pt x="228789" y="140687"/>
                    <a:pt x="227492" y="140787"/>
                    <a:pt x="226246" y="140687"/>
                  </a:cubicBezTo>
                  <a:cubicBezTo>
                    <a:pt x="223104" y="140388"/>
                    <a:pt x="221508" y="141634"/>
                    <a:pt x="221708" y="144926"/>
                  </a:cubicBezTo>
                  <a:cubicBezTo>
                    <a:pt x="221807" y="146172"/>
                    <a:pt x="221708" y="147419"/>
                    <a:pt x="221807" y="148715"/>
                  </a:cubicBezTo>
                  <a:cubicBezTo>
                    <a:pt x="221907" y="150511"/>
                    <a:pt x="222904" y="151308"/>
                    <a:pt x="224650" y="151308"/>
                  </a:cubicBezTo>
                  <a:cubicBezTo>
                    <a:pt x="227791" y="151308"/>
                    <a:pt x="230933" y="151308"/>
                    <a:pt x="234075" y="151308"/>
                  </a:cubicBezTo>
                  <a:cubicBezTo>
                    <a:pt x="235820" y="151308"/>
                    <a:pt x="236618" y="150560"/>
                    <a:pt x="236867" y="148765"/>
                  </a:cubicBezTo>
                  <a:cubicBezTo>
                    <a:pt x="237865" y="141884"/>
                    <a:pt x="236917" y="140737"/>
                    <a:pt x="229986" y="140737"/>
                  </a:cubicBezTo>
                  <a:close/>
                  <a:moveTo>
                    <a:pt x="245893" y="151308"/>
                  </a:moveTo>
                  <a:cubicBezTo>
                    <a:pt x="245893" y="151308"/>
                    <a:pt x="245893" y="151308"/>
                    <a:pt x="245893" y="151259"/>
                  </a:cubicBezTo>
                  <a:cubicBezTo>
                    <a:pt x="247339" y="151259"/>
                    <a:pt x="248785" y="151259"/>
                    <a:pt x="250281" y="151259"/>
                  </a:cubicBezTo>
                  <a:cubicBezTo>
                    <a:pt x="251977" y="151259"/>
                    <a:pt x="252775" y="150361"/>
                    <a:pt x="253024" y="148566"/>
                  </a:cubicBezTo>
                  <a:cubicBezTo>
                    <a:pt x="254021" y="142083"/>
                    <a:pt x="252924" y="140687"/>
                    <a:pt x="246641" y="140687"/>
                  </a:cubicBezTo>
                  <a:cubicBezTo>
                    <a:pt x="245394" y="140687"/>
                    <a:pt x="244148" y="140687"/>
                    <a:pt x="242901" y="140687"/>
                  </a:cubicBezTo>
                  <a:cubicBezTo>
                    <a:pt x="238662" y="140836"/>
                    <a:pt x="238363" y="141136"/>
                    <a:pt x="238263" y="145374"/>
                  </a:cubicBezTo>
                  <a:cubicBezTo>
                    <a:pt x="238064" y="150959"/>
                    <a:pt x="238363" y="151259"/>
                    <a:pt x="244098" y="151308"/>
                  </a:cubicBezTo>
                  <a:cubicBezTo>
                    <a:pt x="244746" y="151308"/>
                    <a:pt x="245345" y="151308"/>
                    <a:pt x="245993" y="151308"/>
                  </a:cubicBezTo>
                  <a:close/>
                  <a:moveTo>
                    <a:pt x="245893" y="124729"/>
                  </a:moveTo>
                  <a:lnTo>
                    <a:pt x="245893" y="124729"/>
                  </a:lnTo>
                  <a:cubicBezTo>
                    <a:pt x="247339" y="124680"/>
                    <a:pt x="248785" y="124729"/>
                    <a:pt x="250281" y="124680"/>
                  </a:cubicBezTo>
                  <a:cubicBezTo>
                    <a:pt x="251977" y="124680"/>
                    <a:pt x="252775" y="123782"/>
                    <a:pt x="253024" y="121987"/>
                  </a:cubicBezTo>
                  <a:cubicBezTo>
                    <a:pt x="254021" y="115504"/>
                    <a:pt x="252974" y="114108"/>
                    <a:pt x="246641" y="114108"/>
                  </a:cubicBezTo>
                  <a:cubicBezTo>
                    <a:pt x="245394" y="114108"/>
                    <a:pt x="244148" y="114108"/>
                    <a:pt x="242901" y="114108"/>
                  </a:cubicBezTo>
                  <a:cubicBezTo>
                    <a:pt x="238662" y="114257"/>
                    <a:pt x="238363" y="114557"/>
                    <a:pt x="238214" y="118795"/>
                  </a:cubicBezTo>
                  <a:cubicBezTo>
                    <a:pt x="238014" y="124380"/>
                    <a:pt x="238313" y="124680"/>
                    <a:pt x="244048" y="124729"/>
                  </a:cubicBezTo>
                  <a:cubicBezTo>
                    <a:pt x="244696" y="124729"/>
                    <a:pt x="245295" y="124729"/>
                    <a:pt x="245943" y="124729"/>
                  </a:cubicBezTo>
                  <a:close/>
                  <a:moveTo>
                    <a:pt x="226644" y="98998"/>
                  </a:moveTo>
                  <a:lnTo>
                    <a:pt x="226644" y="99098"/>
                  </a:lnTo>
                  <a:cubicBezTo>
                    <a:pt x="230634" y="99098"/>
                    <a:pt x="234573" y="99098"/>
                    <a:pt x="238563" y="99098"/>
                  </a:cubicBezTo>
                  <a:cubicBezTo>
                    <a:pt x="240906" y="99098"/>
                    <a:pt x="241156" y="97502"/>
                    <a:pt x="241106" y="95707"/>
                  </a:cubicBezTo>
                  <a:cubicBezTo>
                    <a:pt x="241106" y="93712"/>
                    <a:pt x="240358" y="92516"/>
                    <a:pt x="238164" y="92715"/>
                  </a:cubicBezTo>
                  <a:cubicBezTo>
                    <a:pt x="234623" y="93064"/>
                    <a:pt x="231083" y="93413"/>
                    <a:pt x="227542" y="93762"/>
                  </a:cubicBezTo>
                  <a:cubicBezTo>
                    <a:pt x="223603" y="94161"/>
                    <a:pt x="219613" y="94560"/>
                    <a:pt x="215674" y="94909"/>
                  </a:cubicBezTo>
                  <a:cubicBezTo>
                    <a:pt x="214278" y="95059"/>
                    <a:pt x="213230" y="95508"/>
                    <a:pt x="213280" y="97153"/>
                  </a:cubicBezTo>
                  <a:cubicBezTo>
                    <a:pt x="213330" y="98898"/>
                    <a:pt x="214676" y="98998"/>
                    <a:pt x="215923" y="98998"/>
                  </a:cubicBezTo>
                  <a:cubicBezTo>
                    <a:pt x="219464" y="98998"/>
                    <a:pt x="223054" y="98998"/>
                    <a:pt x="226595" y="98998"/>
                  </a:cubicBezTo>
                  <a:close/>
                  <a:moveTo>
                    <a:pt x="183709" y="97702"/>
                  </a:moveTo>
                  <a:lnTo>
                    <a:pt x="183560" y="98998"/>
                  </a:lnTo>
                  <a:cubicBezTo>
                    <a:pt x="191688" y="98998"/>
                    <a:pt x="199816" y="98998"/>
                    <a:pt x="207994" y="98998"/>
                  </a:cubicBezTo>
                  <a:cubicBezTo>
                    <a:pt x="209241" y="98998"/>
                    <a:pt x="210687" y="98998"/>
                    <a:pt x="210637" y="97203"/>
                  </a:cubicBezTo>
                  <a:cubicBezTo>
                    <a:pt x="210587" y="95557"/>
                    <a:pt x="209391" y="95258"/>
                    <a:pt x="207944" y="95358"/>
                  </a:cubicBezTo>
                  <a:cubicBezTo>
                    <a:pt x="199866" y="96156"/>
                    <a:pt x="191788" y="96904"/>
                    <a:pt x="183709" y="97702"/>
                  </a:cubicBezTo>
                  <a:close/>
                </a:path>
              </a:pathLst>
            </a:custGeom>
            <a:solidFill>
              <a:srgbClr val="D8D9D9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13" name="Forma libre: forma 12">
              <a:extLst>
                <a:ext uri="{FF2B5EF4-FFF2-40B4-BE49-F238E27FC236}">
                  <a16:creationId xmlns:a16="http://schemas.microsoft.com/office/drawing/2014/main" id="{5CD3791A-3752-4B20-9F60-0CBEE9A375CA}"/>
                </a:ext>
              </a:extLst>
            </p:cNvPr>
            <p:cNvSpPr/>
            <p:nvPr/>
          </p:nvSpPr>
          <p:spPr>
            <a:xfrm>
              <a:off x="232471" y="4961152"/>
              <a:ext cx="1978215" cy="8926"/>
            </a:xfrm>
            <a:custGeom>
              <a:avLst/>
              <a:gdLst>
                <a:gd name="connsiteX0" fmla="*/ 0 w 1978215"/>
                <a:gd name="connsiteY0" fmla="*/ 150 h 8926"/>
                <a:gd name="connsiteX1" fmla="*/ 554319 w 1978215"/>
                <a:gd name="connsiteY1" fmla="*/ 150 h 8926"/>
                <a:gd name="connsiteX2" fmla="*/ 560652 w 1978215"/>
                <a:gd name="connsiteY2" fmla="*/ 0 h 8926"/>
                <a:gd name="connsiteX3" fmla="*/ 567883 w 1978215"/>
                <a:gd name="connsiteY3" fmla="*/ 1197 h 8926"/>
                <a:gd name="connsiteX4" fmla="*/ 634804 w 1978215"/>
                <a:gd name="connsiteY4" fmla="*/ 199 h 8926"/>
                <a:gd name="connsiteX5" fmla="*/ 668315 w 1978215"/>
                <a:gd name="connsiteY5" fmla="*/ 50 h 8926"/>
                <a:gd name="connsiteX6" fmla="*/ 703770 w 1978215"/>
                <a:gd name="connsiteY6" fmla="*/ 50 h 8926"/>
                <a:gd name="connsiteX7" fmla="*/ 1318827 w 1978215"/>
                <a:gd name="connsiteY7" fmla="*/ 150 h 8926"/>
                <a:gd name="connsiteX8" fmla="*/ 1785829 w 1978215"/>
                <a:gd name="connsiteY8" fmla="*/ 150 h 8926"/>
                <a:gd name="connsiteX9" fmla="*/ 1949741 w 1978215"/>
                <a:gd name="connsiteY9" fmla="*/ 150 h 8926"/>
                <a:gd name="connsiteX10" fmla="*/ 1978215 w 1978215"/>
                <a:gd name="connsiteY10" fmla="*/ 50 h 8926"/>
                <a:gd name="connsiteX11" fmla="*/ 1978215 w 1978215"/>
                <a:gd name="connsiteY11" fmla="*/ 8926 h 8926"/>
                <a:gd name="connsiteX12" fmla="*/ 1971234 w 1978215"/>
                <a:gd name="connsiteY12" fmla="*/ 8926 h 8926"/>
                <a:gd name="connsiteX13" fmla="*/ 7031 w 1978215"/>
                <a:gd name="connsiteY13" fmla="*/ 8926 h 8926"/>
                <a:gd name="connsiteX14" fmla="*/ 50 w 1978215"/>
                <a:gd name="connsiteY14" fmla="*/ 8926 h 8926"/>
                <a:gd name="connsiteX15" fmla="*/ 50 w 1978215"/>
                <a:gd name="connsiteY15" fmla="*/ 50 h 8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78215" h="8926">
                  <a:moveTo>
                    <a:pt x="0" y="150"/>
                  </a:moveTo>
                  <a:cubicBezTo>
                    <a:pt x="184756" y="150"/>
                    <a:pt x="369513" y="150"/>
                    <a:pt x="554319" y="150"/>
                  </a:cubicBezTo>
                  <a:cubicBezTo>
                    <a:pt x="556414" y="150"/>
                    <a:pt x="558558" y="50"/>
                    <a:pt x="560652" y="0"/>
                  </a:cubicBezTo>
                  <a:cubicBezTo>
                    <a:pt x="562796" y="2045"/>
                    <a:pt x="565439" y="1147"/>
                    <a:pt x="567883" y="1197"/>
                  </a:cubicBezTo>
                  <a:cubicBezTo>
                    <a:pt x="590223" y="1695"/>
                    <a:pt x="612514" y="299"/>
                    <a:pt x="634804" y="199"/>
                  </a:cubicBezTo>
                  <a:cubicBezTo>
                    <a:pt x="645974" y="199"/>
                    <a:pt x="657144" y="100"/>
                    <a:pt x="668315" y="50"/>
                  </a:cubicBezTo>
                  <a:cubicBezTo>
                    <a:pt x="680133" y="50"/>
                    <a:pt x="691951" y="50"/>
                    <a:pt x="703770" y="50"/>
                  </a:cubicBezTo>
                  <a:cubicBezTo>
                    <a:pt x="908772" y="50"/>
                    <a:pt x="1113824" y="150"/>
                    <a:pt x="1318827" y="150"/>
                  </a:cubicBezTo>
                  <a:cubicBezTo>
                    <a:pt x="1474511" y="150"/>
                    <a:pt x="1630145" y="150"/>
                    <a:pt x="1785829" y="150"/>
                  </a:cubicBezTo>
                  <a:cubicBezTo>
                    <a:pt x="1840483" y="150"/>
                    <a:pt x="1895087" y="150"/>
                    <a:pt x="1949741" y="150"/>
                  </a:cubicBezTo>
                  <a:cubicBezTo>
                    <a:pt x="1959216" y="150"/>
                    <a:pt x="1968740" y="100"/>
                    <a:pt x="1978215" y="50"/>
                  </a:cubicBezTo>
                  <a:lnTo>
                    <a:pt x="1978215" y="8926"/>
                  </a:lnTo>
                  <a:cubicBezTo>
                    <a:pt x="1975871" y="8926"/>
                    <a:pt x="1973577" y="8926"/>
                    <a:pt x="1971234" y="8926"/>
                  </a:cubicBezTo>
                  <a:cubicBezTo>
                    <a:pt x="1316483" y="8926"/>
                    <a:pt x="661782" y="8926"/>
                    <a:pt x="7031" y="8926"/>
                  </a:cubicBezTo>
                  <a:cubicBezTo>
                    <a:pt x="4687" y="8926"/>
                    <a:pt x="2394" y="8926"/>
                    <a:pt x="50" y="8926"/>
                  </a:cubicBezTo>
                  <a:lnTo>
                    <a:pt x="50" y="50"/>
                  </a:ln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01DBED0E-62A0-4170-9E36-439C5E39C539}"/>
                </a:ext>
              </a:extLst>
            </p:cNvPr>
            <p:cNvSpPr/>
            <p:nvPr/>
          </p:nvSpPr>
          <p:spPr>
            <a:xfrm>
              <a:off x="232471" y="4970178"/>
              <a:ext cx="1978165" cy="6333"/>
            </a:xfrm>
            <a:custGeom>
              <a:avLst/>
              <a:gdLst>
                <a:gd name="connsiteX0" fmla="*/ 0 w 1978165"/>
                <a:gd name="connsiteY0" fmla="*/ 0 h 6333"/>
                <a:gd name="connsiteX1" fmla="*/ 6981 w 1978165"/>
                <a:gd name="connsiteY1" fmla="*/ 0 h 6333"/>
                <a:gd name="connsiteX2" fmla="*/ 1971184 w 1978165"/>
                <a:gd name="connsiteY2" fmla="*/ 0 h 6333"/>
                <a:gd name="connsiteX3" fmla="*/ 1978165 w 1978165"/>
                <a:gd name="connsiteY3" fmla="*/ 0 h 6333"/>
                <a:gd name="connsiteX4" fmla="*/ 1978165 w 1978165"/>
                <a:gd name="connsiteY4" fmla="*/ 6333 h 6333"/>
                <a:gd name="connsiteX5" fmla="*/ 1970586 w 1978165"/>
                <a:gd name="connsiteY5" fmla="*/ 6183 h 6333"/>
                <a:gd name="connsiteX6" fmla="*/ 7630 w 1978165"/>
                <a:gd name="connsiteY6" fmla="*/ 6183 h 6333"/>
                <a:gd name="connsiteX7" fmla="*/ 50 w 1978165"/>
                <a:gd name="connsiteY7" fmla="*/ 6333 h 6333"/>
                <a:gd name="connsiteX8" fmla="*/ 50 w 1978165"/>
                <a:gd name="connsiteY8" fmla="*/ 0 h 6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78165" h="6333">
                  <a:moveTo>
                    <a:pt x="0" y="0"/>
                  </a:moveTo>
                  <a:cubicBezTo>
                    <a:pt x="2344" y="0"/>
                    <a:pt x="4638" y="0"/>
                    <a:pt x="6981" y="0"/>
                  </a:cubicBezTo>
                  <a:cubicBezTo>
                    <a:pt x="661732" y="0"/>
                    <a:pt x="1316433" y="0"/>
                    <a:pt x="1971184" y="0"/>
                  </a:cubicBezTo>
                  <a:cubicBezTo>
                    <a:pt x="1973528" y="0"/>
                    <a:pt x="1975821" y="0"/>
                    <a:pt x="1978165" y="0"/>
                  </a:cubicBezTo>
                  <a:lnTo>
                    <a:pt x="1978165" y="6333"/>
                  </a:lnTo>
                  <a:cubicBezTo>
                    <a:pt x="1975622" y="6333"/>
                    <a:pt x="1973129" y="6183"/>
                    <a:pt x="1970586" y="6183"/>
                  </a:cubicBezTo>
                  <a:cubicBezTo>
                    <a:pt x="1316283" y="6183"/>
                    <a:pt x="661932" y="6183"/>
                    <a:pt x="7630" y="6183"/>
                  </a:cubicBezTo>
                  <a:cubicBezTo>
                    <a:pt x="5086" y="6183"/>
                    <a:pt x="2593" y="6283"/>
                    <a:pt x="50" y="6333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D8D9D9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21" name="Forma libre: forma 20">
              <a:extLst>
                <a:ext uri="{FF2B5EF4-FFF2-40B4-BE49-F238E27FC236}">
                  <a16:creationId xmlns:a16="http://schemas.microsoft.com/office/drawing/2014/main" id="{D70CD749-B6CE-4C1D-B420-B97AD5C8F831}"/>
                </a:ext>
              </a:extLst>
            </p:cNvPr>
            <p:cNvSpPr/>
            <p:nvPr/>
          </p:nvSpPr>
          <p:spPr>
            <a:xfrm>
              <a:off x="2196972" y="4944895"/>
              <a:ext cx="13613" cy="1246"/>
            </a:xfrm>
            <a:custGeom>
              <a:avLst/>
              <a:gdLst>
                <a:gd name="connsiteX0" fmla="*/ 13614 w 13613"/>
                <a:gd name="connsiteY0" fmla="*/ 1247 h 1246"/>
                <a:gd name="connsiteX1" fmla="*/ 0 w 13613"/>
                <a:gd name="connsiteY1" fmla="*/ 648 h 1246"/>
                <a:gd name="connsiteX2" fmla="*/ 13614 w 13613"/>
                <a:gd name="connsiteY2" fmla="*/ 0 h 1246"/>
                <a:gd name="connsiteX3" fmla="*/ 13614 w 13613"/>
                <a:gd name="connsiteY3" fmla="*/ 1247 h 1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13" h="1246">
                  <a:moveTo>
                    <a:pt x="13614" y="1247"/>
                  </a:moveTo>
                  <a:cubicBezTo>
                    <a:pt x="9275" y="1047"/>
                    <a:pt x="4987" y="848"/>
                    <a:pt x="0" y="648"/>
                  </a:cubicBezTo>
                  <a:cubicBezTo>
                    <a:pt x="4937" y="0"/>
                    <a:pt x="9325" y="898"/>
                    <a:pt x="13614" y="0"/>
                  </a:cubicBezTo>
                  <a:lnTo>
                    <a:pt x="13614" y="1247"/>
                  </a:lnTo>
                  <a:close/>
                </a:path>
              </a:pathLst>
            </a:custGeom>
            <a:solidFill>
              <a:srgbClr val="767777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22" name="Forma libre: forma 21">
              <a:extLst>
                <a:ext uri="{FF2B5EF4-FFF2-40B4-BE49-F238E27FC236}">
                  <a16:creationId xmlns:a16="http://schemas.microsoft.com/office/drawing/2014/main" id="{0FF238BE-D9CD-4560-B0BC-29DDA592BE34}"/>
                </a:ext>
              </a:extLst>
            </p:cNvPr>
            <p:cNvSpPr/>
            <p:nvPr/>
          </p:nvSpPr>
          <p:spPr>
            <a:xfrm>
              <a:off x="720666" y="4658012"/>
              <a:ext cx="243399" cy="304540"/>
            </a:xfrm>
            <a:custGeom>
              <a:avLst/>
              <a:gdLst>
                <a:gd name="connsiteX0" fmla="*/ 180069 w 243399"/>
                <a:gd name="connsiteY0" fmla="*/ 303240 h 304540"/>
                <a:gd name="connsiteX1" fmla="*/ 146558 w 243399"/>
                <a:gd name="connsiteY1" fmla="*/ 303389 h 304540"/>
                <a:gd name="connsiteX2" fmla="*/ 79637 w 243399"/>
                <a:gd name="connsiteY2" fmla="*/ 304387 h 304540"/>
                <a:gd name="connsiteX3" fmla="*/ 72407 w 243399"/>
                <a:gd name="connsiteY3" fmla="*/ 303190 h 304540"/>
                <a:gd name="connsiteX4" fmla="*/ 72357 w 243399"/>
                <a:gd name="connsiteY4" fmla="*/ 193284 h 304540"/>
                <a:gd name="connsiteX5" fmla="*/ 72357 w 243399"/>
                <a:gd name="connsiteY5" fmla="*/ 176229 h 304540"/>
                <a:gd name="connsiteX6" fmla="*/ 66722 w 243399"/>
                <a:gd name="connsiteY6" fmla="*/ 170544 h 304540"/>
                <a:gd name="connsiteX7" fmla="*/ 6682 w 243399"/>
                <a:gd name="connsiteY7" fmla="*/ 170544 h 304540"/>
                <a:gd name="connsiteX8" fmla="*/ 0 w 243399"/>
                <a:gd name="connsiteY8" fmla="*/ 169597 h 304540"/>
                <a:gd name="connsiteX9" fmla="*/ 64428 w 243399"/>
                <a:gd name="connsiteY9" fmla="*/ 169348 h 304540"/>
                <a:gd name="connsiteX10" fmla="*/ 70113 w 243399"/>
                <a:gd name="connsiteY10" fmla="*/ 169248 h 304540"/>
                <a:gd name="connsiteX11" fmla="*/ 72107 w 243399"/>
                <a:gd name="connsiteY11" fmla="*/ 168101 h 304540"/>
                <a:gd name="connsiteX12" fmla="*/ 70761 w 243399"/>
                <a:gd name="connsiteY12" fmla="*/ 165608 h 304540"/>
                <a:gd name="connsiteX13" fmla="*/ 64029 w 243399"/>
                <a:gd name="connsiteY13" fmla="*/ 164012 h 304540"/>
                <a:gd name="connsiteX14" fmla="*/ 57097 w 243399"/>
                <a:gd name="connsiteY14" fmla="*/ 164012 h 304540"/>
                <a:gd name="connsiteX15" fmla="*/ 46875 w 243399"/>
                <a:gd name="connsiteY15" fmla="*/ 157878 h 304540"/>
                <a:gd name="connsiteX16" fmla="*/ 48022 w 243399"/>
                <a:gd name="connsiteY16" fmla="*/ 152842 h 304540"/>
                <a:gd name="connsiteX17" fmla="*/ 49667 w 243399"/>
                <a:gd name="connsiteY17" fmla="*/ 149102 h 304540"/>
                <a:gd name="connsiteX18" fmla="*/ 55302 w 243399"/>
                <a:gd name="connsiteY18" fmla="*/ 144115 h 304540"/>
                <a:gd name="connsiteX19" fmla="*/ 63530 w 243399"/>
                <a:gd name="connsiteY19" fmla="*/ 144115 h 304540"/>
                <a:gd name="connsiteX20" fmla="*/ 67520 w 243399"/>
                <a:gd name="connsiteY20" fmla="*/ 139976 h 304540"/>
                <a:gd name="connsiteX21" fmla="*/ 72207 w 243399"/>
                <a:gd name="connsiteY21" fmla="*/ 135239 h 304540"/>
                <a:gd name="connsiteX22" fmla="*/ 78540 w 243399"/>
                <a:gd name="connsiteY22" fmla="*/ 135039 h 304540"/>
                <a:gd name="connsiteX23" fmla="*/ 76845 w 243399"/>
                <a:gd name="connsiteY23" fmla="*/ 143068 h 304540"/>
                <a:gd name="connsiteX24" fmla="*/ 73504 w 243399"/>
                <a:gd name="connsiteY24" fmla="*/ 150249 h 304540"/>
                <a:gd name="connsiteX25" fmla="*/ 72706 w 243399"/>
                <a:gd name="connsiteY25" fmla="*/ 159873 h 304540"/>
                <a:gd name="connsiteX26" fmla="*/ 81233 w 243399"/>
                <a:gd name="connsiteY26" fmla="*/ 161518 h 304540"/>
                <a:gd name="connsiteX27" fmla="*/ 84574 w 243399"/>
                <a:gd name="connsiteY27" fmla="*/ 152991 h 304540"/>
                <a:gd name="connsiteX28" fmla="*/ 84075 w 243399"/>
                <a:gd name="connsiteY28" fmla="*/ 145611 h 304540"/>
                <a:gd name="connsiteX29" fmla="*/ 86469 w 243399"/>
                <a:gd name="connsiteY29" fmla="*/ 135189 h 304540"/>
                <a:gd name="connsiteX30" fmla="*/ 93899 w 243399"/>
                <a:gd name="connsiteY30" fmla="*/ 142519 h 304540"/>
                <a:gd name="connsiteX31" fmla="*/ 96243 w 243399"/>
                <a:gd name="connsiteY31" fmla="*/ 136086 h 304540"/>
                <a:gd name="connsiteX32" fmla="*/ 106116 w 243399"/>
                <a:gd name="connsiteY32" fmla="*/ 135638 h 304540"/>
                <a:gd name="connsiteX33" fmla="*/ 108161 w 243399"/>
                <a:gd name="connsiteY33" fmla="*/ 140325 h 304540"/>
                <a:gd name="connsiteX34" fmla="*/ 109807 w 243399"/>
                <a:gd name="connsiteY34" fmla="*/ 141721 h 304540"/>
                <a:gd name="connsiteX35" fmla="*/ 110305 w 243399"/>
                <a:gd name="connsiteY35" fmla="*/ 139976 h 304540"/>
                <a:gd name="connsiteX36" fmla="*/ 115142 w 243399"/>
                <a:gd name="connsiteY36" fmla="*/ 135289 h 304540"/>
                <a:gd name="connsiteX37" fmla="*/ 119381 w 243399"/>
                <a:gd name="connsiteY37" fmla="*/ 139926 h 304540"/>
                <a:gd name="connsiteX38" fmla="*/ 124019 w 243399"/>
                <a:gd name="connsiteY38" fmla="*/ 144165 h 304540"/>
                <a:gd name="connsiteX39" fmla="*/ 127160 w 243399"/>
                <a:gd name="connsiteY39" fmla="*/ 144165 h 304540"/>
                <a:gd name="connsiteX40" fmla="*/ 133244 w 243399"/>
                <a:gd name="connsiteY40" fmla="*/ 138879 h 304540"/>
                <a:gd name="connsiteX41" fmla="*/ 135438 w 243399"/>
                <a:gd name="connsiteY41" fmla="*/ 135588 h 304540"/>
                <a:gd name="connsiteX42" fmla="*/ 143467 w 243399"/>
                <a:gd name="connsiteY42" fmla="*/ 136037 h 304540"/>
                <a:gd name="connsiteX43" fmla="*/ 144813 w 243399"/>
                <a:gd name="connsiteY43" fmla="*/ 141871 h 304540"/>
                <a:gd name="connsiteX44" fmla="*/ 145461 w 243399"/>
                <a:gd name="connsiteY44" fmla="*/ 142519 h 304540"/>
                <a:gd name="connsiteX45" fmla="*/ 151445 w 243399"/>
                <a:gd name="connsiteY45" fmla="*/ 135438 h 304540"/>
                <a:gd name="connsiteX46" fmla="*/ 161618 w 243399"/>
                <a:gd name="connsiteY46" fmla="*/ 142719 h 304540"/>
                <a:gd name="connsiteX47" fmla="*/ 162267 w 243399"/>
                <a:gd name="connsiteY47" fmla="*/ 138480 h 304540"/>
                <a:gd name="connsiteX48" fmla="*/ 166007 w 243399"/>
                <a:gd name="connsiteY48" fmla="*/ 135338 h 304540"/>
                <a:gd name="connsiteX49" fmla="*/ 167054 w 243399"/>
                <a:gd name="connsiteY49" fmla="*/ 154288 h 304540"/>
                <a:gd name="connsiteX50" fmla="*/ 170245 w 243399"/>
                <a:gd name="connsiteY50" fmla="*/ 161768 h 304540"/>
                <a:gd name="connsiteX51" fmla="*/ 178423 w 243399"/>
                <a:gd name="connsiteY51" fmla="*/ 160820 h 304540"/>
                <a:gd name="connsiteX52" fmla="*/ 179720 w 243399"/>
                <a:gd name="connsiteY52" fmla="*/ 152293 h 304540"/>
                <a:gd name="connsiteX53" fmla="*/ 174933 w 243399"/>
                <a:gd name="connsiteY53" fmla="*/ 139577 h 304540"/>
                <a:gd name="connsiteX54" fmla="*/ 170494 w 243399"/>
                <a:gd name="connsiteY54" fmla="*/ 118633 h 304540"/>
                <a:gd name="connsiteX55" fmla="*/ 162267 w 243399"/>
                <a:gd name="connsiteY55" fmla="*/ 78490 h 304540"/>
                <a:gd name="connsiteX56" fmla="*/ 168550 w 243399"/>
                <a:gd name="connsiteY56" fmla="*/ 76895 h 304540"/>
                <a:gd name="connsiteX57" fmla="*/ 161568 w 243399"/>
                <a:gd name="connsiteY57" fmla="*/ 75947 h 304540"/>
                <a:gd name="connsiteX58" fmla="*/ 153789 w 243399"/>
                <a:gd name="connsiteY58" fmla="*/ 37749 h 304540"/>
                <a:gd name="connsiteX59" fmla="*/ 168201 w 243399"/>
                <a:gd name="connsiteY59" fmla="*/ 37749 h 304540"/>
                <a:gd name="connsiteX60" fmla="*/ 171691 w 243399"/>
                <a:gd name="connsiteY60" fmla="*/ 35156 h 304540"/>
                <a:gd name="connsiteX61" fmla="*/ 168350 w 243399"/>
                <a:gd name="connsiteY61" fmla="*/ 33062 h 304540"/>
                <a:gd name="connsiteX62" fmla="*/ 152692 w 243399"/>
                <a:gd name="connsiteY62" fmla="*/ 33112 h 304540"/>
                <a:gd name="connsiteX63" fmla="*/ 145860 w 243399"/>
                <a:gd name="connsiteY63" fmla="*/ 0 h 304540"/>
                <a:gd name="connsiteX64" fmla="*/ 168600 w 243399"/>
                <a:gd name="connsiteY64" fmla="*/ 150 h 304540"/>
                <a:gd name="connsiteX65" fmla="*/ 173885 w 243399"/>
                <a:gd name="connsiteY65" fmla="*/ 3142 h 304540"/>
                <a:gd name="connsiteX66" fmla="*/ 174484 w 243399"/>
                <a:gd name="connsiteY66" fmla="*/ 4189 h 304540"/>
                <a:gd name="connsiteX67" fmla="*/ 178723 w 243399"/>
                <a:gd name="connsiteY67" fmla="*/ 13713 h 304540"/>
                <a:gd name="connsiteX68" fmla="*/ 178723 w 243399"/>
                <a:gd name="connsiteY68" fmla="*/ 46526 h 304540"/>
                <a:gd name="connsiteX69" fmla="*/ 186302 w 243399"/>
                <a:gd name="connsiteY69" fmla="*/ 53308 h 304540"/>
                <a:gd name="connsiteX70" fmla="*/ 187549 w 243399"/>
                <a:gd name="connsiteY70" fmla="*/ 53158 h 304540"/>
                <a:gd name="connsiteX71" fmla="*/ 194829 w 243399"/>
                <a:gd name="connsiteY71" fmla="*/ 55352 h 304540"/>
                <a:gd name="connsiteX72" fmla="*/ 193383 w 243399"/>
                <a:gd name="connsiteY72" fmla="*/ 67220 h 304540"/>
                <a:gd name="connsiteX73" fmla="*/ 191339 w 243399"/>
                <a:gd name="connsiteY73" fmla="*/ 77593 h 304540"/>
                <a:gd name="connsiteX74" fmla="*/ 185903 w 243399"/>
                <a:gd name="connsiteY74" fmla="*/ 126412 h 304540"/>
                <a:gd name="connsiteX75" fmla="*/ 185654 w 243399"/>
                <a:gd name="connsiteY75" fmla="*/ 128307 h 304540"/>
                <a:gd name="connsiteX76" fmla="*/ 178972 w 243399"/>
                <a:gd name="connsiteY76" fmla="*/ 134142 h 304540"/>
                <a:gd name="connsiteX77" fmla="*/ 176478 w 243399"/>
                <a:gd name="connsiteY77" fmla="*/ 134391 h 304540"/>
                <a:gd name="connsiteX78" fmla="*/ 178274 w 243399"/>
                <a:gd name="connsiteY78" fmla="*/ 135438 h 304540"/>
                <a:gd name="connsiteX79" fmla="*/ 183510 w 243399"/>
                <a:gd name="connsiteY79" fmla="*/ 140375 h 304540"/>
                <a:gd name="connsiteX80" fmla="*/ 187699 w 243399"/>
                <a:gd name="connsiteY80" fmla="*/ 144414 h 304540"/>
                <a:gd name="connsiteX81" fmla="*/ 199068 w 243399"/>
                <a:gd name="connsiteY81" fmla="*/ 144414 h 304540"/>
                <a:gd name="connsiteX82" fmla="*/ 202559 w 243399"/>
                <a:gd name="connsiteY82" fmla="*/ 147805 h 304540"/>
                <a:gd name="connsiteX83" fmla="*/ 205401 w 243399"/>
                <a:gd name="connsiteY83" fmla="*/ 154038 h 304540"/>
                <a:gd name="connsiteX84" fmla="*/ 205700 w 243399"/>
                <a:gd name="connsiteY84" fmla="*/ 156781 h 304540"/>
                <a:gd name="connsiteX85" fmla="*/ 195029 w 243399"/>
                <a:gd name="connsiteY85" fmla="*/ 164361 h 304540"/>
                <a:gd name="connsiteX86" fmla="*/ 187449 w 243399"/>
                <a:gd name="connsiteY86" fmla="*/ 164361 h 304540"/>
                <a:gd name="connsiteX87" fmla="*/ 180717 w 243399"/>
                <a:gd name="connsiteY87" fmla="*/ 165907 h 304540"/>
                <a:gd name="connsiteX88" fmla="*/ 179321 w 243399"/>
                <a:gd name="connsiteY88" fmla="*/ 168400 h 304540"/>
                <a:gd name="connsiteX89" fmla="*/ 181266 w 243399"/>
                <a:gd name="connsiteY89" fmla="*/ 169597 h 304540"/>
                <a:gd name="connsiteX90" fmla="*/ 186302 w 243399"/>
                <a:gd name="connsiteY90" fmla="*/ 169697 h 304540"/>
                <a:gd name="connsiteX91" fmla="*/ 236817 w 243399"/>
                <a:gd name="connsiteY91" fmla="*/ 169697 h 304540"/>
                <a:gd name="connsiteX92" fmla="*/ 243400 w 243399"/>
                <a:gd name="connsiteY92" fmla="*/ 170893 h 304540"/>
                <a:gd name="connsiteX93" fmla="*/ 184607 w 243399"/>
                <a:gd name="connsiteY93" fmla="*/ 170893 h 304540"/>
                <a:gd name="connsiteX94" fmla="*/ 179321 w 243399"/>
                <a:gd name="connsiteY94" fmla="*/ 175631 h 304540"/>
                <a:gd name="connsiteX95" fmla="*/ 179321 w 243399"/>
                <a:gd name="connsiteY95" fmla="*/ 234424 h 304540"/>
                <a:gd name="connsiteX96" fmla="*/ 179620 w 243399"/>
                <a:gd name="connsiteY96" fmla="*/ 236319 h 304540"/>
                <a:gd name="connsiteX97" fmla="*/ 181365 w 243399"/>
                <a:gd name="connsiteY97" fmla="*/ 246491 h 304540"/>
                <a:gd name="connsiteX98" fmla="*/ 179620 w 243399"/>
                <a:gd name="connsiteY98" fmla="*/ 250231 h 304540"/>
                <a:gd name="connsiteX99" fmla="*/ 179720 w 243399"/>
                <a:gd name="connsiteY99" fmla="*/ 302442 h 304540"/>
                <a:gd name="connsiteX100" fmla="*/ 180069 w 243399"/>
                <a:gd name="connsiteY100" fmla="*/ 303639 h 304540"/>
                <a:gd name="connsiteX101" fmla="*/ 133194 w 243399"/>
                <a:gd name="connsiteY101" fmla="*/ 191189 h 304540"/>
                <a:gd name="connsiteX102" fmla="*/ 133194 w 243399"/>
                <a:gd name="connsiteY102" fmla="*/ 191189 h 304540"/>
                <a:gd name="connsiteX103" fmla="*/ 133194 w 243399"/>
                <a:gd name="connsiteY103" fmla="*/ 179221 h 304540"/>
                <a:gd name="connsiteX104" fmla="*/ 127360 w 243399"/>
                <a:gd name="connsiteY104" fmla="*/ 175631 h 304540"/>
                <a:gd name="connsiteX105" fmla="*/ 119431 w 243399"/>
                <a:gd name="connsiteY105" fmla="*/ 179022 h 304540"/>
                <a:gd name="connsiteX106" fmla="*/ 119431 w 243399"/>
                <a:gd name="connsiteY106" fmla="*/ 203008 h 304540"/>
                <a:gd name="connsiteX107" fmla="*/ 125166 w 243399"/>
                <a:gd name="connsiteY107" fmla="*/ 205850 h 304540"/>
                <a:gd name="connsiteX108" fmla="*/ 133045 w 243399"/>
                <a:gd name="connsiteY108" fmla="*/ 203207 h 304540"/>
                <a:gd name="connsiteX109" fmla="*/ 133144 w 243399"/>
                <a:gd name="connsiteY109" fmla="*/ 200714 h 304540"/>
                <a:gd name="connsiteX110" fmla="*/ 133144 w 243399"/>
                <a:gd name="connsiteY110" fmla="*/ 191239 h 304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243399" h="304540">
                  <a:moveTo>
                    <a:pt x="180069" y="303240"/>
                  </a:moveTo>
                  <a:cubicBezTo>
                    <a:pt x="168899" y="303240"/>
                    <a:pt x="157729" y="303339"/>
                    <a:pt x="146558" y="303389"/>
                  </a:cubicBezTo>
                  <a:cubicBezTo>
                    <a:pt x="124268" y="303489"/>
                    <a:pt x="101928" y="304885"/>
                    <a:pt x="79637" y="304387"/>
                  </a:cubicBezTo>
                  <a:cubicBezTo>
                    <a:pt x="77194" y="304337"/>
                    <a:pt x="74551" y="305234"/>
                    <a:pt x="72407" y="303190"/>
                  </a:cubicBezTo>
                  <a:cubicBezTo>
                    <a:pt x="72407" y="266538"/>
                    <a:pt x="72407" y="229936"/>
                    <a:pt x="72357" y="193284"/>
                  </a:cubicBezTo>
                  <a:cubicBezTo>
                    <a:pt x="72357" y="187599"/>
                    <a:pt x="72357" y="181914"/>
                    <a:pt x="72357" y="176229"/>
                  </a:cubicBezTo>
                  <a:cubicBezTo>
                    <a:pt x="72307" y="170644"/>
                    <a:pt x="72257" y="170544"/>
                    <a:pt x="66722" y="170544"/>
                  </a:cubicBezTo>
                  <a:cubicBezTo>
                    <a:pt x="46725" y="170544"/>
                    <a:pt x="26729" y="170544"/>
                    <a:pt x="6682" y="170544"/>
                  </a:cubicBezTo>
                  <a:cubicBezTo>
                    <a:pt x="4438" y="170544"/>
                    <a:pt x="2045" y="171242"/>
                    <a:pt x="0" y="169597"/>
                  </a:cubicBezTo>
                  <a:cubicBezTo>
                    <a:pt x="21493" y="169497"/>
                    <a:pt x="42935" y="169447"/>
                    <a:pt x="64428" y="169348"/>
                  </a:cubicBezTo>
                  <a:cubicBezTo>
                    <a:pt x="66323" y="169348"/>
                    <a:pt x="68218" y="169348"/>
                    <a:pt x="70113" y="169248"/>
                  </a:cubicBezTo>
                  <a:cubicBezTo>
                    <a:pt x="70911" y="169248"/>
                    <a:pt x="71858" y="169248"/>
                    <a:pt x="72107" y="168101"/>
                  </a:cubicBezTo>
                  <a:cubicBezTo>
                    <a:pt x="72407" y="166854"/>
                    <a:pt x="71758" y="166056"/>
                    <a:pt x="70761" y="165608"/>
                  </a:cubicBezTo>
                  <a:cubicBezTo>
                    <a:pt x="68617" y="164760"/>
                    <a:pt x="66423" y="164012"/>
                    <a:pt x="64029" y="164012"/>
                  </a:cubicBezTo>
                  <a:cubicBezTo>
                    <a:pt x="61735" y="164012"/>
                    <a:pt x="59391" y="163912"/>
                    <a:pt x="57097" y="164012"/>
                  </a:cubicBezTo>
                  <a:cubicBezTo>
                    <a:pt x="52360" y="164161"/>
                    <a:pt x="49069" y="161917"/>
                    <a:pt x="46875" y="157878"/>
                  </a:cubicBezTo>
                  <a:cubicBezTo>
                    <a:pt x="45778" y="155883"/>
                    <a:pt x="43982" y="153839"/>
                    <a:pt x="48022" y="152842"/>
                  </a:cubicBezTo>
                  <a:cubicBezTo>
                    <a:pt x="49717" y="152443"/>
                    <a:pt x="49468" y="150548"/>
                    <a:pt x="49667" y="149102"/>
                  </a:cubicBezTo>
                  <a:cubicBezTo>
                    <a:pt x="50266" y="144165"/>
                    <a:pt x="50316" y="144165"/>
                    <a:pt x="55302" y="144115"/>
                  </a:cubicBezTo>
                  <a:cubicBezTo>
                    <a:pt x="58045" y="144115"/>
                    <a:pt x="60788" y="144015"/>
                    <a:pt x="63530" y="144115"/>
                  </a:cubicBezTo>
                  <a:cubicBezTo>
                    <a:pt x="66522" y="144215"/>
                    <a:pt x="67919" y="142918"/>
                    <a:pt x="67520" y="139976"/>
                  </a:cubicBezTo>
                  <a:cubicBezTo>
                    <a:pt x="66971" y="136236"/>
                    <a:pt x="68766" y="135089"/>
                    <a:pt x="72207" y="135239"/>
                  </a:cubicBezTo>
                  <a:cubicBezTo>
                    <a:pt x="74302" y="135338"/>
                    <a:pt x="76396" y="135089"/>
                    <a:pt x="78540" y="135039"/>
                  </a:cubicBezTo>
                  <a:cubicBezTo>
                    <a:pt x="77992" y="137732"/>
                    <a:pt x="77443" y="140375"/>
                    <a:pt x="76845" y="143068"/>
                  </a:cubicBezTo>
                  <a:cubicBezTo>
                    <a:pt x="76246" y="145661"/>
                    <a:pt x="75847" y="148154"/>
                    <a:pt x="73504" y="150249"/>
                  </a:cubicBezTo>
                  <a:cubicBezTo>
                    <a:pt x="70362" y="153041"/>
                    <a:pt x="70412" y="157030"/>
                    <a:pt x="72706" y="159873"/>
                  </a:cubicBezTo>
                  <a:cubicBezTo>
                    <a:pt x="74800" y="162466"/>
                    <a:pt x="78091" y="163114"/>
                    <a:pt x="81233" y="161518"/>
                  </a:cubicBezTo>
                  <a:cubicBezTo>
                    <a:pt x="84474" y="159873"/>
                    <a:pt x="85871" y="157030"/>
                    <a:pt x="84574" y="152991"/>
                  </a:cubicBezTo>
                  <a:cubicBezTo>
                    <a:pt x="83776" y="150448"/>
                    <a:pt x="83527" y="148104"/>
                    <a:pt x="84075" y="145611"/>
                  </a:cubicBezTo>
                  <a:cubicBezTo>
                    <a:pt x="84873" y="142120"/>
                    <a:pt x="85671" y="138630"/>
                    <a:pt x="86469" y="135189"/>
                  </a:cubicBezTo>
                  <a:cubicBezTo>
                    <a:pt x="91855" y="134092"/>
                    <a:pt x="93151" y="137882"/>
                    <a:pt x="93899" y="142519"/>
                  </a:cubicBezTo>
                  <a:cubicBezTo>
                    <a:pt x="95844" y="140076"/>
                    <a:pt x="94198" y="137134"/>
                    <a:pt x="96243" y="136086"/>
                  </a:cubicBezTo>
                  <a:cubicBezTo>
                    <a:pt x="99335" y="134491"/>
                    <a:pt x="102825" y="135089"/>
                    <a:pt x="106116" y="135638"/>
                  </a:cubicBezTo>
                  <a:cubicBezTo>
                    <a:pt x="108710" y="136086"/>
                    <a:pt x="107812" y="138630"/>
                    <a:pt x="108161" y="140325"/>
                  </a:cubicBezTo>
                  <a:cubicBezTo>
                    <a:pt x="108311" y="141223"/>
                    <a:pt x="108560" y="141921"/>
                    <a:pt x="109807" y="141721"/>
                  </a:cubicBezTo>
                  <a:cubicBezTo>
                    <a:pt x="109956" y="141173"/>
                    <a:pt x="110206" y="140574"/>
                    <a:pt x="110305" y="139976"/>
                  </a:cubicBezTo>
                  <a:cubicBezTo>
                    <a:pt x="111103" y="135438"/>
                    <a:pt x="111303" y="135388"/>
                    <a:pt x="115142" y="135289"/>
                  </a:cubicBezTo>
                  <a:cubicBezTo>
                    <a:pt x="118583" y="135189"/>
                    <a:pt x="119630" y="136834"/>
                    <a:pt x="119381" y="139926"/>
                  </a:cubicBezTo>
                  <a:cubicBezTo>
                    <a:pt x="119082" y="143367"/>
                    <a:pt x="120977" y="144364"/>
                    <a:pt x="124019" y="144165"/>
                  </a:cubicBezTo>
                  <a:cubicBezTo>
                    <a:pt x="125066" y="144115"/>
                    <a:pt x="126113" y="144165"/>
                    <a:pt x="127160" y="144165"/>
                  </a:cubicBezTo>
                  <a:cubicBezTo>
                    <a:pt x="132446" y="144115"/>
                    <a:pt x="132446" y="144115"/>
                    <a:pt x="133244" y="138879"/>
                  </a:cubicBezTo>
                  <a:cubicBezTo>
                    <a:pt x="133493" y="137383"/>
                    <a:pt x="133493" y="135787"/>
                    <a:pt x="135438" y="135588"/>
                  </a:cubicBezTo>
                  <a:cubicBezTo>
                    <a:pt x="138131" y="135338"/>
                    <a:pt x="141023" y="134640"/>
                    <a:pt x="143467" y="136037"/>
                  </a:cubicBezTo>
                  <a:cubicBezTo>
                    <a:pt x="145661" y="137233"/>
                    <a:pt x="144314" y="139926"/>
                    <a:pt x="144813" y="141871"/>
                  </a:cubicBezTo>
                  <a:cubicBezTo>
                    <a:pt x="144863" y="142120"/>
                    <a:pt x="145212" y="142270"/>
                    <a:pt x="145461" y="142519"/>
                  </a:cubicBezTo>
                  <a:cubicBezTo>
                    <a:pt x="146060" y="137898"/>
                    <a:pt x="148054" y="135538"/>
                    <a:pt x="151445" y="135438"/>
                  </a:cubicBezTo>
                  <a:cubicBezTo>
                    <a:pt x="157295" y="135305"/>
                    <a:pt x="160686" y="137732"/>
                    <a:pt x="161618" y="142719"/>
                  </a:cubicBezTo>
                  <a:cubicBezTo>
                    <a:pt x="162715" y="141422"/>
                    <a:pt x="162217" y="139876"/>
                    <a:pt x="162267" y="138480"/>
                  </a:cubicBezTo>
                  <a:cubicBezTo>
                    <a:pt x="162316" y="135887"/>
                    <a:pt x="163962" y="135388"/>
                    <a:pt x="166007" y="135338"/>
                  </a:cubicBezTo>
                  <a:cubicBezTo>
                    <a:pt x="167104" y="141622"/>
                    <a:pt x="170345" y="147606"/>
                    <a:pt x="167054" y="154288"/>
                  </a:cubicBezTo>
                  <a:cubicBezTo>
                    <a:pt x="165707" y="157030"/>
                    <a:pt x="167602" y="160222"/>
                    <a:pt x="170245" y="161768"/>
                  </a:cubicBezTo>
                  <a:cubicBezTo>
                    <a:pt x="172888" y="163314"/>
                    <a:pt x="176129" y="162915"/>
                    <a:pt x="178423" y="160820"/>
                  </a:cubicBezTo>
                  <a:cubicBezTo>
                    <a:pt x="180967" y="158477"/>
                    <a:pt x="181964" y="154836"/>
                    <a:pt x="179720" y="152293"/>
                  </a:cubicBezTo>
                  <a:cubicBezTo>
                    <a:pt x="176478" y="148503"/>
                    <a:pt x="175830" y="144115"/>
                    <a:pt x="174933" y="139577"/>
                  </a:cubicBezTo>
                  <a:cubicBezTo>
                    <a:pt x="173536" y="132596"/>
                    <a:pt x="171941" y="125614"/>
                    <a:pt x="170494" y="118633"/>
                  </a:cubicBezTo>
                  <a:cubicBezTo>
                    <a:pt x="167702" y="105269"/>
                    <a:pt x="165009" y="91855"/>
                    <a:pt x="162267" y="78490"/>
                  </a:cubicBezTo>
                  <a:cubicBezTo>
                    <a:pt x="164361" y="78640"/>
                    <a:pt x="166655" y="79388"/>
                    <a:pt x="168550" y="76895"/>
                  </a:cubicBezTo>
                  <a:cubicBezTo>
                    <a:pt x="166056" y="75099"/>
                    <a:pt x="163763" y="75797"/>
                    <a:pt x="161568" y="75947"/>
                  </a:cubicBezTo>
                  <a:cubicBezTo>
                    <a:pt x="158925" y="63231"/>
                    <a:pt x="155784" y="50615"/>
                    <a:pt x="153789" y="37749"/>
                  </a:cubicBezTo>
                  <a:cubicBezTo>
                    <a:pt x="158576" y="37749"/>
                    <a:pt x="163413" y="37749"/>
                    <a:pt x="168201" y="37749"/>
                  </a:cubicBezTo>
                  <a:cubicBezTo>
                    <a:pt x="169896" y="37749"/>
                    <a:pt x="171841" y="37450"/>
                    <a:pt x="171691" y="35156"/>
                  </a:cubicBezTo>
                  <a:cubicBezTo>
                    <a:pt x="171542" y="33311"/>
                    <a:pt x="169846" y="33062"/>
                    <a:pt x="168350" y="33062"/>
                  </a:cubicBezTo>
                  <a:cubicBezTo>
                    <a:pt x="163114" y="33062"/>
                    <a:pt x="157878" y="33062"/>
                    <a:pt x="152692" y="33112"/>
                  </a:cubicBezTo>
                  <a:cubicBezTo>
                    <a:pt x="150149" y="22141"/>
                    <a:pt x="147656" y="11120"/>
                    <a:pt x="145860" y="0"/>
                  </a:cubicBezTo>
                  <a:cubicBezTo>
                    <a:pt x="153440" y="0"/>
                    <a:pt x="161020" y="100"/>
                    <a:pt x="168600" y="150"/>
                  </a:cubicBezTo>
                  <a:cubicBezTo>
                    <a:pt x="170893" y="150"/>
                    <a:pt x="173437" y="-199"/>
                    <a:pt x="173885" y="3142"/>
                  </a:cubicBezTo>
                  <a:cubicBezTo>
                    <a:pt x="173935" y="3541"/>
                    <a:pt x="174234" y="4139"/>
                    <a:pt x="174484" y="4189"/>
                  </a:cubicBezTo>
                  <a:cubicBezTo>
                    <a:pt x="180268" y="5435"/>
                    <a:pt x="178673" y="10023"/>
                    <a:pt x="178723" y="13713"/>
                  </a:cubicBezTo>
                  <a:cubicBezTo>
                    <a:pt x="178822" y="24634"/>
                    <a:pt x="178723" y="35605"/>
                    <a:pt x="178723" y="46526"/>
                  </a:cubicBezTo>
                  <a:cubicBezTo>
                    <a:pt x="178723" y="53756"/>
                    <a:pt x="178822" y="53756"/>
                    <a:pt x="186302" y="53308"/>
                  </a:cubicBezTo>
                  <a:cubicBezTo>
                    <a:pt x="186701" y="53308"/>
                    <a:pt x="187150" y="53208"/>
                    <a:pt x="187549" y="53158"/>
                  </a:cubicBezTo>
                  <a:cubicBezTo>
                    <a:pt x="190192" y="53158"/>
                    <a:pt x="192386" y="54654"/>
                    <a:pt x="194829" y="55352"/>
                  </a:cubicBezTo>
                  <a:cubicBezTo>
                    <a:pt x="196126" y="59541"/>
                    <a:pt x="196276" y="63281"/>
                    <a:pt x="193383" y="67220"/>
                  </a:cubicBezTo>
                  <a:cubicBezTo>
                    <a:pt x="191289" y="70013"/>
                    <a:pt x="191738" y="74052"/>
                    <a:pt x="191339" y="77593"/>
                  </a:cubicBezTo>
                  <a:cubicBezTo>
                    <a:pt x="189394" y="93849"/>
                    <a:pt x="187699" y="110106"/>
                    <a:pt x="185903" y="126412"/>
                  </a:cubicBezTo>
                  <a:cubicBezTo>
                    <a:pt x="185853" y="127061"/>
                    <a:pt x="185804" y="127659"/>
                    <a:pt x="185654" y="128307"/>
                  </a:cubicBezTo>
                  <a:cubicBezTo>
                    <a:pt x="184208" y="133493"/>
                    <a:pt x="185903" y="134191"/>
                    <a:pt x="178972" y="134142"/>
                  </a:cubicBezTo>
                  <a:cubicBezTo>
                    <a:pt x="178174" y="134142"/>
                    <a:pt x="177326" y="134291"/>
                    <a:pt x="176478" y="134391"/>
                  </a:cubicBezTo>
                  <a:cubicBezTo>
                    <a:pt x="176728" y="135737"/>
                    <a:pt x="177675" y="135488"/>
                    <a:pt x="178274" y="135438"/>
                  </a:cubicBezTo>
                  <a:cubicBezTo>
                    <a:pt x="181814" y="135189"/>
                    <a:pt x="184008" y="136236"/>
                    <a:pt x="183510" y="140375"/>
                  </a:cubicBezTo>
                  <a:cubicBezTo>
                    <a:pt x="183161" y="143417"/>
                    <a:pt x="184906" y="144464"/>
                    <a:pt x="187699" y="144414"/>
                  </a:cubicBezTo>
                  <a:cubicBezTo>
                    <a:pt x="191488" y="144364"/>
                    <a:pt x="195278" y="144414"/>
                    <a:pt x="199068" y="144414"/>
                  </a:cubicBezTo>
                  <a:cubicBezTo>
                    <a:pt x="201412" y="144414"/>
                    <a:pt x="202509" y="145411"/>
                    <a:pt x="202559" y="147805"/>
                  </a:cubicBezTo>
                  <a:cubicBezTo>
                    <a:pt x="202559" y="150249"/>
                    <a:pt x="202060" y="152891"/>
                    <a:pt x="205401" y="154038"/>
                  </a:cubicBezTo>
                  <a:cubicBezTo>
                    <a:pt x="206648" y="154437"/>
                    <a:pt x="206199" y="155834"/>
                    <a:pt x="205700" y="156781"/>
                  </a:cubicBezTo>
                  <a:cubicBezTo>
                    <a:pt x="203456" y="161169"/>
                    <a:pt x="200365" y="164361"/>
                    <a:pt x="195029" y="164361"/>
                  </a:cubicBezTo>
                  <a:cubicBezTo>
                    <a:pt x="192486" y="164361"/>
                    <a:pt x="189992" y="164361"/>
                    <a:pt x="187449" y="164361"/>
                  </a:cubicBezTo>
                  <a:cubicBezTo>
                    <a:pt x="185105" y="164361"/>
                    <a:pt x="182911" y="165109"/>
                    <a:pt x="180717" y="165907"/>
                  </a:cubicBezTo>
                  <a:cubicBezTo>
                    <a:pt x="179670" y="166306"/>
                    <a:pt x="179072" y="167153"/>
                    <a:pt x="179321" y="168400"/>
                  </a:cubicBezTo>
                  <a:cubicBezTo>
                    <a:pt x="179520" y="169497"/>
                    <a:pt x="180468" y="169547"/>
                    <a:pt x="181266" y="169597"/>
                  </a:cubicBezTo>
                  <a:cubicBezTo>
                    <a:pt x="182961" y="169697"/>
                    <a:pt x="184607" y="169697"/>
                    <a:pt x="186302" y="169697"/>
                  </a:cubicBezTo>
                  <a:cubicBezTo>
                    <a:pt x="203157" y="169697"/>
                    <a:pt x="219962" y="169697"/>
                    <a:pt x="236817" y="169697"/>
                  </a:cubicBezTo>
                  <a:cubicBezTo>
                    <a:pt x="239061" y="169697"/>
                    <a:pt x="241505" y="168949"/>
                    <a:pt x="243400" y="170893"/>
                  </a:cubicBezTo>
                  <a:cubicBezTo>
                    <a:pt x="223802" y="170893"/>
                    <a:pt x="204204" y="170893"/>
                    <a:pt x="184607" y="170893"/>
                  </a:cubicBezTo>
                  <a:cubicBezTo>
                    <a:pt x="179570" y="170893"/>
                    <a:pt x="179321" y="170993"/>
                    <a:pt x="179321" y="175631"/>
                  </a:cubicBezTo>
                  <a:cubicBezTo>
                    <a:pt x="179271" y="195228"/>
                    <a:pt x="179321" y="214826"/>
                    <a:pt x="179321" y="234424"/>
                  </a:cubicBezTo>
                  <a:cubicBezTo>
                    <a:pt x="179321" y="235072"/>
                    <a:pt x="179520" y="235670"/>
                    <a:pt x="179620" y="236319"/>
                  </a:cubicBezTo>
                  <a:cubicBezTo>
                    <a:pt x="180667" y="239610"/>
                    <a:pt x="178822" y="243450"/>
                    <a:pt x="181365" y="246491"/>
                  </a:cubicBezTo>
                  <a:cubicBezTo>
                    <a:pt x="179770" y="247239"/>
                    <a:pt x="179620" y="248686"/>
                    <a:pt x="179620" y="250231"/>
                  </a:cubicBezTo>
                  <a:cubicBezTo>
                    <a:pt x="179620" y="267635"/>
                    <a:pt x="179670" y="285038"/>
                    <a:pt x="179720" y="302442"/>
                  </a:cubicBezTo>
                  <a:cubicBezTo>
                    <a:pt x="179720" y="302841"/>
                    <a:pt x="179919" y="303240"/>
                    <a:pt x="180069" y="303639"/>
                  </a:cubicBezTo>
                  <a:close/>
                  <a:moveTo>
                    <a:pt x="133194" y="191189"/>
                  </a:moveTo>
                  <a:lnTo>
                    <a:pt x="133194" y="191189"/>
                  </a:lnTo>
                  <a:cubicBezTo>
                    <a:pt x="133194" y="187200"/>
                    <a:pt x="133194" y="183210"/>
                    <a:pt x="133194" y="179221"/>
                  </a:cubicBezTo>
                  <a:cubicBezTo>
                    <a:pt x="133194" y="174833"/>
                    <a:pt x="129903" y="175681"/>
                    <a:pt x="127360" y="175631"/>
                  </a:cubicBezTo>
                  <a:cubicBezTo>
                    <a:pt x="120329" y="175431"/>
                    <a:pt x="119531" y="175681"/>
                    <a:pt x="119431" y="179022"/>
                  </a:cubicBezTo>
                  <a:cubicBezTo>
                    <a:pt x="119231" y="187000"/>
                    <a:pt x="119281" y="194979"/>
                    <a:pt x="119431" y="203008"/>
                  </a:cubicBezTo>
                  <a:cubicBezTo>
                    <a:pt x="119531" y="206997"/>
                    <a:pt x="122971" y="206099"/>
                    <a:pt x="125166" y="205850"/>
                  </a:cubicBezTo>
                  <a:cubicBezTo>
                    <a:pt x="127908" y="205551"/>
                    <a:pt x="131798" y="207895"/>
                    <a:pt x="133045" y="203207"/>
                  </a:cubicBezTo>
                  <a:cubicBezTo>
                    <a:pt x="133244" y="202409"/>
                    <a:pt x="133144" y="201512"/>
                    <a:pt x="133144" y="200714"/>
                  </a:cubicBezTo>
                  <a:cubicBezTo>
                    <a:pt x="133144" y="197572"/>
                    <a:pt x="133144" y="194431"/>
                    <a:pt x="133144" y="191239"/>
                  </a:cubicBezTo>
                  <a:close/>
                </a:path>
              </a:pathLst>
            </a:custGeom>
            <a:solidFill>
              <a:srgbClr val="767777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26" name="Forma libre: forma 25">
              <a:extLst>
                <a:ext uri="{FF2B5EF4-FFF2-40B4-BE49-F238E27FC236}">
                  <a16:creationId xmlns:a16="http://schemas.microsoft.com/office/drawing/2014/main" id="{23EF7A36-6631-4B17-93E5-8581596E9BFD}"/>
                </a:ext>
              </a:extLst>
            </p:cNvPr>
            <p:cNvSpPr/>
            <p:nvPr/>
          </p:nvSpPr>
          <p:spPr>
            <a:xfrm>
              <a:off x="776617" y="4580058"/>
              <a:ext cx="143566" cy="240261"/>
            </a:xfrm>
            <a:custGeom>
              <a:avLst/>
              <a:gdLst>
                <a:gd name="connsiteX0" fmla="*/ 89910 w 143566"/>
                <a:gd name="connsiteY0" fmla="*/ 77605 h 240261"/>
                <a:gd name="connsiteX1" fmla="*/ 96742 w 143566"/>
                <a:gd name="connsiteY1" fmla="*/ 110717 h 240261"/>
                <a:gd name="connsiteX2" fmla="*/ 97888 w 143566"/>
                <a:gd name="connsiteY2" fmla="*/ 115354 h 240261"/>
                <a:gd name="connsiteX3" fmla="*/ 105668 w 143566"/>
                <a:gd name="connsiteY3" fmla="*/ 153552 h 240261"/>
                <a:gd name="connsiteX4" fmla="*/ 106366 w 143566"/>
                <a:gd name="connsiteY4" fmla="*/ 156046 h 240261"/>
                <a:gd name="connsiteX5" fmla="*/ 114594 w 143566"/>
                <a:gd name="connsiteY5" fmla="*/ 196188 h 240261"/>
                <a:gd name="connsiteX6" fmla="*/ 119032 w 143566"/>
                <a:gd name="connsiteY6" fmla="*/ 217133 h 240261"/>
                <a:gd name="connsiteX7" fmla="*/ 123819 w 143566"/>
                <a:gd name="connsiteY7" fmla="*/ 229849 h 240261"/>
                <a:gd name="connsiteX8" fmla="*/ 122523 w 143566"/>
                <a:gd name="connsiteY8" fmla="*/ 238376 h 240261"/>
                <a:gd name="connsiteX9" fmla="*/ 114345 w 143566"/>
                <a:gd name="connsiteY9" fmla="*/ 239323 h 240261"/>
                <a:gd name="connsiteX10" fmla="*/ 111153 w 143566"/>
                <a:gd name="connsiteY10" fmla="*/ 231843 h 240261"/>
                <a:gd name="connsiteX11" fmla="*/ 110106 w 143566"/>
                <a:gd name="connsiteY11" fmla="*/ 212894 h 240261"/>
                <a:gd name="connsiteX12" fmla="*/ 109507 w 143566"/>
                <a:gd name="connsiteY12" fmla="*/ 211149 h 240261"/>
                <a:gd name="connsiteX13" fmla="*/ 108460 w 143566"/>
                <a:gd name="connsiteY13" fmla="*/ 204367 h 240261"/>
                <a:gd name="connsiteX14" fmla="*/ 98387 w 143566"/>
                <a:gd name="connsiteY14" fmla="*/ 155846 h 240261"/>
                <a:gd name="connsiteX15" fmla="*/ 97639 w 143566"/>
                <a:gd name="connsiteY15" fmla="*/ 153403 h 240261"/>
                <a:gd name="connsiteX16" fmla="*/ 89561 w 143566"/>
                <a:gd name="connsiteY16" fmla="*/ 115305 h 240261"/>
                <a:gd name="connsiteX17" fmla="*/ 88514 w 143566"/>
                <a:gd name="connsiteY17" fmla="*/ 110567 h 240261"/>
                <a:gd name="connsiteX18" fmla="*/ 81831 w 143566"/>
                <a:gd name="connsiteY18" fmla="*/ 77506 h 240261"/>
                <a:gd name="connsiteX19" fmla="*/ 70911 w 143566"/>
                <a:gd name="connsiteY19" fmla="*/ 24198 h 240261"/>
                <a:gd name="connsiteX20" fmla="*/ 69863 w 143566"/>
                <a:gd name="connsiteY20" fmla="*/ 24198 h 240261"/>
                <a:gd name="connsiteX21" fmla="*/ 59092 w 143566"/>
                <a:gd name="connsiteY21" fmla="*/ 75960 h 240261"/>
                <a:gd name="connsiteX22" fmla="*/ 57496 w 143566"/>
                <a:gd name="connsiteY22" fmla="*/ 83290 h 240261"/>
                <a:gd name="connsiteX23" fmla="*/ 52161 w 143566"/>
                <a:gd name="connsiteY23" fmla="*/ 110517 h 240261"/>
                <a:gd name="connsiteX24" fmla="*/ 51113 w 143566"/>
                <a:gd name="connsiteY24" fmla="*/ 115305 h 240261"/>
                <a:gd name="connsiteX25" fmla="*/ 43085 w 143566"/>
                <a:gd name="connsiteY25" fmla="*/ 153403 h 240261"/>
                <a:gd name="connsiteX26" fmla="*/ 42387 w 143566"/>
                <a:gd name="connsiteY26" fmla="*/ 155946 h 240261"/>
                <a:gd name="connsiteX27" fmla="*/ 30718 w 143566"/>
                <a:gd name="connsiteY27" fmla="*/ 211797 h 240261"/>
                <a:gd name="connsiteX28" fmla="*/ 30568 w 143566"/>
                <a:gd name="connsiteY28" fmla="*/ 212944 h 240261"/>
                <a:gd name="connsiteX29" fmla="*/ 28175 w 143566"/>
                <a:gd name="connsiteY29" fmla="*/ 223366 h 240261"/>
                <a:gd name="connsiteX30" fmla="*/ 28673 w 143566"/>
                <a:gd name="connsiteY30" fmla="*/ 230746 h 240261"/>
                <a:gd name="connsiteX31" fmla="*/ 25332 w 143566"/>
                <a:gd name="connsiteY31" fmla="*/ 239273 h 240261"/>
                <a:gd name="connsiteX32" fmla="*/ 16805 w 143566"/>
                <a:gd name="connsiteY32" fmla="*/ 237628 h 240261"/>
                <a:gd name="connsiteX33" fmla="*/ 17603 w 143566"/>
                <a:gd name="connsiteY33" fmla="*/ 228003 h 240261"/>
                <a:gd name="connsiteX34" fmla="*/ 20944 w 143566"/>
                <a:gd name="connsiteY34" fmla="*/ 220823 h 240261"/>
                <a:gd name="connsiteX35" fmla="*/ 22640 w 143566"/>
                <a:gd name="connsiteY35" fmla="*/ 212794 h 240261"/>
                <a:gd name="connsiteX36" fmla="*/ 22739 w 143566"/>
                <a:gd name="connsiteY36" fmla="*/ 211747 h 240261"/>
                <a:gd name="connsiteX37" fmla="*/ 26080 w 143566"/>
                <a:gd name="connsiteY37" fmla="*/ 196388 h 240261"/>
                <a:gd name="connsiteX38" fmla="*/ 32663 w 143566"/>
                <a:gd name="connsiteY38" fmla="*/ 163127 h 240261"/>
                <a:gd name="connsiteX39" fmla="*/ 32962 w 143566"/>
                <a:gd name="connsiteY39" fmla="*/ 160683 h 240261"/>
                <a:gd name="connsiteX40" fmla="*/ 33461 w 143566"/>
                <a:gd name="connsiteY40" fmla="*/ 160584 h 240261"/>
                <a:gd name="connsiteX41" fmla="*/ 33261 w 143566"/>
                <a:gd name="connsiteY41" fmla="*/ 159736 h 240261"/>
                <a:gd name="connsiteX42" fmla="*/ 35106 w 143566"/>
                <a:gd name="connsiteY42" fmla="*/ 152405 h 240261"/>
                <a:gd name="connsiteX43" fmla="*/ 42836 w 143566"/>
                <a:gd name="connsiteY43" fmla="*/ 115255 h 240261"/>
                <a:gd name="connsiteX44" fmla="*/ 43933 w 143566"/>
                <a:gd name="connsiteY44" fmla="*/ 110617 h 240261"/>
                <a:gd name="connsiteX45" fmla="*/ 50814 w 143566"/>
                <a:gd name="connsiteY45" fmla="*/ 77506 h 240261"/>
                <a:gd name="connsiteX46" fmla="*/ 57945 w 143566"/>
                <a:gd name="connsiteY46" fmla="*/ 45491 h 240261"/>
                <a:gd name="connsiteX47" fmla="*/ 65325 w 143566"/>
                <a:gd name="connsiteY47" fmla="*/ 10285 h 240261"/>
                <a:gd name="connsiteX48" fmla="*/ 65325 w 143566"/>
                <a:gd name="connsiteY48" fmla="*/ 6645 h 240261"/>
                <a:gd name="connsiteX49" fmla="*/ 0 w 143566"/>
                <a:gd name="connsiteY49" fmla="*/ 6645 h 240261"/>
                <a:gd name="connsiteX50" fmla="*/ 7330 w 143566"/>
                <a:gd name="connsiteY50" fmla="*/ 5548 h 240261"/>
                <a:gd name="connsiteX51" fmla="*/ 61087 w 143566"/>
                <a:gd name="connsiteY51" fmla="*/ 5548 h 240261"/>
                <a:gd name="connsiteX52" fmla="*/ 67569 w 143566"/>
                <a:gd name="connsiteY52" fmla="*/ 2157 h 240261"/>
                <a:gd name="connsiteX53" fmla="*/ 73354 w 143566"/>
                <a:gd name="connsiteY53" fmla="*/ 2107 h 240261"/>
                <a:gd name="connsiteX54" fmla="*/ 80435 w 143566"/>
                <a:gd name="connsiteY54" fmla="*/ 5548 h 240261"/>
                <a:gd name="connsiteX55" fmla="*/ 137383 w 143566"/>
                <a:gd name="connsiteY55" fmla="*/ 5548 h 240261"/>
                <a:gd name="connsiteX56" fmla="*/ 143566 w 143566"/>
                <a:gd name="connsiteY56" fmla="*/ 5548 h 240261"/>
                <a:gd name="connsiteX57" fmla="*/ 143566 w 143566"/>
                <a:gd name="connsiteY57" fmla="*/ 6645 h 240261"/>
                <a:gd name="connsiteX58" fmla="*/ 74900 w 143566"/>
                <a:gd name="connsiteY58" fmla="*/ 6645 h 240261"/>
                <a:gd name="connsiteX59" fmla="*/ 81383 w 143566"/>
                <a:gd name="connsiteY59" fmla="*/ 38111 h 240261"/>
                <a:gd name="connsiteX60" fmla="*/ 89262 w 143566"/>
                <a:gd name="connsiteY60" fmla="*/ 75810 h 240261"/>
                <a:gd name="connsiteX61" fmla="*/ 90010 w 143566"/>
                <a:gd name="connsiteY61" fmla="*/ 77555 h 240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43566" h="240261">
                  <a:moveTo>
                    <a:pt x="89910" y="77605"/>
                  </a:moveTo>
                  <a:cubicBezTo>
                    <a:pt x="91705" y="88726"/>
                    <a:pt x="94198" y="99746"/>
                    <a:pt x="96742" y="110717"/>
                  </a:cubicBezTo>
                  <a:cubicBezTo>
                    <a:pt x="96542" y="112412"/>
                    <a:pt x="97340" y="113858"/>
                    <a:pt x="97888" y="115354"/>
                  </a:cubicBezTo>
                  <a:cubicBezTo>
                    <a:pt x="99883" y="128220"/>
                    <a:pt x="103025" y="140836"/>
                    <a:pt x="105668" y="153552"/>
                  </a:cubicBezTo>
                  <a:cubicBezTo>
                    <a:pt x="105917" y="154400"/>
                    <a:pt x="106116" y="155248"/>
                    <a:pt x="106366" y="156046"/>
                  </a:cubicBezTo>
                  <a:cubicBezTo>
                    <a:pt x="109108" y="169410"/>
                    <a:pt x="111851" y="182824"/>
                    <a:pt x="114594" y="196188"/>
                  </a:cubicBezTo>
                  <a:cubicBezTo>
                    <a:pt x="116040" y="203170"/>
                    <a:pt x="117636" y="210101"/>
                    <a:pt x="119032" y="217133"/>
                  </a:cubicBezTo>
                  <a:cubicBezTo>
                    <a:pt x="119930" y="221621"/>
                    <a:pt x="120578" y="226059"/>
                    <a:pt x="123819" y="229849"/>
                  </a:cubicBezTo>
                  <a:cubicBezTo>
                    <a:pt x="126013" y="232392"/>
                    <a:pt x="125016" y="236032"/>
                    <a:pt x="122523" y="238376"/>
                  </a:cubicBezTo>
                  <a:cubicBezTo>
                    <a:pt x="120229" y="240470"/>
                    <a:pt x="116987" y="240869"/>
                    <a:pt x="114345" y="239323"/>
                  </a:cubicBezTo>
                  <a:cubicBezTo>
                    <a:pt x="111702" y="237777"/>
                    <a:pt x="109807" y="234586"/>
                    <a:pt x="111153" y="231843"/>
                  </a:cubicBezTo>
                  <a:cubicBezTo>
                    <a:pt x="114444" y="225161"/>
                    <a:pt x="111203" y="219127"/>
                    <a:pt x="110106" y="212894"/>
                  </a:cubicBezTo>
                  <a:cubicBezTo>
                    <a:pt x="110255" y="212196"/>
                    <a:pt x="109956" y="211647"/>
                    <a:pt x="109507" y="211149"/>
                  </a:cubicBezTo>
                  <a:cubicBezTo>
                    <a:pt x="109158" y="208904"/>
                    <a:pt x="108909" y="206611"/>
                    <a:pt x="108460" y="204367"/>
                  </a:cubicBezTo>
                  <a:cubicBezTo>
                    <a:pt x="105119" y="188210"/>
                    <a:pt x="101778" y="172003"/>
                    <a:pt x="98387" y="155846"/>
                  </a:cubicBezTo>
                  <a:cubicBezTo>
                    <a:pt x="98138" y="155048"/>
                    <a:pt x="97888" y="154251"/>
                    <a:pt x="97639" y="153403"/>
                  </a:cubicBezTo>
                  <a:cubicBezTo>
                    <a:pt x="95246" y="140637"/>
                    <a:pt x="92702" y="127921"/>
                    <a:pt x="89561" y="115305"/>
                  </a:cubicBezTo>
                  <a:cubicBezTo>
                    <a:pt x="89960" y="113559"/>
                    <a:pt x="89311" y="112013"/>
                    <a:pt x="88514" y="110567"/>
                  </a:cubicBezTo>
                  <a:cubicBezTo>
                    <a:pt x="86968" y="99397"/>
                    <a:pt x="84125" y="88526"/>
                    <a:pt x="81831" y="77506"/>
                  </a:cubicBezTo>
                  <a:cubicBezTo>
                    <a:pt x="78191" y="59753"/>
                    <a:pt x="74551" y="41951"/>
                    <a:pt x="70911" y="24198"/>
                  </a:cubicBezTo>
                  <a:cubicBezTo>
                    <a:pt x="70561" y="24198"/>
                    <a:pt x="70212" y="24198"/>
                    <a:pt x="69863" y="24198"/>
                  </a:cubicBezTo>
                  <a:cubicBezTo>
                    <a:pt x="66273" y="41452"/>
                    <a:pt x="62683" y="58706"/>
                    <a:pt x="59092" y="75960"/>
                  </a:cubicBezTo>
                  <a:cubicBezTo>
                    <a:pt x="58544" y="78403"/>
                    <a:pt x="57945" y="80847"/>
                    <a:pt x="57496" y="83290"/>
                  </a:cubicBezTo>
                  <a:cubicBezTo>
                    <a:pt x="55901" y="92416"/>
                    <a:pt x="53258" y="101292"/>
                    <a:pt x="52161" y="110517"/>
                  </a:cubicBezTo>
                  <a:cubicBezTo>
                    <a:pt x="51363" y="112013"/>
                    <a:pt x="50764" y="113559"/>
                    <a:pt x="51113" y="115305"/>
                  </a:cubicBezTo>
                  <a:cubicBezTo>
                    <a:pt x="47972" y="127921"/>
                    <a:pt x="45379" y="140637"/>
                    <a:pt x="43085" y="153403"/>
                  </a:cubicBezTo>
                  <a:cubicBezTo>
                    <a:pt x="42836" y="154251"/>
                    <a:pt x="42636" y="155098"/>
                    <a:pt x="42387" y="155946"/>
                  </a:cubicBezTo>
                  <a:cubicBezTo>
                    <a:pt x="38497" y="174546"/>
                    <a:pt x="34608" y="193147"/>
                    <a:pt x="30718" y="211797"/>
                  </a:cubicBezTo>
                  <a:cubicBezTo>
                    <a:pt x="30469" y="212146"/>
                    <a:pt x="30419" y="212495"/>
                    <a:pt x="30568" y="212944"/>
                  </a:cubicBezTo>
                  <a:cubicBezTo>
                    <a:pt x="29770" y="216434"/>
                    <a:pt x="28923" y="219925"/>
                    <a:pt x="28175" y="223366"/>
                  </a:cubicBezTo>
                  <a:cubicBezTo>
                    <a:pt x="27626" y="225859"/>
                    <a:pt x="27826" y="228203"/>
                    <a:pt x="28673" y="230746"/>
                  </a:cubicBezTo>
                  <a:cubicBezTo>
                    <a:pt x="29970" y="234785"/>
                    <a:pt x="28574" y="237628"/>
                    <a:pt x="25332" y="239273"/>
                  </a:cubicBezTo>
                  <a:cubicBezTo>
                    <a:pt x="22191" y="240869"/>
                    <a:pt x="18900" y="240221"/>
                    <a:pt x="16805" y="237628"/>
                  </a:cubicBezTo>
                  <a:cubicBezTo>
                    <a:pt x="14511" y="234785"/>
                    <a:pt x="14461" y="230746"/>
                    <a:pt x="17603" y="228003"/>
                  </a:cubicBezTo>
                  <a:cubicBezTo>
                    <a:pt x="19997" y="225909"/>
                    <a:pt x="20346" y="223416"/>
                    <a:pt x="20944" y="220823"/>
                  </a:cubicBezTo>
                  <a:cubicBezTo>
                    <a:pt x="21542" y="218180"/>
                    <a:pt x="22091" y="215487"/>
                    <a:pt x="22640" y="212794"/>
                  </a:cubicBezTo>
                  <a:cubicBezTo>
                    <a:pt x="22889" y="212495"/>
                    <a:pt x="22889" y="212146"/>
                    <a:pt x="22739" y="211747"/>
                  </a:cubicBezTo>
                  <a:cubicBezTo>
                    <a:pt x="23836" y="206611"/>
                    <a:pt x="25133" y="201524"/>
                    <a:pt x="26080" y="196388"/>
                  </a:cubicBezTo>
                  <a:cubicBezTo>
                    <a:pt x="28125" y="185268"/>
                    <a:pt x="31217" y="174397"/>
                    <a:pt x="32663" y="163127"/>
                  </a:cubicBezTo>
                  <a:cubicBezTo>
                    <a:pt x="32762" y="162329"/>
                    <a:pt x="32862" y="161481"/>
                    <a:pt x="32962" y="160683"/>
                  </a:cubicBezTo>
                  <a:cubicBezTo>
                    <a:pt x="33112" y="160683"/>
                    <a:pt x="33361" y="160683"/>
                    <a:pt x="33461" y="160584"/>
                  </a:cubicBezTo>
                  <a:cubicBezTo>
                    <a:pt x="33810" y="160235"/>
                    <a:pt x="33710" y="159935"/>
                    <a:pt x="33261" y="159736"/>
                  </a:cubicBezTo>
                  <a:cubicBezTo>
                    <a:pt x="33959" y="157292"/>
                    <a:pt x="35455" y="155098"/>
                    <a:pt x="35106" y="152405"/>
                  </a:cubicBezTo>
                  <a:cubicBezTo>
                    <a:pt x="38098" y="140138"/>
                    <a:pt x="40791" y="127771"/>
                    <a:pt x="42836" y="115255"/>
                  </a:cubicBezTo>
                  <a:cubicBezTo>
                    <a:pt x="43434" y="113759"/>
                    <a:pt x="44182" y="112313"/>
                    <a:pt x="43933" y="110617"/>
                  </a:cubicBezTo>
                  <a:cubicBezTo>
                    <a:pt x="46526" y="99646"/>
                    <a:pt x="48969" y="88626"/>
                    <a:pt x="50814" y="77506"/>
                  </a:cubicBezTo>
                  <a:cubicBezTo>
                    <a:pt x="53906" y="66984"/>
                    <a:pt x="55502" y="56163"/>
                    <a:pt x="57945" y="45491"/>
                  </a:cubicBezTo>
                  <a:cubicBezTo>
                    <a:pt x="60588" y="33822"/>
                    <a:pt x="62832" y="22004"/>
                    <a:pt x="65325" y="10285"/>
                  </a:cubicBezTo>
                  <a:cubicBezTo>
                    <a:pt x="65525" y="9238"/>
                    <a:pt x="65824" y="8241"/>
                    <a:pt x="65325" y="6645"/>
                  </a:cubicBezTo>
                  <a:lnTo>
                    <a:pt x="0" y="6645"/>
                  </a:lnTo>
                  <a:cubicBezTo>
                    <a:pt x="3191" y="5049"/>
                    <a:pt x="5336" y="5598"/>
                    <a:pt x="7330" y="5548"/>
                  </a:cubicBezTo>
                  <a:cubicBezTo>
                    <a:pt x="25233" y="5548"/>
                    <a:pt x="43185" y="5548"/>
                    <a:pt x="61087" y="5548"/>
                  </a:cubicBezTo>
                  <a:cubicBezTo>
                    <a:pt x="63879" y="5548"/>
                    <a:pt x="66223" y="5747"/>
                    <a:pt x="67569" y="2157"/>
                  </a:cubicBezTo>
                  <a:cubicBezTo>
                    <a:pt x="68667" y="-686"/>
                    <a:pt x="72307" y="-735"/>
                    <a:pt x="73354" y="2107"/>
                  </a:cubicBezTo>
                  <a:cubicBezTo>
                    <a:pt x="74800" y="6047"/>
                    <a:pt x="77593" y="5548"/>
                    <a:pt x="80435" y="5548"/>
                  </a:cubicBezTo>
                  <a:cubicBezTo>
                    <a:pt x="99434" y="5548"/>
                    <a:pt x="118384" y="5548"/>
                    <a:pt x="137383" y="5548"/>
                  </a:cubicBezTo>
                  <a:cubicBezTo>
                    <a:pt x="139428" y="5548"/>
                    <a:pt x="141522" y="5548"/>
                    <a:pt x="143566" y="5548"/>
                  </a:cubicBezTo>
                  <a:cubicBezTo>
                    <a:pt x="143566" y="5897"/>
                    <a:pt x="143566" y="6246"/>
                    <a:pt x="143566" y="6645"/>
                  </a:cubicBezTo>
                  <a:lnTo>
                    <a:pt x="74900" y="6645"/>
                  </a:lnTo>
                  <a:cubicBezTo>
                    <a:pt x="77144" y="17566"/>
                    <a:pt x="79238" y="27838"/>
                    <a:pt x="81383" y="38111"/>
                  </a:cubicBezTo>
                  <a:cubicBezTo>
                    <a:pt x="83976" y="50677"/>
                    <a:pt x="86619" y="63244"/>
                    <a:pt x="89262" y="75810"/>
                  </a:cubicBezTo>
                  <a:cubicBezTo>
                    <a:pt x="89411" y="76409"/>
                    <a:pt x="89760" y="76957"/>
                    <a:pt x="90010" y="77555"/>
                  </a:cubicBezTo>
                  <a:close/>
                </a:path>
              </a:pathLst>
            </a:custGeom>
            <a:solidFill>
              <a:srgbClr val="D8D9D9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27" name="Forma libre: forma 26">
              <a:extLst>
                <a:ext uri="{FF2B5EF4-FFF2-40B4-BE49-F238E27FC236}">
                  <a16:creationId xmlns:a16="http://schemas.microsoft.com/office/drawing/2014/main" id="{D11A2514-2822-4C34-B857-F8FD4FD0B3E1}"/>
                </a:ext>
              </a:extLst>
            </p:cNvPr>
            <p:cNvSpPr/>
            <p:nvPr/>
          </p:nvSpPr>
          <p:spPr>
            <a:xfrm>
              <a:off x="776252" y="4657663"/>
              <a:ext cx="51079" cy="134191"/>
            </a:xfrm>
            <a:custGeom>
              <a:avLst/>
              <a:gdLst>
                <a:gd name="connsiteX0" fmla="*/ 43100 w 51079"/>
                <a:gd name="connsiteY0" fmla="*/ 37749 h 134191"/>
                <a:gd name="connsiteX1" fmla="*/ 35371 w 51079"/>
                <a:gd name="connsiteY1" fmla="*/ 74900 h 134191"/>
                <a:gd name="connsiteX2" fmla="*/ 32030 w 51079"/>
                <a:gd name="connsiteY2" fmla="*/ 78191 h 134191"/>
                <a:gd name="connsiteX3" fmla="*/ 32928 w 51079"/>
                <a:gd name="connsiteY3" fmla="*/ 85571 h 134191"/>
                <a:gd name="connsiteX4" fmla="*/ 26345 w 51079"/>
                <a:gd name="connsiteY4" fmla="*/ 118832 h 134191"/>
                <a:gd name="connsiteX5" fmla="*/ 23004 w 51079"/>
                <a:gd name="connsiteY5" fmla="*/ 134191 h 134191"/>
                <a:gd name="connsiteX6" fmla="*/ 20461 w 51079"/>
                <a:gd name="connsiteY6" fmla="*/ 134092 h 134191"/>
                <a:gd name="connsiteX7" fmla="*/ 9839 w 51079"/>
                <a:gd name="connsiteY7" fmla="*/ 124318 h 134191"/>
                <a:gd name="connsiteX8" fmla="*/ 4204 w 51079"/>
                <a:gd name="connsiteY8" fmla="*/ 74351 h 134191"/>
                <a:gd name="connsiteX9" fmla="*/ 1412 w 51079"/>
                <a:gd name="connsiteY9" fmla="*/ 65475 h 134191"/>
                <a:gd name="connsiteX10" fmla="*/ 913 w 51079"/>
                <a:gd name="connsiteY10" fmla="*/ 55203 h 134191"/>
                <a:gd name="connsiteX11" fmla="*/ 8244 w 51079"/>
                <a:gd name="connsiteY11" fmla="*/ 53108 h 134191"/>
                <a:gd name="connsiteX12" fmla="*/ 10737 w 51079"/>
                <a:gd name="connsiteY12" fmla="*/ 53357 h 134191"/>
                <a:gd name="connsiteX13" fmla="*/ 17070 w 51079"/>
                <a:gd name="connsiteY13" fmla="*/ 47174 h 134191"/>
                <a:gd name="connsiteX14" fmla="*/ 17070 w 51079"/>
                <a:gd name="connsiteY14" fmla="*/ 10622 h 134191"/>
                <a:gd name="connsiteX15" fmla="*/ 22107 w 51079"/>
                <a:gd name="connsiteY15" fmla="*/ 5037 h 134191"/>
                <a:gd name="connsiteX16" fmla="*/ 27343 w 51079"/>
                <a:gd name="connsiteY16" fmla="*/ 1895 h 134191"/>
                <a:gd name="connsiteX17" fmla="*/ 31531 w 51079"/>
                <a:gd name="connsiteY17" fmla="*/ 100 h 134191"/>
                <a:gd name="connsiteX18" fmla="*/ 51079 w 51079"/>
                <a:gd name="connsiteY18" fmla="*/ 0 h 134191"/>
                <a:gd name="connsiteX19" fmla="*/ 44197 w 51079"/>
                <a:gd name="connsiteY19" fmla="*/ 33112 h 134191"/>
                <a:gd name="connsiteX20" fmla="*/ 31731 w 51079"/>
                <a:gd name="connsiteY20" fmla="*/ 33112 h 134191"/>
                <a:gd name="connsiteX21" fmla="*/ 29038 w 51079"/>
                <a:gd name="connsiteY21" fmla="*/ 35156 h 134191"/>
                <a:gd name="connsiteX22" fmla="*/ 31880 w 51079"/>
                <a:gd name="connsiteY22" fmla="*/ 37699 h 134191"/>
                <a:gd name="connsiteX23" fmla="*/ 43100 w 51079"/>
                <a:gd name="connsiteY23" fmla="*/ 37799 h 134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1079" h="134191">
                  <a:moveTo>
                    <a:pt x="43100" y="37749"/>
                  </a:moveTo>
                  <a:cubicBezTo>
                    <a:pt x="41056" y="50266"/>
                    <a:pt x="38363" y="62583"/>
                    <a:pt x="35371" y="74900"/>
                  </a:cubicBezTo>
                  <a:cubicBezTo>
                    <a:pt x="33227" y="74950"/>
                    <a:pt x="31681" y="75598"/>
                    <a:pt x="32030" y="78191"/>
                  </a:cubicBezTo>
                  <a:cubicBezTo>
                    <a:pt x="32379" y="80635"/>
                    <a:pt x="32628" y="83128"/>
                    <a:pt x="32928" y="85571"/>
                  </a:cubicBezTo>
                  <a:cubicBezTo>
                    <a:pt x="31531" y="96791"/>
                    <a:pt x="28390" y="107712"/>
                    <a:pt x="26345" y="118832"/>
                  </a:cubicBezTo>
                  <a:cubicBezTo>
                    <a:pt x="25398" y="123969"/>
                    <a:pt x="24151" y="129055"/>
                    <a:pt x="23004" y="134191"/>
                  </a:cubicBezTo>
                  <a:cubicBezTo>
                    <a:pt x="22156" y="134191"/>
                    <a:pt x="21309" y="134142"/>
                    <a:pt x="20461" y="134092"/>
                  </a:cubicBezTo>
                  <a:cubicBezTo>
                    <a:pt x="9341" y="133693"/>
                    <a:pt x="11435" y="136037"/>
                    <a:pt x="9839" y="124318"/>
                  </a:cubicBezTo>
                  <a:cubicBezTo>
                    <a:pt x="7595" y="107712"/>
                    <a:pt x="6149" y="91007"/>
                    <a:pt x="4204" y="74351"/>
                  </a:cubicBezTo>
                  <a:cubicBezTo>
                    <a:pt x="3855" y="71260"/>
                    <a:pt x="3506" y="68118"/>
                    <a:pt x="1412" y="65475"/>
                  </a:cubicBezTo>
                  <a:cubicBezTo>
                    <a:pt x="-1181" y="62234"/>
                    <a:pt x="514" y="58643"/>
                    <a:pt x="913" y="55203"/>
                  </a:cubicBezTo>
                  <a:cubicBezTo>
                    <a:pt x="3406" y="54754"/>
                    <a:pt x="5551" y="52958"/>
                    <a:pt x="8244" y="53108"/>
                  </a:cubicBezTo>
                  <a:cubicBezTo>
                    <a:pt x="9091" y="53208"/>
                    <a:pt x="9889" y="53357"/>
                    <a:pt x="10737" y="53357"/>
                  </a:cubicBezTo>
                  <a:cubicBezTo>
                    <a:pt x="16821" y="53557"/>
                    <a:pt x="17070" y="53357"/>
                    <a:pt x="17070" y="47174"/>
                  </a:cubicBezTo>
                  <a:cubicBezTo>
                    <a:pt x="17070" y="35006"/>
                    <a:pt x="17070" y="22839"/>
                    <a:pt x="17070" y="10622"/>
                  </a:cubicBezTo>
                  <a:cubicBezTo>
                    <a:pt x="17070" y="5386"/>
                    <a:pt x="17170" y="5336"/>
                    <a:pt x="22107" y="5037"/>
                  </a:cubicBezTo>
                  <a:cubicBezTo>
                    <a:pt x="24500" y="4887"/>
                    <a:pt x="26694" y="5037"/>
                    <a:pt x="27343" y="1895"/>
                  </a:cubicBezTo>
                  <a:cubicBezTo>
                    <a:pt x="27791" y="-299"/>
                    <a:pt x="29886" y="100"/>
                    <a:pt x="31531" y="100"/>
                  </a:cubicBezTo>
                  <a:cubicBezTo>
                    <a:pt x="38064" y="0"/>
                    <a:pt x="44547" y="0"/>
                    <a:pt x="51079" y="0"/>
                  </a:cubicBezTo>
                  <a:cubicBezTo>
                    <a:pt x="49234" y="11120"/>
                    <a:pt x="46791" y="22141"/>
                    <a:pt x="44197" y="33112"/>
                  </a:cubicBezTo>
                  <a:cubicBezTo>
                    <a:pt x="40059" y="33112"/>
                    <a:pt x="35870" y="33062"/>
                    <a:pt x="31731" y="33112"/>
                  </a:cubicBezTo>
                  <a:cubicBezTo>
                    <a:pt x="30434" y="33112"/>
                    <a:pt x="29138" y="33660"/>
                    <a:pt x="29038" y="35156"/>
                  </a:cubicBezTo>
                  <a:cubicBezTo>
                    <a:pt x="28888" y="37101"/>
                    <a:pt x="30384" y="37649"/>
                    <a:pt x="31880" y="37699"/>
                  </a:cubicBezTo>
                  <a:cubicBezTo>
                    <a:pt x="35620" y="37799"/>
                    <a:pt x="39360" y="37749"/>
                    <a:pt x="43100" y="37799"/>
                  </a:cubicBezTo>
                  <a:close/>
                </a:path>
              </a:pathLst>
            </a:custGeom>
            <a:solidFill>
              <a:srgbClr val="767777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28" name="Forma libre: forma 27">
              <a:extLst>
                <a:ext uri="{FF2B5EF4-FFF2-40B4-BE49-F238E27FC236}">
                  <a16:creationId xmlns:a16="http://schemas.microsoft.com/office/drawing/2014/main" id="{9C5CCCA2-CAE1-4FF7-982E-C3ADD58AA2FC}"/>
                </a:ext>
              </a:extLst>
            </p:cNvPr>
            <p:cNvSpPr/>
            <p:nvPr/>
          </p:nvSpPr>
          <p:spPr>
            <a:xfrm>
              <a:off x="675659" y="4519983"/>
              <a:ext cx="346453" cy="68015"/>
            </a:xfrm>
            <a:custGeom>
              <a:avLst/>
              <a:gdLst>
                <a:gd name="connsiteX0" fmla="*/ 1124 w 346453"/>
                <a:gd name="connsiteY0" fmla="*/ 65872 h 68015"/>
                <a:gd name="connsiteX1" fmla="*/ 4116 w 346453"/>
                <a:gd name="connsiteY1" fmla="*/ 54851 h 68015"/>
                <a:gd name="connsiteX2" fmla="*/ 21420 w 346453"/>
                <a:gd name="connsiteY2" fmla="*/ 43182 h 68015"/>
                <a:gd name="connsiteX3" fmla="*/ 116117 w 346453"/>
                <a:gd name="connsiteY3" fmla="*/ 5682 h 68015"/>
                <a:gd name="connsiteX4" fmla="*/ 154265 w 346453"/>
                <a:gd name="connsiteY4" fmla="*/ 895 h 68015"/>
                <a:gd name="connsiteX5" fmla="*/ 174461 w 346453"/>
                <a:gd name="connsiteY5" fmla="*/ 48 h 68015"/>
                <a:gd name="connsiteX6" fmla="*/ 254048 w 346453"/>
                <a:gd name="connsiteY6" fmla="*/ 12315 h 68015"/>
                <a:gd name="connsiteX7" fmla="*/ 337126 w 346453"/>
                <a:gd name="connsiteY7" fmla="*/ 52956 h 68015"/>
                <a:gd name="connsiteX8" fmla="*/ 342761 w 346453"/>
                <a:gd name="connsiteY8" fmla="*/ 57045 h 68015"/>
                <a:gd name="connsiteX9" fmla="*/ 345454 w 346453"/>
                <a:gd name="connsiteY9" fmla="*/ 68016 h 68015"/>
                <a:gd name="connsiteX10" fmla="*/ 173563 w 346453"/>
                <a:gd name="connsiteY10" fmla="*/ 9821 h 68015"/>
                <a:gd name="connsiteX11" fmla="*/ 1124 w 346453"/>
                <a:gd name="connsiteY11" fmla="*/ 65872 h 68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6453" h="68015">
                  <a:moveTo>
                    <a:pt x="1124" y="65872"/>
                  </a:moveTo>
                  <a:cubicBezTo>
                    <a:pt x="-1369" y="60486"/>
                    <a:pt x="575" y="57344"/>
                    <a:pt x="4116" y="54851"/>
                  </a:cubicBezTo>
                  <a:cubicBezTo>
                    <a:pt x="9801" y="50862"/>
                    <a:pt x="15486" y="46823"/>
                    <a:pt x="21420" y="43182"/>
                  </a:cubicBezTo>
                  <a:cubicBezTo>
                    <a:pt x="50741" y="25031"/>
                    <a:pt x="82307" y="12564"/>
                    <a:pt x="116117" y="5682"/>
                  </a:cubicBezTo>
                  <a:cubicBezTo>
                    <a:pt x="128683" y="3139"/>
                    <a:pt x="141399" y="1494"/>
                    <a:pt x="154265" y="895"/>
                  </a:cubicBezTo>
                  <a:cubicBezTo>
                    <a:pt x="160997" y="596"/>
                    <a:pt x="167679" y="-202"/>
                    <a:pt x="174461" y="48"/>
                  </a:cubicBezTo>
                  <a:cubicBezTo>
                    <a:pt x="201489" y="995"/>
                    <a:pt x="228068" y="4236"/>
                    <a:pt x="254048" y="12315"/>
                  </a:cubicBezTo>
                  <a:cubicBezTo>
                    <a:pt x="283919" y="21590"/>
                    <a:pt x="311644" y="34904"/>
                    <a:pt x="337126" y="52956"/>
                  </a:cubicBezTo>
                  <a:cubicBezTo>
                    <a:pt x="339021" y="54303"/>
                    <a:pt x="340866" y="55699"/>
                    <a:pt x="342761" y="57045"/>
                  </a:cubicBezTo>
                  <a:cubicBezTo>
                    <a:pt x="346601" y="59738"/>
                    <a:pt x="347349" y="63179"/>
                    <a:pt x="345454" y="68016"/>
                  </a:cubicBezTo>
                  <a:cubicBezTo>
                    <a:pt x="294241" y="29918"/>
                    <a:pt x="237193" y="10220"/>
                    <a:pt x="173563" y="9821"/>
                  </a:cubicBezTo>
                  <a:cubicBezTo>
                    <a:pt x="109983" y="9423"/>
                    <a:pt x="52736" y="28621"/>
                    <a:pt x="1124" y="65872"/>
                  </a:cubicBezTo>
                  <a:close/>
                </a:path>
              </a:pathLst>
            </a:custGeom>
            <a:solidFill>
              <a:srgbClr val="767777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29" name="Forma libre: forma 28">
              <a:extLst>
                <a:ext uri="{FF2B5EF4-FFF2-40B4-BE49-F238E27FC236}">
                  <a16:creationId xmlns:a16="http://schemas.microsoft.com/office/drawing/2014/main" id="{477F0C37-8C57-4943-AB68-5C88FE73C4B0}"/>
                </a:ext>
              </a:extLst>
            </p:cNvPr>
            <p:cNvSpPr/>
            <p:nvPr/>
          </p:nvSpPr>
          <p:spPr>
            <a:xfrm>
              <a:off x="908265" y="4555336"/>
              <a:ext cx="71743" cy="157728"/>
            </a:xfrm>
            <a:custGeom>
              <a:avLst/>
              <a:gdLst>
                <a:gd name="connsiteX0" fmla="*/ 7281 w 71743"/>
                <a:gd name="connsiteY0" fmla="*/ 157679 h 157728"/>
                <a:gd name="connsiteX1" fmla="*/ 0 w 71743"/>
                <a:gd name="connsiteY1" fmla="*/ 155485 h 157728"/>
                <a:gd name="connsiteX2" fmla="*/ 11419 w 71743"/>
                <a:gd name="connsiteY2" fmla="*/ 112998 h 157728"/>
                <a:gd name="connsiteX3" fmla="*/ 37201 w 71743"/>
                <a:gd name="connsiteY3" fmla="*/ 3790 h 157728"/>
                <a:gd name="connsiteX4" fmla="*/ 38397 w 71743"/>
                <a:gd name="connsiteY4" fmla="*/ 0 h 157728"/>
                <a:gd name="connsiteX5" fmla="*/ 40841 w 71743"/>
                <a:gd name="connsiteY5" fmla="*/ 848 h 157728"/>
                <a:gd name="connsiteX6" fmla="*/ 47623 w 71743"/>
                <a:gd name="connsiteY6" fmla="*/ 9874 h 157728"/>
                <a:gd name="connsiteX7" fmla="*/ 49318 w 71743"/>
                <a:gd name="connsiteY7" fmla="*/ 37600 h 157728"/>
                <a:gd name="connsiteX8" fmla="*/ 50266 w 71743"/>
                <a:gd name="connsiteY8" fmla="*/ 44980 h 157728"/>
                <a:gd name="connsiteX9" fmla="*/ 53008 w 71743"/>
                <a:gd name="connsiteY9" fmla="*/ 41788 h 157728"/>
                <a:gd name="connsiteX10" fmla="*/ 64577 w 71743"/>
                <a:gd name="connsiteY10" fmla="*/ 17254 h 157728"/>
                <a:gd name="connsiteX11" fmla="*/ 69365 w 71743"/>
                <a:gd name="connsiteY11" fmla="*/ 14362 h 157728"/>
                <a:gd name="connsiteX12" fmla="*/ 70711 w 71743"/>
                <a:gd name="connsiteY12" fmla="*/ 20445 h 157728"/>
                <a:gd name="connsiteX13" fmla="*/ 33610 w 71743"/>
                <a:gd name="connsiteY13" fmla="*/ 100531 h 157728"/>
                <a:gd name="connsiteX14" fmla="*/ 7181 w 71743"/>
                <a:gd name="connsiteY14" fmla="*/ 157729 h 157728"/>
                <a:gd name="connsiteX15" fmla="*/ 19598 w 71743"/>
                <a:gd name="connsiteY15" fmla="*/ 109856 h 157728"/>
                <a:gd name="connsiteX16" fmla="*/ 19598 w 71743"/>
                <a:gd name="connsiteY16" fmla="*/ 112400 h 157728"/>
                <a:gd name="connsiteX17" fmla="*/ 20894 w 71743"/>
                <a:gd name="connsiteY17" fmla="*/ 110455 h 157728"/>
                <a:gd name="connsiteX18" fmla="*/ 21642 w 71743"/>
                <a:gd name="connsiteY18" fmla="*/ 108710 h 157728"/>
                <a:gd name="connsiteX19" fmla="*/ 42636 w 71743"/>
                <a:gd name="connsiteY19" fmla="*/ 64228 h 157728"/>
                <a:gd name="connsiteX20" fmla="*/ 44082 w 71743"/>
                <a:gd name="connsiteY20" fmla="*/ 57596 h 157728"/>
                <a:gd name="connsiteX21" fmla="*/ 42287 w 71743"/>
                <a:gd name="connsiteY21" fmla="*/ 32413 h 157728"/>
                <a:gd name="connsiteX22" fmla="*/ 41589 w 71743"/>
                <a:gd name="connsiteY22" fmla="*/ 21592 h 157728"/>
                <a:gd name="connsiteX23" fmla="*/ 39195 w 71743"/>
                <a:gd name="connsiteY23" fmla="*/ 25083 h 157728"/>
                <a:gd name="connsiteX24" fmla="*/ 29122 w 71743"/>
                <a:gd name="connsiteY24" fmla="*/ 68068 h 157728"/>
                <a:gd name="connsiteX25" fmla="*/ 19598 w 71743"/>
                <a:gd name="connsiteY25" fmla="*/ 109856 h 157728"/>
                <a:gd name="connsiteX26" fmla="*/ 19598 w 71743"/>
                <a:gd name="connsiteY26" fmla="*/ 109856 h 157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71743" h="157728">
                  <a:moveTo>
                    <a:pt x="7281" y="157679"/>
                  </a:moveTo>
                  <a:cubicBezTo>
                    <a:pt x="4837" y="156981"/>
                    <a:pt x="2643" y="155435"/>
                    <a:pt x="0" y="155485"/>
                  </a:cubicBezTo>
                  <a:cubicBezTo>
                    <a:pt x="6034" y="141921"/>
                    <a:pt x="8029" y="127260"/>
                    <a:pt x="11419" y="112998"/>
                  </a:cubicBezTo>
                  <a:cubicBezTo>
                    <a:pt x="20196" y="76645"/>
                    <a:pt x="28623" y="40193"/>
                    <a:pt x="37201" y="3790"/>
                  </a:cubicBezTo>
                  <a:cubicBezTo>
                    <a:pt x="37500" y="2593"/>
                    <a:pt x="37949" y="1396"/>
                    <a:pt x="38397" y="0"/>
                  </a:cubicBezTo>
                  <a:cubicBezTo>
                    <a:pt x="39345" y="349"/>
                    <a:pt x="40093" y="648"/>
                    <a:pt x="40841" y="848"/>
                  </a:cubicBezTo>
                  <a:cubicBezTo>
                    <a:pt x="45728" y="1895"/>
                    <a:pt x="47473" y="4937"/>
                    <a:pt x="47623" y="9874"/>
                  </a:cubicBezTo>
                  <a:cubicBezTo>
                    <a:pt x="47922" y="19149"/>
                    <a:pt x="48720" y="28374"/>
                    <a:pt x="49318" y="37600"/>
                  </a:cubicBezTo>
                  <a:cubicBezTo>
                    <a:pt x="49468" y="40043"/>
                    <a:pt x="49318" y="42586"/>
                    <a:pt x="50266" y="44980"/>
                  </a:cubicBezTo>
                  <a:cubicBezTo>
                    <a:pt x="52510" y="44780"/>
                    <a:pt x="52460" y="42935"/>
                    <a:pt x="53008" y="41788"/>
                  </a:cubicBezTo>
                  <a:cubicBezTo>
                    <a:pt x="56948" y="33660"/>
                    <a:pt x="60738" y="25432"/>
                    <a:pt x="64577" y="17254"/>
                  </a:cubicBezTo>
                  <a:cubicBezTo>
                    <a:pt x="65475" y="15309"/>
                    <a:pt x="65774" y="12616"/>
                    <a:pt x="69365" y="14362"/>
                  </a:cubicBezTo>
                  <a:cubicBezTo>
                    <a:pt x="72756" y="16057"/>
                    <a:pt x="71858" y="17902"/>
                    <a:pt x="70711" y="20445"/>
                  </a:cubicBezTo>
                  <a:cubicBezTo>
                    <a:pt x="58294" y="47124"/>
                    <a:pt x="45977" y="73803"/>
                    <a:pt x="33610" y="100531"/>
                  </a:cubicBezTo>
                  <a:cubicBezTo>
                    <a:pt x="24784" y="119580"/>
                    <a:pt x="15957" y="138679"/>
                    <a:pt x="7181" y="157729"/>
                  </a:cubicBezTo>
                  <a:close/>
                  <a:moveTo>
                    <a:pt x="19598" y="109856"/>
                  </a:moveTo>
                  <a:cubicBezTo>
                    <a:pt x="18700" y="110704"/>
                    <a:pt x="18600" y="111552"/>
                    <a:pt x="19598" y="112400"/>
                  </a:cubicBezTo>
                  <a:cubicBezTo>
                    <a:pt x="20046" y="111751"/>
                    <a:pt x="20445" y="111103"/>
                    <a:pt x="20894" y="110455"/>
                  </a:cubicBezTo>
                  <a:cubicBezTo>
                    <a:pt x="21493" y="110006"/>
                    <a:pt x="21692" y="109408"/>
                    <a:pt x="21642" y="108710"/>
                  </a:cubicBezTo>
                  <a:cubicBezTo>
                    <a:pt x="28623" y="93899"/>
                    <a:pt x="35655" y="79039"/>
                    <a:pt x="42636" y="64228"/>
                  </a:cubicBezTo>
                  <a:cubicBezTo>
                    <a:pt x="43633" y="62134"/>
                    <a:pt x="44282" y="60040"/>
                    <a:pt x="44082" y="57596"/>
                  </a:cubicBezTo>
                  <a:cubicBezTo>
                    <a:pt x="43334" y="49218"/>
                    <a:pt x="42836" y="40791"/>
                    <a:pt x="42287" y="32413"/>
                  </a:cubicBezTo>
                  <a:cubicBezTo>
                    <a:pt x="42038" y="28973"/>
                    <a:pt x="41838" y="25582"/>
                    <a:pt x="41589" y="21592"/>
                  </a:cubicBezTo>
                  <a:cubicBezTo>
                    <a:pt x="39594" y="22689"/>
                    <a:pt x="39494" y="23886"/>
                    <a:pt x="39195" y="25083"/>
                  </a:cubicBezTo>
                  <a:cubicBezTo>
                    <a:pt x="35854" y="39395"/>
                    <a:pt x="32363" y="53707"/>
                    <a:pt x="29122" y="68068"/>
                  </a:cubicBezTo>
                  <a:cubicBezTo>
                    <a:pt x="25981" y="81981"/>
                    <a:pt x="22091" y="95794"/>
                    <a:pt x="19598" y="109856"/>
                  </a:cubicBezTo>
                  <a:lnTo>
                    <a:pt x="19598" y="109856"/>
                  </a:lnTo>
                  <a:close/>
                </a:path>
              </a:pathLst>
            </a:custGeom>
            <a:solidFill>
              <a:srgbClr val="D8D9D9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30" name="Forma libre: forma 29">
              <a:extLst>
                <a:ext uri="{FF2B5EF4-FFF2-40B4-BE49-F238E27FC236}">
                  <a16:creationId xmlns:a16="http://schemas.microsoft.com/office/drawing/2014/main" id="{7342C692-9EF7-4219-A8A1-390B03514482}"/>
                </a:ext>
              </a:extLst>
            </p:cNvPr>
            <p:cNvSpPr/>
            <p:nvPr/>
          </p:nvSpPr>
          <p:spPr>
            <a:xfrm>
              <a:off x="714090" y="4556617"/>
              <a:ext cx="70455" cy="156298"/>
            </a:xfrm>
            <a:custGeom>
              <a:avLst/>
              <a:gdLst>
                <a:gd name="connsiteX0" fmla="*/ 70406 w 70455"/>
                <a:gd name="connsiteY0" fmla="*/ 154204 h 156298"/>
                <a:gd name="connsiteX1" fmla="*/ 63076 w 70455"/>
                <a:gd name="connsiteY1" fmla="*/ 156299 h 156298"/>
                <a:gd name="connsiteX2" fmla="*/ 29316 w 70455"/>
                <a:gd name="connsiteY2" fmla="*/ 82945 h 156298"/>
                <a:gd name="connsiteX3" fmla="*/ 692 w 70455"/>
                <a:gd name="connsiteY3" fmla="*/ 21160 h 156298"/>
                <a:gd name="connsiteX4" fmla="*/ 4432 w 70455"/>
                <a:gd name="connsiteY4" fmla="*/ 13081 h 156298"/>
                <a:gd name="connsiteX5" fmla="*/ 18943 w 70455"/>
                <a:gd name="connsiteY5" fmla="*/ 43649 h 156298"/>
                <a:gd name="connsiteX6" fmla="*/ 20838 w 70455"/>
                <a:gd name="connsiteY6" fmla="*/ 39062 h 156298"/>
                <a:gd name="connsiteX7" fmla="*/ 23232 w 70455"/>
                <a:gd name="connsiteY7" fmla="*/ 7546 h 156298"/>
                <a:gd name="connsiteX8" fmla="*/ 30862 w 70455"/>
                <a:gd name="connsiteY8" fmla="*/ 16 h 156298"/>
                <a:gd name="connsiteX9" fmla="*/ 33355 w 70455"/>
                <a:gd name="connsiteY9" fmla="*/ 2908 h 156298"/>
                <a:gd name="connsiteX10" fmla="*/ 38192 w 70455"/>
                <a:gd name="connsiteY10" fmla="*/ 23154 h 156298"/>
                <a:gd name="connsiteX11" fmla="*/ 66317 w 70455"/>
                <a:gd name="connsiteY11" fmla="*/ 142984 h 156298"/>
                <a:gd name="connsiteX12" fmla="*/ 70456 w 70455"/>
                <a:gd name="connsiteY12" fmla="*/ 154204 h 156298"/>
                <a:gd name="connsiteX13" fmla="*/ 30612 w 70455"/>
                <a:gd name="connsiteY13" fmla="*/ 20761 h 156298"/>
                <a:gd name="connsiteX14" fmla="*/ 28518 w 70455"/>
                <a:gd name="connsiteY14" fmla="*/ 24551 h 156298"/>
                <a:gd name="connsiteX15" fmla="*/ 26473 w 70455"/>
                <a:gd name="connsiteY15" fmla="*/ 56715 h 156298"/>
                <a:gd name="connsiteX16" fmla="*/ 28169 w 70455"/>
                <a:gd name="connsiteY16" fmla="*/ 63347 h 156298"/>
                <a:gd name="connsiteX17" fmla="*/ 48564 w 70455"/>
                <a:gd name="connsiteY17" fmla="*/ 106731 h 156298"/>
                <a:gd name="connsiteX18" fmla="*/ 51806 w 70455"/>
                <a:gd name="connsiteY18" fmla="*/ 110571 h 156298"/>
                <a:gd name="connsiteX19" fmla="*/ 30662 w 70455"/>
                <a:gd name="connsiteY19" fmla="*/ 20711 h 156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0455" h="156298">
                  <a:moveTo>
                    <a:pt x="70406" y="154204"/>
                  </a:moveTo>
                  <a:cubicBezTo>
                    <a:pt x="67713" y="154054"/>
                    <a:pt x="65619" y="155850"/>
                    <a:pt x="63076" y="156299"/>
                  </a:cubicBezTo>
                  <a:cubicBezTo>
                    <a:pt x="51806" y="131864"/>
                    <a:pt x="40586" y="107379"/>
                    <a:pt x="29316" y="82945"/>
                  </a:cubicBezTo>
                  <a:cubicBezTo>
                    <a:pt x="19791" y="62350"/>
                    <a:pt x="10217" y="41755"/>
                    <a:pt x="692" y="21160"/>
                  </a:cubicBezTo>
                  <a:cubicBezTo>
                    <a:pt x="-937" y="17669"/>
                    <a:pt x="310" y="14976"/>
                    <a:pt x="4432" y="13081"/>
                  </a:cubicBezTo>
                  <a:cubicBezTo>
                    <a:pt x="9269" y="23254"/>
                    <a:pt x="14106" y="33427"/>
                    <a:pt x="18943" y="43649"/>
                  </a:cubicBezTo>
                  <a:cubicBezTo>
                    <a:pt x="21536" y="42503"/>
                    <a:pt x="20739" y="40558"/>
                    <a:pt x="20838" y="39062"/>
                  </a:cubicBezTo>
                  <a:cubicBezTo>
                    <a:pt x="21686" y="28540"/>
                    <a:pt x="22384" y="18068"/>
                    <a:pt x="23232" y="7546"/>
                  </a:cubicBezTo>
                  <a:cubicBezTo>
                    <a:pt x="23531" y="3656"/>
                    <a:pt x="26972" y="415"/>
                    <a:pt x="30862" y="16"/>
                  </a:cubicBezTo>
                  <a:cubicBezTo>
                    <a:pt x="33006" y="-183"/>
                    <a:pt x="33006" y="1512"/>
                    <a:pt x="33355" y="2908"/>
                  </a:cubicBezTo>
                  <a:cubicBezTo>
                    <a:pt x="34951" y="9640"/>
                    <a:pt x="36596" y="16422"/>
                    <a:pt x="38192" y="23154"/>
                  </a:cubicBezTo>
                  <a:cubicBezTo>
                    <a:pt x="47567" y="63098"/>
                    <a:pt x="56992" y="103041"/>
                    <a:pt x="66317" y="142984"/>
                  </a:cubicBezTo>
                  <a:cubicBezTo>
                    <a:pt x="67214" y="146924"/>
                    <a:pt x="69508" y="150314"/>
                    <a:pt x="70456" y="154204"/>
                  </a:cubicBezTo>
                  <a:close/>
                  <a:moveTo>
                    <a:pt x="30612" y="20761"/>
                  </a:moveTo>
                  <a:cubicBezTo>
                    <a:pt x="28468" y="22007"/>
                    <a:pt x="28618" y="23354"/>
                    <a:pt x="28518" y="24551"/>
                  </a:cubicBezTo>
                  <a:cubicBezTo>
                    <a:pt x="27820" y="35272"/>
                    <a:pt x="27171" y="45993"/>
                    <a:pt x="26473" y="56715"/>
                  </a:cubicBezTo>
                  <a:cubicBezTo>
                    <a:pt x="26324" y="59108"/>
                    <a:pt x="27122" y="61203"/>
                    <a:pt x="28169" y="63347"/>
                  </a:cubicBezTo>
                  <a:cubicBezTo>
                    <a:pt x="35001" y="77808"/>
                    <a:pt x="41782" y="92270"/>
                    <a:pt x="48564" y="106731"/>
                  </a:cubicBezTo>
                  <a:cubicBezTo>
                    <a:pt x="49163" y="107978"/>
                    <a:pt x="49462" y="109474"/>
                    <a:pt x="51806" y="110571"/>
                  </a:cubicBezTo>
                  <a:cubicBezTo>
                    <a:pt x="44675" y="80351"/>
                    <a:pt x="37743" y="50780"/>
                    <a:pt x="30662" y="20711"/>
                  </a:cubicBezTo>
                  <a:close/>
                </a:path>
              </a:pathLst>
            </a:custGeom>
            <a:solidFill>
              <a:srgbClr val="D8D9D9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31" name="Forma libre: forma 30">
              <a:extLst>
                <a:ext uri="{FF2B5EF4-FFF2-40B4-BE49-F238E27FC236}">
                  <a16:creationId xmlns:a16="http://schemas.microsoft.com/office/drawing/2014/main" id="{6006E3EA-CA55-40E1-8517-EACCE9611B80}"/>
                </a:ext>
              </a:extLst>
            </p:cNvPr>
            <p:cNvSpPr/>
            <p:nvPr/>
          </p:nvSpPr>
          <p:spPr>
            <a:xfrm>
              <a:off x="777415" y="4458556"/>
              <a:ext cx="143915" cy="15555"/>
            </a:xfrm>
            <a:custGeom>
              <a:avLst/>
              <a:gdLst>
                <a:gd name="connsiteX0" fmla="*/ 143916 w 143915"/>
                <a:gd name="connsiteY0" fmla="*/ 1834 h 15555"/>
                <a:gd name="connsiteX1" fmla="*/ 141023 w 143915"/>
                <a:gd name="connsiteY1" fmla="*/ 12805 h 15555"/>
                <a:gd name="connsiteX2" fmla="*/ 137533 w 143915"/>
                <a:gd name="connsiteY2" fmla="*/ 15548 h 15555"/>
                <a:gd name="connsiteX3" fmla="*/ 133743 w 143915"/>
                <a:gd name="connsiteY3" fmla="*/ 15548 h 15555"/>
                <a:gd name="connsiteX4" fmla="*/ 10422 w 143915"/>
                <a:gd name="connsiteY4" fmla="*/ 15548 h 15555"/>
                <a:gd name="connsiteX5" fmla="*/ 2394 w 143915"/>
                <a:gd name="connsiteY5" fmla="*/ 9564 h 15555"/>
                <a:gd name="connsiteX6" fmla="*/ 0 w 143915"/>
                <a:gd name="connsiteY6" fmla="*/ 388 h 15555"/>
                <a:gd name="connsiteX7" fmla="*/ 7580 w 143915"/>
                <a:gd name="connsiteY7" fmla="*/ 139 h 15555"/>
                <a:gd name="connsiteX8" fmla="*/ 119331 w 143915"/>
                <a:gd name="connsiteY8" fmla="*/ 139 h 15555"/>
                <a:gd name="connsiteX9" fmla="*/ 138281 w 143915"/>
                <a:gd name="connsiteY9" fmla="*/ 139 h 15555"/>
                <a:gd name="connsiteX10" fmla="*/ 143866 w 143915"/>
                <a:gd name="connsiteY10" fmla="*/ 1784 h 15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915" h="15555">
                  <a:moveTo>
                    <a:pt x="143916" y="1834"/>
                  </a:moveTo>
                  <a:cubicBezTo>
                    <a:pt x="142918" y="5475"/>
                    <a:pt x="141871" y="9115"/>
                    <a:pt x="141023" y="12805"/>
                  </a:cubicBezTo>
                  <a:cubicBezTo>
                    <a:pt x="140574" y="14850"/>
                    <a:pt x="139577" y="15647"/>
                    <a:pt x="137533" y="15548"/>
                  </a:cubicBezTo>
                  <a:cubicBezTo>
                    <a:pt x="136286" y="15498"/>
                    <a:pt x="134989" y="15548"/>
                    <a:pt x="133743" y="15548"/>
                  </a:cubicBezTo>
                  <a:cubicBezTo>
                    <a:pt x="92652" y="15548"/>
                    <a:pt x="51562" y="15548"/>
                    <a:pt x="10422" y="15548"/>
                  </a:cubicBezTo>
                  <a:cubicBezTo>
                    <a:pt x="4139" y="15548"/>
                    <a:pt x="4089" y="15548"/>
                    <a:pt x="2394" y="9564"/>
                  </a:cubicBezTo>
                  <a:cubicBezTo>
                    <a:pt x="1546" y="6522"/>
                    <a:pt x="798" y="3480"/>
                    <a:pt x="0" y="388"/>
                  </a:cubicBezTo>
                  <a:cubicBezTo>
                    <a:pt x="2543" y="288"/>
                    <a:pt x="5037" y="139"/>
                    <a:pt x="7580" y="139"/>
                  </a:cubicBezTo>
                  <a:cubicBezTo>
                    <a:pt x="44830" y="139"/>
                    <a:pt x="82081" y="139"/>
                    <a:pt x="119331" y="139"/>
                  </a:cubicBezTo>
                  <a:cubicBezTo>
                    <a:pt x="125664" y="139"/>
                    <a:pt x="131948" y="89"/>
                    <a:pt x="138281" y="139"/>
                  </a:cubicBezTo>
                  <a:cubicBezTo>
                    <a:pt x="140225" y="139"/>
                    <a:pt x="142619" y="-709"/>
                    <a:pt x="143866" y="1784"/>
                  </a:cubicBezTo>
                  <a:close/>
                </a:path>
              </a:pathLst>
            </a:custGeom>
            <a:solidFill>
              <a:srgbClr val="D8D9D9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32" name="Forma libre: forma 31">
              <a:extLst>
                <a:ext uri="{FF2B5EF4-FFF2-40B4-BE49-F238E27FC236}">
                  <a16:creationId xmlns:a16="http://schemas.microsoft.com/office/drawing/2014/main" id="{E4BC48FD-6686-45B0-82E1-1D2661991019}"/>
                </a:ext>
              </a:extLst>
            </p:cNvPr>
            <p:cNvSpPr/>
            <p:nvPr/>
          </p:nvSpPr>
          <p:spPr>
            <a:xfrm>
              <a:off x="790610" y="4503824"/>
              <a:ext cx="118103" cy="12067"/>
            </a:xfrm>
            <a:custGeom>
              <a:avLst/>
              <a:gdLst>
                <a:gd name="connsiteX0" fmla="*/ 118103 w 118103"/>
                <a:gd name="connsiteY0" fmla="*/ 0 h 12067"/>
                <a:gd name="connsiteX1" fmla="*/ 104290 w 118103"/>
                <a:gd name="connsiteY1" fmla="*/ 12068 h 12067"/>
                <a:gd name="connsiteX2" fmla="*/ 9593 w 118103"/>
                <a:gd name="connsiteY2" fmla="*/ 12068 h 12067"/>
                <a:gd name="connsiteX3" fmla="*/ 966 w 118103"/>
                <a:gd name="connsiteY3" fmla="*/ 5336 h 12067"/>
                <a:gd name="connsiteX4" fmla="*/ 69 w 118103"/>
                <a:gd name="connsiteY4" fmla="*/ 0 h 12067"/>
                <a:gd name="connsiteX5" fmla="*/ 118103 w 118103"/>
                <a:gd name="connsiteY5" fmla="*/ 0 h 12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103" h="12067">
                  <a:moveTo>
                    <a:pt x="118103" y="0"/>
                  </a:moveTo>
                  <a:cubicBezTo>
                    <a:pt x="116642" y="8045"/>
                    <a:pt x="112035" y="12068"/>
                    <a:pt x="104290" y="12068"/>
                  </a:cubicBezTo>
                  <a:cubicBezTo>
                    <a:pt x="72725" y="12068"/>
                    <a:pt x="41159" y="12068"/>
                    <a:pt x="9593" y="12068"/>
                  </a:cubicBezTo>
                  <a:cubicBezTo>
                    <a:pt x="2911" y="12068"/>
                    <a:pt x="2911" y="12068"/>
                    <a:pt x="966" y="5336"/>
                  </a:cubicBezTo>
                  <a:cubicBezTo>
                    <a:pt x="518" y="3740"/>
                    <a:pt x="-231" y="2194"/>
                    <a:pt x="69" y="0"/>
                  </a:cubicBezTo>
                  <a:lnTo>
                    <a:pt x="118103" y="0"/>
                  </a:lnTo>
                  <a:close/>
                </a:path>
              </a:pathLst>
            </a:custGeom>
            <a:solidFill>
              <a:srgbClr val="D8D9D9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33" name="Forma libre: forma 32">
              <a:extLst>
                <a:ext uri="{FF2B5EF4-FFF2-40B4-BE49-F238E27FC236}">
                  <a16:creationId xmlns:a16="http://schemas.microsoft.com/office/drawing/2014/main" id="{47F3D270-FF2F-426F-A395-4D1EC7FF08A8}"/>
                </a:ext>
              </a:extLst>
            </p:cNvPr>
            <p:cNvSpPr/>
            <p:nvPr/>
          </p:nvSpPr>
          <p:spPr>
            <a:xfrm>
              <a:off x="777383" y="4423738"/>
              <a:ext cx="144768" cy="36652"/>
            </a:xfrm>
            <a:custGeom>
              <a:avLst/>
              <a:gdLst>
                <a:gd name="connsiteX0" fmla="*/ 143948 w 144768"/>
                <a:gd name="connsiteY0" fmla="*/ 36652 h 36652"/>
                <a:gd name="connsiteX1" fmla="*/ 138363 w 144768"/>
                <a:gd name="connsiteY1" fmla="*/ 35006 h 36652"/>
                <a:gd name="connsiteX2" fmla="*/ 119413 w 144768"/>
                <a:gd name="connsiteY2" fmla="*/ 35006 h 36652"/>
                <a:gd name="connsiteX3" fmla="*/ 7662 w 144768"/>
                <a:gd name="connsiteY3" fmla="*/ 35006 h 36652"/>
                <a:gd name="connsiteX4" fmla="*/ 82 w 144768"/>
                <a:gd name="connsiteY4" fmla="*/ 35256 h 36652"/>
                <a:gd name="connsiteX5" fmla="*/ 4271 w 144768"/>
                <a:gd name="connsiteY5" fmla="*/ 28324 h 36652"/>
                <a:gd name="connsiteX6" fmla="*/ 30950 w 144768"/>
                <a:gd name="connsiteY6" fmla="*/ 19648 h 36652"/>
                <a:gd name="connsiteX7" fmla="*/ 33443 w 144768"/>
                <a:gd name="connsiteY7" fmla="*/ 21592 h 36652"/>
                <a:gd name="connsiteX8" fmla="*/ 34839 w 144768"/>
                <a:gd name="connsiteY8" fmla="*/ 27576 h 36652"/>
                <a:gd name="connsiteX9" fmla="*/ 26960 w 144768"/>
                <a:gd name="connsiteY9" fmla="*/ 28374 h 36652"/>
                <a:gd name="connsiteX10" fmla="*/ 27160 w 144768"/>
                <a:gd name="connsiteY10" fmla="*/ 29122 h 36652"/>
                <a:gd name="connsiteX11" fmla="*/ 28107 w 144768"/>
                <a:gd name="connsiteY11" fmla="*/ 29870 h 36652"/>
                <a:gd name="connsiteX12" fmla="*/ 31897 w 144768"/>
                <a:gd name="connsiteY12" fmla="*/ 30070 h 36652"/>
                <a:gd name="connsiteX13" fmla="*/ 117169 w 144768"/>
                <a:gd name="connsiteY13" fmla="*/ 29621 h 36652"/>
                <a:gd name="connsiteX14" fmla="*/ 117568 w 144768"/>
                <a:gd name="connsiteY14" fmla="*/ 29222 h 36652"/>
                <a:gd name="connsiteX15" fmla="*/ 117718 w 144768"/>
                <a:gd name="connsiteY15" fmla="*/ 28624 h 36652"/>
                <a:gd name="connsiteX16" fmla="*/ 116870 w 144768"/>
                <a:gd name="connsiteY16" fmla="*/ 27876 h 36652"/>
                <a:gd name="connsiteX17" fmla="*/ 110587 w 144768"/>
                <a:gd name="connsiteY17" fmla="*/ 27477 h 36652"/>
                <a:gd name="connsiteX18" fmla="*/ 119413 w 144768"/>
                <a:gd name="connsiteY18" fmla="*/ 20745 h 36652"/>
                <a:gd name="connsiteX19" fmla="*/ 124500 w 144768"/>
                <a:gd name="connsiteY19" fmla="*/ 16855 h 36652"/>
                <a:gd name="connsiteX20" fmla="*/ 124899 w 144768"/>
                <a:gd name="connsiteY20" fmla="*/ 0 h 36652"/>
                <a:gd name="connsiteX21" fmla="*/ 126943 w 144768"/>
                <a:gd name="connsiteY21" fmla="*/ 2743 h 36652"/>
                <a:gd name="connsiteX22" fmla="*/ 126943 w 144768"/>
                <a:gd name="connsiteY22" fmla="*/ 18501 h 36652"/>
                <a:gd name="connsiteX23" fmla="*/ 130833 w 144768"/>
                <a:gd name="connsiteY23" fmla="*/ 23986 h 36652"/>
                <a:gd name="connsiteX24" fmla="*/ 141454 w 144768"/>
                <a:gd name="connsiteY24" fmla="*/ 29272 h 36652"/>
                <a:gd name="connsiteX25" fmla="*/ 143948 w 144768"/>
                <a:gd name="connsiteY25" fmla="*/ 36652 h 36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4768" h="36652">
                  <a:moveTo>
                    <a:pt x="143948" y="36652"/>
                  </a:moveTo>
                  <a:cubicBezTo>
                    <a:pt x="142651" y="34159"/>
                    <a:pt x="140307" y="35006"/>
                    <a:pt x="138363" y="35006"/>
                  </a:cubicBezTo>
                  <a:cubicBezTo>
                    <a:pt x="132029" y="34907"/>
                    <a:pt x="125746" y="35006"/>
                    <a:pt x="119413" y="35006"/>
                  </a:cubicBezTo>
                  <a:cubicBezTo>
                    <a:pt x="82163" y="35006"/>
                    <a:pt x="44912" y="35006"/>
                    <a:pt x="7662" y="35006"/>
                  </a:cubicBezTo>
                  <a:cubicBezTo>
                    <a:pt x="5119" y="35006"/>
                    <a:pt x="2625" y="35156"/>
                    <a:pt x="82" y="35256"/>
                  </a:cubicBezTo>
                  <a:cubicBezTo>
                    <a:pt x="-467" y="31765"/>
                    <a:pt x="1827" y="29820"/>
                    <a:pt x="4271" y="28324"/>
                  </a:cubicBezTo>
                  <a:cubicBezTo>
                    <a:pt x="12449" y="23238"/>
                    <a:pt x="21674" y="21393"/>
                    <a:pt x="30950" y="19648"/>
                  </a:cubicBezTo>
                  <a:cubicBezTo>
                    <a:pt x="32545" y="19348"/>
                    <a:pt x="33293" y="20096"/>
                    <a:pt x="33443" y="21592"/>
                  </a:cubicBezTo>
                  <a:cubicBezTo>
                    <a:pt x="33592" y="23637"/>
                    <a:pt x="33343" y="25831"/>
                    <a:pt x="34839" y="27576"/>
                  </a:cubicBezTo>
                  <a:cubicBezTo>
                    <a:pt x="32246" y="28175"/>
                    <a:pt x="29454" y="26778"/>
                    <a:pt x="26960" y="28374"/>
                  </a:cubicBezTo>
                  <a:cubicBezTo>
                    <a:pt x="27060" y="28723"/>
                    <a:pt x="27060" y="28973"/>
                    <a:pt x="27160" y="29122"/>
                  </a:cubicBezTo>
                  <a:cubicBezTo>
                    <a:pt x="27409" y="29421"/>
                    <a:pt x="27758" y="29820"/>
                    <a:pt x="28107" y="29870"/>
                  </a:cubicBezTo>
                  <a:cubicBezTo>
                    <a:pt x="29354" y="30020"/>
                    <a:pt x="30650" y="30070"/>
                    <a:pt x="31897" y="30070"/>
                  </a:cubicBezTo>
                  <a:cubicBezTo>
                    <a:pt x="60321" y="29820"/>
                    <a:pt x="88745" y="30618"/>
                    <a:pt x="117169" y="29621"/>
                  </a:cubicBezTo>
                  <a:cubicBezTo>
                    <a:pt x="117319" y="29621"/>
                    <a:pt x="117468" y="29372"/>
                    <a:pt x="117568" y="29222"/>
                  </a:cubicBezTo>
                  <a:cubicBezTo>
                    <a:pt x="117668" y="29022"/>
                    <a:pt x="117668" y="28823"/>
                    <a:pt x="117718" y="28624"/>
                  </a:cubicBezTo>
                  <a:cubicBezTo>
                    <a:pt x="117419" y="28374"/>
                    <a:pt x="117169" y="27925"/>
                    <a:pt x="116870" y="27876"/>
                  </a:cubicBezTo>
                  <a:cubicBezTo>
                    <a:pt x="114776" y="27676"/>
                    <a:pt x="112681" y="27626"/>
                    <a:pt x="110587" y="27477"/>
                  </a:cubicBezTo>
                  <a:cubicBezTo>
                    <a:pt x="111021" y="21925"/>
                    <a:pt x="113963" y="19681"/>
                    <a:pt x="119413" y="20745"/>
                  </a:cubicBezTo>
                  <a:cubicBezTo>
                    <a:pt x="124350" y="21692"/>
                    <a:pt x="124300" y="21692"/>
                    <a:pt x="124500" y="16855"/>
                  </a:cubicBezTo>
                  <a:cubicBezTo>
                    <a:pt x="124699" y="11270"/>
                    <a:pt x="124051" y="5585"/>
                    <a:pt x="124899" y="0"/>
                  </a:cubicBezTo>
                  <a:cubicBezTo>
                    <a:pt x="127093" y="100"/>
                    <a:pt x="126943" y="1496"/>
                    <a:pt x="126943" y="2743"/>
                  </a:cubicBezTo>
                  <a:cubicBezTo>
                    <a:pt x="126943" y="7979"/>
                    <a:pt x="127093" y="13265"/>
                    <a:pt x="126943" y="18501"/>
                  </a:cubicBezTo>
                  <a:cubicBezTo>
                    <a:pt x="126843" y="21493"/>
                    <a:pt x="127940" y="23238"/>
                    <a:pt x="130833" y="23986"/>
                  </a:cubicBezTo>
                  <a:cubicBezTo>
                    <a:pt x="134722" y="25033"/>
                    <a:pt x="138412" y="26629"/>
                    <a:pt x="141454" y="29272"/>
                  </a:cubicBezTo>
                  <a:cubicBezTo>
                    <a:pt x="143599" y="31167"/>
                    <a:pt x="146092" y="33211"/>
                    <a:pt x="143948" y="36652"/>
                  </a:cubicBezTo>
                  <a:close/>
                </a:path>
              </a:pathLst>
            </a:custGeom>
            <a:solidFill>
              <a:srgbClr val="767777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34" name="Forma libre: forma 33">
              <a:extLst>
                <a:ext uri="{FF2B5EF4-FFF2-40B4-BE49-F238E27FC236}">
                  <a16:creationId xmlns:a16="http://schemas.microsoft.com/office/drawing/2014/main" id="{39E0630C-5FE6-4985-B4A9-9287899BC477}"/>
                </a:ext>
              </a:extLst>
            </p:cNvPr>
            <p:cNvSpPr/>
            <p:nvPr/>
          </p:nvSpPr>
          <p:spPr>
            <a:xfrm>
              <a:off x="862787" y="4476994"/>
              <a:ext cx="22719" cy="23510"/>
            </a:xfrm>
            <a:custGeom>
              <a:avLst/>
              <a:gdLst>
                <a:gd name="connsiteX0" fmla="*/ 11619 w 22719"/>
                <a:gd name="connsiteY0" fmla="*/ 51 h 23510"/>
                <a:gd name="connsiteX1" fmla="*/ 19199 w 22719"/>
                <a:gd name="connsiteY1" fmla="*/ 51 h 23510"/>
                <a:gd name="connsiteX2" fmla="*/ 22590 w 22719"/>
                <a:gd name="connsiteY2" fmla="*/ 3991 h 23510"/>
                <a:gd name="connsiteX3" fmla="*/ 18600 w 22719"/>
                <a:gd name="connsiteY3" fmla="*/ 21145 h 23510"/>
                <a:gd name="connsiteX4" fmla="*/ 15259 w 22719"/>
                <a:gd name="connsiteY4" fmla="*/ 23489 h 23510"/>
                <a:gd name="connsiteX5" fmla="*/ 3291 w 22719"/>
                <a:gd name="connsiteY5" fmla="*/ 23489 h 23510"/>
                <a:gd name="connsiteX6" fmla="*/ 0 w 22719"/>
                <a:gd name="connsiteY6" fmla="*/ 19849 h 23510"/>
                <a:gd name="connsiteX7" fmla="*/ 0 w 22719"/>
                <a:gd name="connsiteY7" fmla="*/ 3442 h 23510"/>
                <a:gd name="connsiteX8" fmla="*/ 3441 w 22719"/>
                <a:gd name="connsiteY8" fmla="*/ 2 h 23510"/>
                <a:gd name="connsiteX9" fmla="*/ 11619 w 22719"/>
                <a:gd name="connsiteY9" fmla="*/ 2 h 2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719" h="23510">
                  <a:moveTo>
                    <a:pt x="11619" y="51"/>
                  </a:moveTo>
                  <a:cubicBezTo>
                    <a:pt x="14162" y="51"/>
                    <a:pt x="16656" y="51"/>
                    <a:pt x="19199" y="51"/>
                  </a:cubicBezTo>
                  <a:cubicBezTo>
                    <a:pt x="21941" y="51"/>
                    <a:pt x="23138" y="1398"/>
                    <a:pt x="22590" y="3991"/>
                  </a:cubicBezTo>
                  <a:cubicBezTo>
                    <a:pt x="21343" y="9726"/>
                    <a:pt x="19947" y="15460"/>
                    <a:pt x="18600" y="21145"/>
                  </a:cubicBezTo>
                  <a:cubicBezTo>
                    <a:pt x="18201" y="22791"/>
                    <a:pt x="16855" y="23439"/>
                    <a:pt x="15259" y="23489"/>
                  </a:cubicBezTo>
                  <a:cubicBezTo>
                    <a:pt x="11270" y="23539"/>
                    <a:pt x="7281" y="23489"/>
                    <a:pt x="3291" y="23489"/>
                  </a:cubicBezTo>
                  <a:cubicBezTo>
                    <a:pt x="848" y="23489"/>
                    <a:pt x="0" y="22142"/>
                    <a:pt x="0" y="19849"/>
                  </a:cubicBezTo>
                  <a:cubicBezTo>
                    <a:pt x="0" y="14363"/>
                    <a:pt x="0" y="8928"/>
                    <a:pt x="0" y="3442"/>
                  </a:cubicBezTo>
                  <a:cubicBezTo>
                    <a:pt x="0" y="1099"/>
                    <a:pt x="1097" y="-48"/>
                    <a:pt x="3441" y="2"/>
                  </a:cubicBezTo>
                  <a:cubicBezTo>
                    <a:pt x="6183" y="2"/>
                    <a:pt x="8926" y="2"/>
                    <a:pt x="11619" y="2"/>
                  </a:cubicBezTo>
                  <a:close/>
                </a:path>
              </a:pathLst>
            </a:custGeom>
            <a:solidFill>
              <a:srgbClr val="767777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35" name="Forma libre: forma 34">
              <a:extLst>
                <a:ext uri="{FF2B5EF4-FFF2-40B4-BE49-F238E27FC236}">
                  <a16:creationId xmlns:a16="http://schemas.microsoft.com/office/drawing/2014/main" id="{A603E468-1431-4F68-867D-F56B854B7DCD}"/>
                </a:ext>
              </a:extLst>
            </p:cNvPr>
            <p:cNvSpPr/>
            <p:nvPr/>
          </p:nvSpPr>
          <p:spPr>
            <a:xfrm>
              <a:off x="812137" y="4476979"/>
              <a:ext cx="22725" cy="23555"/>
            </a:xfrm>
            <a:custGeom>
              <a:avLst/>
              <a:gdLst>
                <a:gd name="connsiteX0" fmla="*/ 22724 w 22725"/>
                <a:gd name="connsiteY0" fmla="*/ 11636 h 23555"/>
                <a:gd name="connsiteX1" fmla="*/ 22724 w 22725"/>
                <a:gd name="connsiteY1" fmla="*/ 19814 h 23555"/>
                <a:gd name="connsiteX2" fmla="*/ 18884 w 22725"/>
                <a:gd name="connsiteY2" fmla="*/ 23554 h 23555"/>
                <a:gd name="connsiteX3" fmla="*/ 8163 w 22725"/>
                <a:gd name="connsiteY3" fmla="*/ 23554 h 23555"/>
                <a:gd name="connsiteX4" fmla="*/ 3974 w 22725"/>
                <a:gd name="connsiteY4" fmla="*/ 20562 h 23555"/>
                <a:gd name="connsiteX5" fmla="*/ 234 w 22725"/>
                <a:gd name="connsiteY5" fmla="*/ 4654 h 23555"/>
                <a:gd name="connsiteX6" fmla="*/ 4074 w 22725"/>
                <a:gd name="connsiteY6" fmla="*/ 66 h 23555"/>
                <a:gd name="connsiteX7" fmla="*/ 19183 w 22725"/>
                <a:gd name="connsiteY7" fmla="*/ 66 h 23555"/>
                <a:gd name="connsiteX8" fmla="*/ 22674 w 22725"/>
                <a:gd name="connsiteY8" fmla="*/ 3457 h 23555"/>
                <a:gd name="connsiteX9" fmla="*/ 22674 w 22725"/>
                <a:gd name="connsiteY9" fmla="*/ 11636 h 23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725" h="23555">
                  <a:moveTo>
                    <a:pt x="22724" y="11636"/>
                  </a:moveTo>
                  <a:cubicBezTo>
                    <a:pt x="22724" y="14378"/>
                    <a:pt x="22674" y="17071"/>
                    <a:pt x="22724" y="19814"/>
                  </a:cubicBezTo>
                  <a:cubicBezTo>
                    <a:pt x="22774" y="22507"/>
                    <a:pt x="21477" y="23604"/>
                    <a:pt x="18884" y="23554"/>
                  </a:cubicBezTo>
                  <a:cubicBezTo>
                    <a:pt x="15294" y="23504"/>
                    <a:pt x="11753" y="23554"/>
                    <a:pt x="8163" y="23554"/>
                  </a:cubicBezTo>
                  <a:cubicBezTo>
                    <a:pt x="6068" y="23554"/>
                    <a:pt x="4522" y="22856"/>
                    <a:pt x="3974" y="20562"/>
                  </a:cubicBezTo>
                  <a:cubicBezTo>
                    <a:pt x="2727" y="15276"/>
                    <a:pt x="1281" y="9990"/>
                    <a:pt x="234" y="4654"/>
                  </a:cubicBezTo>
                  <a:cubicBezTo>
                    <a:pt x="-464" y="964"/>
                    <a:pt x="284" y="166"/>
                    <a:pt x="4074" y="66"/>
                  </a:cubicBezTo>
                  <a:cubicBezTo>
                    <a:pt x="9110" y="-83"/>
                    <a:pt x="14147" y="66"/>
                    <a:pt x="19183" y="66"/>
                  </a:cubicBezTo>
                  <a:cubicBezTo>
                    <a:pt x="21477" y="66"/>
                    <a:pt x="22674" y="1114"/>
                    <a:pt x="22674" y="3457"/>
                  </a:cubicBezTo>
                  <a:cubicBezTo>
                    <a:pt x="22674" y="6200"/>
                    <a:pt x="22674" y="8893"/>
                    <a:pt x="22674" y="11636"/>
                  </a:cubicBezTo>
                  <a:close/>
                </a:path>
              </a:pathLst>
            </a:custGeom>
            <a:solidFill>
              <a:srgbClr val="767777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67310670-129A-4365-9E70-7D58EBCDCE65}"/>
                </a:ext>
              </a:extLst>
            </p:cNvPr>
            <p:cNvSpPr/>
            <p:nvPr/>
          </p:nvSpPr>
          <p:spPr>
            <a:xfrm>
              <a:off x="839903" y="4477016"/>
              <a:ext cx="17919" cy="23566"/>
            </a:xfrm>
            <a:custGeom>
              <a:avLst/>
              <a:gdLst>
                <a:gd name="connsiteX0" fmla="*/ 94 w 17919"/>
                <a:gd name="connsiteY0" fmla="*/ 11998 h 23566"/>
                <a:gd name="connsiteX1" fmla="*/ 94 w 17919"/>
                <a:gd name="connsiteY1" fmla="*/ 3171 h 23566"/>
                <a:gd name="connsiteX2" fmla="*/ 3186 w 17919"/>
                <a:gd name="connsiteY2" fmla="*/ 30 h 23566"/>
                <a:gd name="connsiteX3" fmla="*/ 4433 w 17919"/>
                <a:gd name="connsiteY3" fmla="*/ 30 h 23566"/>
                <a:gd name="connsiteX4" fmla="*/ 17747 w 17919"/>
                <a:gd name="connsiteY4" fmla="*/ 12496 h 23566"/>
                <a:gd name="connsiteX5" fmla="*/ 6776 w 17919"/>
                <a:gd name="connsiteY5" fmla="*/ 23567 h 23566"/>
                <a:gd name="connsiteX6" fmla="*/ 4881 w 17919"/>
                <a:gd name="connsiteY6" fmla="*/ 23567 h 23566"/>
                <a:gd name="connsiteX7" fmla="*/ 44 w 17919"/>
                <a:gd name="connsiteY7" fmla="*/ 18979 h 23566"/>
                <a:gd name="connsiteX8" fmla="*/ 44 w 17919"/>
                <a:gd name="connsiteY8" fmla="*/ 12047 h 23566"/>
                <a:gd name="connsiteX9" fmla="*/ 44 w 17919"/>
                <a:gd name="connsiteY9" fmla="*/ 12047 h 2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919" h="23566">
                  <a:moveTo>
                    <a:pt x="94" y="11998"/>
                  </a:moveTo>
                  <a:cubicBezTo>
                    <a:pt x="94" y="9055"/>
                    <a:pt x="94" y="6113"/>
                    <a:pt x="94" y="3171"/>
                  </a:cubicBezTo>
                  <a:cubicBezTo>
                    <a:pt x="94" y="1176"/>
                    <a:pt x="1092" y="79"/>
                    <a:pt x="3186" y="30"/>
                  </a:cubicBezTo>
                  <a:cubicBezTo>
                    <a:pt x="3585" y="30"/>
                    <a:pt x="4034" y="-20"/>
                    <a:pt x="4433" y="30"/>
                  </a:cubicBezTo>
                  <a:cubicBezTo>
                    <a:pt x="20739" y="179"/>
                    <a:pt x="17647" y="-1915"/>
                    <a:pt x="17747" y="12496"/>
                  </a:cubicBezTo>
                  <a:cubicBezTo>
                    <a:pt x="17847" y="25013"/>
                    <a:pt x="19542" y="23417"/>
                    <a:pt x="6776" y="23567"/>
                  </a:cubicBezTo>
                  <a:cubicBezTo>
                    <a:pt x="6128" y="23567"/>
                    <a:pt x="5530" y="23567"/>
                    <a:pt x="4881" y="23567"/>
                  </a:cubicBezTo>
                  <a:cubicBezTo>
                    <a:pt x="443" y="23367"/>
                    <a:pt x="194" y="23218"/>
                    <a:pt x="44" y="18979"/>
                  </a:cubicBezTo>
                  <a:cubicBezTo>
                    <a:pt x="-55" y="16685"/>
                    <a:pt x="44" y="14341"/>
                    <a:pt x="44" y="12047"/>
                  </a:cubicBezTo>
                  <a:cubicBezTo>
                    <a:pt x="44" y="12047"/>
                    <a:pt x="44" y="12047"/>
                    <a:pt x="44" y="12047"/>
                  </a:cubicBezTo>
                  <a:close/>
                </a:path>
              </a:pathLst>
            </a:custGeom>
            <a:solidFill>
              <a:srgbClr val="767777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37" name="Forma libre: forma 36">
              <a:extLst>
                <a:ext uri="{FF2B5EF4-FFF2-40B4-BE49-F238E27FC236}">
                  <a16:creationId xmlns:a16="http://schemas.microsoft.com/office/drawing/2014/main" id="{D402F06A-7BBB-44A4-80FF-1E71CEDE016F}"/>
                </a:ext>
              </a:extLst>
            </p:cNvPr>
            <p:cNvSpPr/>
            <p:nvPr/>
          </p:nvSpPr>
          <p:spPr>
            <a:xfrm>
              <a:off x="833763" y="4547416"/>
              <a:ext cx="12813" cy="26971"/>
            </a:xfrm>
            <a:custGeom>
              <a:avLst/>
              <a:gdLst>
                <a:gd name="connsiteX0" fmla="*/ 12668 w 12813"/>
                <a:gd name="connsiteY0" fmla="*/ 13506 h 26971"/>
                <a:gd name="connsiteX1" fmla="*/ 12668 w 12813"/>
                <a:gd name="connsiteY1" fmla="*/ 21036 h 26971"/>
                <a:gd name="connsiteX2" fmla="*/ 6384 w 12813"/>
                <a:gd name="connsiteY2" fmla="*/ 26970 h 26971"/>
                <a:gd name="connsiteX3" fmla="*/ 3243 w 12813"/>
                <a:gd name="connsiteY3" fmla="*/ 26970 h 26971"/>
                <a:gd name="connsiteX4" fmla="*/ 201 w 12813"/>
                <a:gd name="connsiteY4" fmla="*/ 23978 h 26971"/>
                <a:gd name="connsiteX5" fmla="*/ 1 w 12813"/>
                <a:gd name="connsiteY5" fmla="*/ 3283 h 26971"/>
                <a:gd name="connsiteX6" fmla="*/ 3492 w 12813"/>
                <a:gd name="connsiteY6" fmla="*/ 92 h 26971"/>
                <a:gd name="connsiteX7" fmla="*/ 12717 w 12813"/>
                <a:gd name="connsiteY7" fmla="*/ 8519 h 26971"/>
                <a:gd name="connsiteX8" fmla="*/ 12717 w 12813"/>
                <a:gd name="connsiteY8" fmla="*/ 13556 h 26971"/>
                <a:gd name="connsiteX9" fmla="*/ 12618 w 12813"/>
                <a:gd name="connsiteY9" fmla="*/ 13556 h 26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813" h="26971">
                  <a:moveTo>
                    <a:pt x="12668" y="13506"/>
                  </a:moveTo>
                  <a:cubicBezTo>
                    <a:pt x="12668" y="15999"/>
                    <a:pt x="12668" y="18542"/>
                    <a:pt x="12668" y="21036"/>
                  </a:cubicBezTo>
                  <a:cubicBezTo>
                    <a:pt x="12668" y="27518"/>
                    <a:pt x="13116" y="26870"/>
                    <a:pt x="6384" y="26970"/>
                  </a:cubicBezTo>
                  <a:cubicBezTo>
                    <a:pt x="5337" y="26970"/>
                    <a:pt x="4290" y="26970"/>
                    <a:pt x="3243" y="26970"/>
                  </a:cubicBezTo>
                  <a:cubicBezTo>
                    <a:pt x="1148" y="27020"/>
                    <a:pt x="201" y="26122"/>
                    <a:pt x="201" y="23978"/>
                  </a:cubicBezTo>
                  <a:cubicBezTo>
                    <a:pt x="201" y="17096"/>
                    <a:pt x="201" y="10165"/>
                    <a:pt x="1" y="3283"/>
                  </a:cubicBezTo>
                  <a:cubicBezTo>
                    <a:pt x="-48" y="690"/>
                    <a:pt x="1248" y="92"/>
                    <a:pt x="3492" y="92"/>
                  </a:cubicBezTo>
                  <a:cubicBezTo>
                    <a:pt x="14862" y="-8"/>
                    <a:pt x="12568" y="-1155"/>
                    <a:pt x="12717" y="8519"/>
                  </a:cubicBezTo>
                  <a:cubicBezTo>
                    <a:pt x="12717" y="10215"/>
                    <a:pt x="12717" y="11860"/>
                    <a:pt x="12717" y="13556"/>
                  </a:cubicBezTo>
                  <a:cubicBezTo>
                    <a:pt x="12717" y="13556"/>
                    <a:pt x="12668" y="13556"/>
                    <a:pt x="12618" y="13556"/>
                  </a:cubicBezTo>
                  <a:close/>
                </a:path>
              </a:pathLst>
            </a:custGeom>
            <a:solidFill>
              <a:srgbClr val="D8D9D9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38" name="Forma libre: forma 37">
              <a:extLst>
                <a:ext uri="{FF2B5EF4-FFF2-40B4-BE49-F238E27FC236}">
                  <a16:creationId xmlns:a16="http://schemas.microsoft.com/office/drawing/2014/main" id="{3A75539B-8430-4372-B0EE-9941F4382581}"/>
                </a:ext>
              </a:extLst>
            </p:cNvPr>
            <p:cNvSpPr/>
            <p:nvPr/>
          </p:nvSpPr>
          <p:spPr>
            <a:xfrm>
              <a:off x="850912" y="4547305"/>
              <a:ext cx="12884" cy="27067"/>
            </a:xfrm>
            <a:custGeom>
              <a:avLst/>
              <a:gdLst>
                <a:gd name="connsiteX0" fmla="*/ 12822 w 12884"/>
                <a:gd name="connsiteY0" fmla="*/ 14015 h 27067"/>
                <a:gd name="connsiteX1" fmla="*/ 12822 w 12884"/>
                <a:gd name="connsiteY1" fmla="*/ 23490 h 27067"/>
                <a:gd name="connsiteX2" fmla="*/ 9082 w 12884"/>
                <a:gd name="connsiteY2" fmla="*/ 27030 h 27067"/>
                <a:gd name="connsiteX3" fmla="*/ 8433 w 12884"/>
                <a:gd name="connsiteY3" fmla="*/ 27030 h 27067"/>
                <a:gd name="connsiteX4" fmla="*/ 205 w 12884"/>
                <a:gd name="connsiteY4" fmla="*/ 19251 h 27067"/>
                <a:gd name="connsiteX5" fmla="*/ 6 w 12884"/>
                <a:gd name="connsiteY5" fmla="*/ 3493 h 27067"/>
                <a:gd name="connsiteX6" fmla="*/ 3696 w 12884"/>
                <a:gd name="connsiteY6" fmla="*/ 2 h 27067"/>
                <a:gd name="connsiteX7" fmla="*/ 12772 w 12884"/>
                <a:gd name="connsiteY7" fmla="*/ 8978 h 27067"/>
                <a:gd name="connsiteX8" fmla="*/ 12772 w 12884"/>
                <a:gd name="connsiteY8" fmla="*/ 14015 h 27067"/>
                <a:gd name="connsiteX9" fmla="*/ 12722 w 12884"/>
                <a:gd name="connsiteY9" fmla="*/ 14015 h 27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884" h="27067">
                  <a:moveTo>
                    <a:pt x="12822" y="14015"/>
                  </a:moveTo>
                  <a:cubicBezTo>
                    <a:pt x="12822" y="17157"/>
                    <a:pt x="12722" y="20348"/>
                    <a:pt x="12822" y="23490"/>
                  </a:cubicBezTo>
                  <a:cubicBezTo>
                    <a:pt x="12971" y="26282"/>
                    <a:pt x="11675" y="27280"/>
                    <a:pt x="9082" y="27030"/>
                  </a:cubicBezTo>
                  <a:cubicBezTo>
                    <a:pt x="8882" y="27030"/>
                    <a:pt x="8683" y="27030"/>
                    <a:pt x="8433" y="27030"/>
                  </a:cubicBezTo>
                  <a:cubicBezTo>
                    <a:pt x="-1440" y="26931"/>
                    <a:pt x="405" y="27928"/>
                    <a:pt x="205" y="19251"/>
                  </a:cubicBezTo>
                  <a:cubicBezTo>
                    <a:pt x="106" y="14015"/>
                    <a:pt x="205" y="8729"/>
                    <a:pt x="6" y="3493"/>
                  </a:cubicBezTo>
                  <a:cubicBezTo>
                    <a:pt x="-94" y="651"/>
                    <a:pt x="1053" y="-47"/>
                    <a:pt x="3696" y="2"/>
                  </a:cubicBezTo>
                  <a:cubicBezTo>
                    <a:pt x="14866" y="302"/>
                    <a:pt x="12672" y="-795"/>
                    <a:pt x="12772" y="8978"/>
                  </a:cubicBezTo>
                  <a:cubicBezTo>
                    <a:pt x="12772" y="10674"/>
                    <a:pt x="12772" y="12320"/>
                    <a:pt x="12772" y="14015"/>
                  </a:cubicBezTo>
                  <a:cubicBezTo>
                    <a:pt x="12772" y="14015"/>
                    <a:pt x="12772" y="14015"/>
                    <a:pt x="12722" y="14015"/>
                  </a:cubicBezTo>
                  <a:close/>
                </a:path>
              </a:pathLst>
            </a:custGeom>
            <a:solidFill>
              <a:srgbClr val="D8D9D9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39" name="Forma libre: forma 38">
              <a:extLst>
                <a:ext uri="{FF2B5EF4-FFF2-40B4-BE49-F238E27FC236}">
                  <a16:creationId xmlns:a16="http://schemas.microsoft.com/office/drawing/2014/main" id="{0DE66CE2-C482-4439-BC7A-0BE973E13A72}"/>
                </a:ext>
              </a:extLst>
            </p:cNvPr>
            <p:cNvSpPr/>
            <p:nvPr/>
          </p:nvSpPr>
          <p:spPr>
            <a:xfrm>
              <a:off x="867973" y="4547903"/>
              <a:ext cx="12830" cy="26768"/>
            </a:xfrm>
            <a:custGeom>
              <a:avLst/>
              <a:gdLst>
                <a:gd name="connsiteX0" fmla="*/ 12517 w 12830"/>
                <a:gd name="connsiteY0" fmla="*/ 13766 h 26768"/>
                <a:gd name="connsiteX1" fmla="*/ 12517 w 12830"/>
                <a:gd name="connsiteY1" fmla="*/ 18802 h 26768"/>
                <a:gd name="connsiteX2" fmla="*/ 11619 w 12830"/>
                <a:gd name="connsiteY2" fmla="*/ 25884 h 26768"/>
                <a:gd name="connsiteX3" fmla="*/ 1745 w 12830"/>
                <a:gd name="connsiteY3" fmla="*/ 26282 h 26768"/>
                <a:gd name="connsiteX4" fmla="*/ 150 w 12830"/>
                <a:gd name="connsiteY4" fmla="*/ 23989 h 26768"/>
                <a:gd name="connsiteX5" fmla="*/ 0 w 12830"/>
                <a:gd name="connsiteY5" fmla="*/ 2546 h 26768"/>
                <a:gd name="connsiteX6" fmla="*/ 2693 w 12830"/>
                <a:gd name="connsiteY6" fmla="*/ 53 h 26768"/>
                <a:gd name="connsiteX7" fmla="*/ 3341 w 12830"/>
                <a:gd name="connsiteY7" fmla="*/ 102 h 26768"/>
                <a:gd name="connsiteX8" fmla="*/ 12616 w 12830"/>
                <a:gd name="connsiteY8" fmla="*/ 9926 h 26768"/>
                <a:gd name="connsiteX9" fmla="*/ 12616 w 12830"/>
                <a:gd name="connsiteY9" fmla="*/ 13716 h 26768"/>
                <a:gd name="connsiteX10" fmla="*/ 12616 w 12830"/>
                <a:gd name="connsiteY10" fmla="*/ 13716 h 26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830" h="26768">
                  <a:moveTo>
                    <a:pt x="12517" y="13766"/>
                  </a:moveTo>
                  <a:cubicBezTo>
                    <a:pt x="12517" y="15461"/>
                    <a:pt x="12616" y="17157"/>
                    <a:pt x="12517" y="18802"/>
                  </a:cubicBezTo>
                  <a:cubicBezTo>
                    <a:pt x="12317" y="21246"/>
                    <a:pt x="13813" y="24737"/>
                    <a:pt x="11619" y="25884"/>
                  </a:cubicBezTo>
                  <a:cubicBezTo>
                    <a:pt x="8777" y="27429"/>
                    <a:pt x="5086" y="26532"/>
                    <a:pt x="1745" y="26282"/>
                  </a:cubicBezTo>
                  <a:cubicBezTo>
                    <a:pt x="449" y="26183"/>
                    <a:pt x="150" y="25086"/>
                    <a:pt x="150" y="23989"/>
                  </a:cubicBezTo>
                  <a:cubicBezTo>
                    <a:pt x="100" y="16858"/>
                    <a:pt x="50" y="9727"/>
                    <a:pt x="0" y="2546"/>
                  </a:cubicBezTo>
                  <a:cubicBezTo>
                    <a:pt x="0" y="751"/>
                    <a:pt x="748" y="-247"/>
                    <a:pt x="2693" y="53"/>
                  </a:cubicBezTo>
                  <a:cubicBezTo>
                    <a:pt x="2892" y="53"/>
                    <a:pt x="3092" y="102"/>
                    <a:pt x="3341" y="102"/>
                  </a:cubicBezTo>
                  <a:cubicBezTo>
                    <a:pt x="9659" y="468"/>
                    <a:pt x="12751" y="3743"/>
                    <a:pt x="12616" y="9926"/>
                  </a:cubicBezTo>
                  <a:cubicBezTo>
                    <a:pt x="12616" y="11173"/>
                    <a:pt x="12616" y="12469"/>
                    <a:pt x="12616" y="13716"/>
                  </a:cubicBezTo>
                  <a:cubicBezTo>
                    <a:pt x="12616" y="13716"/>
                    <a:pt x="12616" y="13716"/>
                    <a:pt x="12616" y="13716"/>
                  </a:cubicBezTo>
                  <a:close/>
                </a:path>
              </a:pathLst>
            </a:custGeom>
            <a:solidFill>
              <a:srgbClr val="D8D9D9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40" name="Forma libre: forma 39">
              <a:extLst>
                <a:ext uri="{FF2B5EF4-FFF2-40B4-BE49-F238E27FC236}">
                  <a16:creationId xmlns:a16="http://schemas.microsoft.com/office/drawing/2014/main" id="{1978B7E8-29FA-428C-B33D-E117A57B0E95}"/>
                </a:ext>
              </a:extLst>
            </p:cNvPr>
            <p:cNvSpPr/>
            <p:nvPr/>
          </p:nvSpPr>
          <p:spPr>
            <a:xfrm>
              <a:off x="817009" y="4548006"/>
              <a:ext cx="12616" cy="26435"/>
            </a:xfrm>
            <a:custGeom>
              <a:avLst/>
              <a:gdLst>
                <a:gd name="connsiteX0" fmla="*/ 12616 w 12616"/>
                <a:gd name="connsiteY0" fmla="*/ 50 h 26435"/>
                <a:gd name="connsiteX1" fmla="*/ 12616 w 12616"/>
                <a:gd name="connsiteY1" fmla="*/ 24185 h 26435"/>
                <a:gd name="connsiteX2" fmla="*/ 11370 w 12616"/>
                <a:gd name="connsiteY2" fmla="*/ 26080 h 26435"/>
                <a:gd name="connsiteX3" fmla="*/ 1346 w 12616"/>
                <a:gd name="connsiteY3" fmla="*/ 26080 h 26435"/>
                <a:gd name="connsiteX4" fmla="*/ 150 w 12616"/>
                <a:gd name="connsiteY4" fmla="*/ 23487 h 26435"/>
                <a:gd name="connsiteX5" fmla="*/ 0 w 12616"/>
                <a:gd name="connsiteY5" fmla="*/ 3939 h 26435"/>
                <a:gd name="connsiteX6" fmla="*/ 2842 w 12616"/>
                <a:gd name="connsiteY6" fmla="*/ 748 h 26435"/>
                <a:gd name="connsiteX7" fmla="*/ 12616 w 12616"/>
                <a:gd name="connsiteY7" fmla="*/ 0 h 26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616" h="26435">
                  <a:moveTo>
                    <a:pt x="12616" y="50"/>
                  </a:moveTo>
                  <a:cubicBezTo>
                    <a:pt x="12616" y="8328"/>
                    <a:pt x="12616" y="16257"/>
                    <a:pt x="12616" y="24185"/>
                  </a:cubicBezTo>
                  <a:cubicBezTo>
                    <a:pt x="12616" y="25083"/>
                    <a:pt x="12317" y="25931"/>
                    <a:pt x="11370" y="26080"/>
                  </a:cubicBezTo>
                  <a:cubicBezTo>
                    <a:pt x="8029" y="26579"/>
                    <a:pt x="4638" y="26529"/>
                    <a:pt x="1346" y="26080"/>
                  </a:cubicBezTo>
                  <a:cubicBezTo>
                    <a:pt x="150" y="25931"/>
                    <a:pt x="199" y="24534"/>
                    <a:pt x="150" y="23487"/>
                  </a:cubicBezTo>
                  <a:cubicBezTo>
                    <a:pt x="100" y="16955"/>
                    <a:pt x="50" y="10472"/>
                    <a:pt x="0" y="3939"/>
                  </a:cubicBezTo>
                  <a:cubicBezTo>
                    <a:pt x="0" y="1945"/>
                    <a:pt x="598" y="798"/>
                    <a:pt x="2842" y="748"/>
                  </a:cubicBezTo>
                  <a:cubicBezTo>
                    <a:pt x="5934" y="648"/>
                    <a:pt x="9026" y="299"/>
                    <a:pt x="12616" y="0"/>
                  </a:cubicBezTo>
                  <a:close/>
                </a:path>
              </a:pathLst>
            </a:custGeom>
            <a:solidFill>
              <a:srgbClr val="D8D9D9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41" name="Forma libre: forma 40">
              <a:extLst>
                <a:ext uri="{FF2B5EF4-FFF2-40B4-BE49-F238E27FC236}">
                  <a16:creationId xmlns:a16="http://schemas.microsoft.com/office/drawing/2014/main" id="{67D97788-5D16-4E7F-9D77-0DA87091F3D9}"/>
                </a:ext>
              </a:extLst>
            </p:cNvPr>
            <p:cNvSpPr/>
            <p:nvPr/>
          </p:nvSpPr>
          <p:spPr>
            <a:xfrm>
              <a:off x="799898" y="4550187"/>
              <a:ext cx="12675" cy="24167"/>
            </a:xfrm>
            <a:custGeom>
              <a:avLst/>
              <a:gdLst>
                <a:gd name="connsiteX0" fmla="*/ 12523 w 12675"/>
                <a:gd name="connsiteY0" fmla="*/ 12230 h 24167"/>
                <a:gd name="connsiteX1" fmla="*/ 12523 w 12675"/>
                <a:gd name="connsiteY1" fmla="*/ 17915 h 24167"/>
                <a:gd name="connsiteX2" fmla="*/ 5891 w 12675"/>
                <a:gd name="connsiteY2" fmla="*/ 24148 h 24167"/>
                <a:gd name="connsiteX3" fmla="*/ 306 w 12675"/>
                <a:gd name="connsiteY3" fmla="*/ 18713 h 24167"/>
                <a:gd name="connsiteX4" fmla="*/ 6 w 12675"/>
                <a:gd name="connsiteY4" fmla="*/ 5498 h 24167"/>
                <a:gd name="connsiteX5" fmla="*/ 3497 w 12675"/>
                <a:gd name="connsiteY5" fmla="*/ 1259 h 24167"/>
                <a:gd name="connsiteX6" fmla="*/ 12523 w 12675"/>
                <a:gd name="connsiteY6" fmla="*/ 8440 h 24167"/>
                <a:gd name="connsiteX7" fmla="*/ 12523 w 12675"/>
                <a:gd name="connsiteY7" fmla="*/ 12230 h 24167"/>
                <a:gd name="connsiteX8" fmla="*/ 12523 w 12675"/>
                <a:gd name="connsiteY8" fmla="*/ 12230 h 24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675" h="24167">
                  <a:moveTo>
                    <a:pt x="12523" y="12230"/>
                  </a:moveTo>
                  <a:cubicBezTo>
                    <a:pt x="12523" y="14125"/>
                    <a:pt x="12523" y="16020"/>
                    <a:pt x="12523" y="17915"/>
                  </a:cubicBezTo>
                  <a:cubicBezTo>
                    <a:pt x="12523" y="24846"/>
                    <a:pt x="13072" y="24148"/>
                    <a:pt x="5891" y="24148"/>
                  </a:cubicBezTo>
                  <a:cubicBezTo>
                    <a:pt x="405" y="24148"/>
                    <a:pt x="405" y="24148"/>
                    <a:pt x="306" y="18713"/>
                  </a:cubicBezTo>
                  <a:cubicBezTo>
                    <a:pt x="256" y="14324"/>
                    <a:pt x="206" y="9886"/>
                    <a:pt x="6" y="5498"/>
                  </a:cubicBezTo>
                  <a:cubicBezTo>
                    <a:pt x="-93" y="2905"/>
                    <a:pt x="954" y="1559"/>
                    <a:pt x="3497" y="1259"/>
                  </a:cubicBezTo>
                  <a:cubicBezTo>
                    <a:pt x="12573" y="212"/>
                    <a:pt x="13072" y="-3129"/>
                    <a:pt x="12523" y="8440"/>
                  </a:cubicBezTo>
                  <a:cubicBezTo>
                    <a:pt x="12473" y="9687"/>
                    <a:pt x="12523" y="10983"/>
                    <a:pt x="12523" y="12230"/>
                  </a:cubicBezTo>
                  <a:lnTo>
                    <a:pt x="12523" y="12230"/>
                  </a:lnTo>
                  <a:close/>
                </a:path>
              </a:pathLst>
            </a:custGeom>
            <a:solidFill>
              <a:srgbClr val="D8D9D9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id="{98FAC75F-BFA2-470F-A17D-89754159AA27}"/>
                </a:ext>
              </a:extLst>
            </p:cNvPr>
            <p:cNvSpPr/>
            <p:nvPr/>
          </p:nvSpPr>
          <p:spPr>
            <a:xfrm>
              <a:off x="885075" y="4550071"/>
              <a:ext cx="12924" cy="24307"/>
            </a:xfrm>
            <a:custGeom>
              <a:avLst/>
              <a:gdLst>
                <a:gd name="connsiteX0" fmla="*/ 2 w 12924"/>
                <a:gd name="connsiteY0" fmla="*/ 12196 h 24307"/>
                <a:gd name="connsiteX1" fmla="*/ 2 w 12924"/>
                <a:gd name="connsiteY1" fmla="*/ 2771 h 24307"/>
                <a:gd name="connsiteX2" fmla="*/ 3093 w 12924"/>
                <a:gd name="connsiteY2" fmla="*/ 79 h 24307"/>
                <a:gd name="connsiteX3" fmla="*/ 8030 w 12924"/>
                <a:gd name="connsiteY3" fmla="*/ 1076 h 24307"/>
                <a:gd name="connsiteX4" fmla="*/ 12917 w 12924"/>
                <a:gd name="connsiteY4" fmla="*/ 7359 h 24307"/>
                <a:gd name="connsiteX5" fmla="*/ 12768 w 12924"/>
                <a:gd name="connsiteY5" fmla="*/ 21222 h 24307"/>
                <a:gd name="connsiteX6" fmla="*/ 9825 w 12924"/>
                <a:gd name="connsiteY6" fmla="*/ 24264 h 24307"/>
                <a:gd name="connsiteX7" fmla="*/ 9177 w 12924"/>
                <a:gd name="connsiteY7" fmla="*/ 24264 h 24307"/>
                <a:gd name="connsiteX8" fmla="*/ 251 w 12924"/>
                <a:gd name="connsiteY8" fmla="*/ 15936 h 24307"/>
                <a:gd name="connsiteX9" fmla="*/ 251 w 12924"/>
                <a:gd name="connsiteY9" fmla="*/ 12146 h 24307"/>
                <a:gd name="connsiteX10" fmla="*/ 52 w 12924"/>
                <a:gd name="connsiteY10" fmla="*/ 12146 h 24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924" h="24307">
                  <a:moveTo>
                    <a:pt x="2" y="12196"/>
                  </a:moveTo>
                  <a:cubicBezTo>
                    <a:pt x="2" y="9055"/>
                    <a:pt x="52" y="5913"/>
                    <a:pt x="2" y="2771"/>
                  </a:cubicBezTo>
                  <a:cubicBezTo>
                    <a:pt x="-48" y="527"/>
                    <a:pt x="999" y="-270"/>
                    <a:pt x="3093" y="79"/>
                  </a:cubicBezTo>
                  <a:cubicBezTo>
                    <a:pt x="4739" y="378"/>
                    <a:pt x="6385" y="677"/>
                    <a:pt x="8030" y="1076"/>
                  </a:cubicBezTo>
                  <a:cubicBezTo>
                    <a:pt x="12917" y="2323"/>
                    <a:pt x="12967" y="2373"/>
                    <a:pt x="12917" y="7359"/>
                  </a:cubicBezTo>
                  <a:cubicBezTo>
                    <a:pt x="12917" y="11997"/>
                    <a:pt x="12768" y="16585"/>
                    <a:pt x="12768" y="21222"/>
                  </a:cubicBezTo>
                  <a:cubicBezTo>
                    <a:pt x="12768" y="23317"/>
                    <a:pt x="11920" y="24364"/>
                    <a:pt x="9825" y="24264"/>
                  </a:cubicBezTo>
                  <a:cubicBezTo>
                    <a:pt x="9626" y="24264"/>
                    <a:pt x="9427" y="24264"/>
                    <a:pt x="9177" y="24264"/>
                  </a:cubicBezTo>
                  <a:cubicBezTo>
                    <a:pt x="3228" y="24696"/>
                    <a:pt x="251" y="21920"/>
                    <a:pt x="251" y="15936"/>
                  </a:cubicBezTo>
                  <a:cubicBezTo>
                    <a:pt x="251" y="14690"/>
                    <a:pt x="251" y="13443"/>
                    <a:pt x="251" y="12146"/>
                  </a:cubicBezTo>
                  <a:cubicBezTo>
                    <a:pt x="201" y="12146"/>
                    <a:pt x="151" y="12146"/>
                    <a:pt x="52" y="12146"/>
                  </a:cubicBezTo>
                  <a:close/>
                </a:path>
              </a:pathLst>
            </a:custGeom>
            <a:solidFill>
              <a:srgbClr val="D8D9D9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43" name="Forma libre: forma 42">
              <a:extLst>
                <a:ext uri="{FF2B5EF4-FFF2-40B4-BE49-F238E27FC236}">
                  <a16:creationId xmlns:a16="http://schemas.microsoft.com/office/drawing/2014/main" id="{C2288B04-FCC8-4786-BAEB-4D68A9FDDEFC}"/>
                </a:ext>
              </a:extLst>
            </p:cNvPr>
            <p:cNvSpPr/>
            <p:nvPr/>
          </p:nvSpPr>
          <p:spPr>
            <a:xfrm>
              <a:off x="804293" y="4451215"/>
              <a:ext cx="90757" cy="2640"/>
            </a:xfrm>
            <a:custGeom>
              <a:avLst/>
              <a:gdLst>
                <a:gd name="connsiteX0" fmla="*/ 83627 w 90757"/>
                <a:gd name="connsiteY0" fmla="*/ 0 h 2640"/>
                <a:gd name="connsiteX1" fmla="*/ 89910 w 90757"/>
                <a:gd name="connsiteY1" fmla="*/ 399 h 2640"/>
                <a:gd name="connsiteX2" fmla="*/ 90758 w 90757"/>
                <a:gd name="connsiteY2" fmla="*/ 1147 h 2640"/>
                <a:gd name="connsiteX3" fmla="*/ 90608 w 90757"/>
                <a:gd name="connsiteY3" fmla="*/ 1745 h 2640"/>
                <a:gd name="connsiteX4" fmla="*/ 90209 w 90757"/>
                <a:gd name="connsiteY4" fmla="*/ 2144 h 2640"/>
                <a:gd name="connsiteX5" fmla="*/ 4937 w 90757"/>
                <a:gd name="connsiteY5" fmla="*/ 2593 h 2640"/>
                <a:gd name="connsiteX6" fmla="*/ 1147 w 90757"/>
                <a:gd name="connsiteY6" fmla="*/ 2394 h 2640"/>
                <a:gd name="connsiteX7" fmla="*/ 199 w 90757"/>
                <a:gd name="connsiteY7" fmla="*/ 1646 h 2640"/>
                <a:gd name="connsiteX8" fmla="*/ 0 w 90757"/>
                <a:gd name="connsiteY8" fmla="*/ 898 h 2640"/>
                <a:gd name="connsiteX9" fmla="*/ 7879 w 90757"/>
                <a:gd name="connsiteY9" fmla="*/ 100 h 2640"/>
                <a:gd name="connsiteX10" fmla="*/ 83577 w 90757"/>
                <a:gd name="connsiteY10" fmla="*/ 50 h 2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0757" h="2640">
                  <a:moveTo>
                    <a:pt x="83627" y="0"/>
                  </a:moveTo>
                  <a:cubicBezTo>
                    <a:pt x="85721" y="100"/>
                    <a:pt x="87815" y="199"/>
                    <a:pt x="89910" y="399"/>
                  </a:cubicBezTo>
                  <a:cubicBezTo>
                    <a:pt x="90209" y="399"/>
                    <a:pt x="90508" y="898"/>
                    <a:pt x="90758" y="1147"/>
                  </a:cubicBezTo>
                  <a:cubicBezTo>
                    <a:pt x="90758" y="1346"/>
                    <a:pt x="90708" y="1596"/>
                    <a:pt x="90608" y="1745"/>
                  </a:cubicBezTo>
                  <a:cubicBezTo>
                    <a:pt x="90508" y="1895"/>
                    <a:pt x="90359" y="2144"/>
                    <a:pt x="90209" y="2144"/>
                  </a:cubicBezTo>
                  <a:cubicBezTo>
                    <a:pt x="61785" y="3092"/>
                    <a:pt x="33361" y="2344"/>
                    <a:pt x="4937" y="2593"/>
                  </a:cubicBezTo>
                  <a:cubicBezTo>
                    <a:pt x="3690" y="2593"/>
                    <a:pt x="2394" y="2543"/>
                    <a:pt x="1147" y="2394"/>
                  </a:cubicBezTo>
                  <a:cubicBezTo>
                    <a:pt x="798" y="2394"/>
                    <a:pt x="499" y="1945"/>
                    <a:pt x="199" y="1646"/>
                  </a:cubicBezTo>
                  <a:cubicBezTo>
                    <a:pt x="50" y="1496"/>
                    <a:pt x="100" y="1247"/>
                    <a:pt x="0" y="898"/>
                  </a:cubicBezTo>
                  <a:cubicBezTo>
                    <a:pt x="2493" y="-698"/>
                    <a:pt x="5286" y="698"/>
                    <a:pt x="7879" y="100"/>
                  </a:cubicBezTo>
                  <a:cubicBezTo>
                    <a:pt x="33112" y="100"/>
                    <a:pt x="58344" y="100"/>
                    <a:pt x="83577" y="50"/>
                  </a:cubicBezTo>
                  <a:close/>
                </a:path>
              </a:pathLst>
            </a:custGeom>
            <a:solidFill>
              <a:srgbClr val="D8D9D9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id="{4F1BD6A4-9FE6-49B9-8EE7-A98F60F69013}"/>
                </a:ext>
              </a:extLst>
            </p:cNvPr>
            <p:cNvSpPr/>
            <p:nvPr/>
          </p:nvSpPr>
          <p:spPr>
            <a:xfrm>
              <a:off x="846131" y="4429920"/>
              <a:ext cx="7477" cy="14014"/>
            </a:xfrm>
            <a:custGeom>
              <a:avLst/>
              <a:gdLst>
                <a:gd name="connsiteX0" fmla="*/ 100 w 7477"/>
                <a:gd name="connsiteY0" fmla="*/ 7032 h 14014"/>
                <a:gd name="connsiteX1" fmla="*/ 100 w 7477"/>
                <a:gd name="connsiteY1" fmla="*/ 3891 h 14014"/>
                <a:gd name="connsiteX2" fmla="*/ 3391 w 7477"/>
                <a:gd name="connsiteY2" fmla="*/ 1 h 14014"/>
                <a:gd name="connsiteX3" fmla="*/ 7430 w 7477"/>
                <a:gd name="connsiteY3" fmla="*/ 3891 h 14014"/>
                <a:gd name="connsiteX4" fmla="*/ 7430 w 7477"/>
                <a:gd name="connsiteY4" fmla="*/ 9526 h 14014"/>
                <a:gd name="connsiteX5" fmla="*/ 2144 w 7477"/>
                <a:gd name="connsiteY5" fmla="*/ 13864 h 14014"/>
                <a:gd name="connsiteX6" fmla="*/ 0 w 7477"/>
                <a:gd name="connsiteY6" fmla="*/ 11421 h 14014"/>
                <a:gd name="connsiteX7" fmla="*/ 0 w 7477"/>
                <a:gd name="connsiteY7" fmla="*/ 7032 h 14014"/>
                <a:gd name="connsiteX8" fmla="*/ 150 w 7477"/>
                <a:gd name="connsiteY8" fmla="*/ 7032 h 14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77" h="14014">
                  <a:moveTo>
                    <a:pt x="100" y="7032"/>
                  </a:moveTo>
                  <a:cubicBezTo>
                    <a:pt x="100" y="5985"/>
                    <a:pt x="150" y="4938"/>
                    <a:pt x="100" y="3891"/>
                  </a:cubicBezTo>
                  <a:cubicBezTo>
                    <a:pt x="-100" y="1497"/>
                    <a:pt x="349" y="-49"/>
                    <a:pt x="3391" y="1"/>
                  </a:cubicBezTo>
                  <a:cubicBezTo>
                    <a:pt x="6184" y="1"/>
                    <a:pt x="7779" y="699"/>
                    <a:pt x="7430" y="3891"/>
                  </a:cubicBezTo>
                  <a:cubicBezTo>
                    <a:pt x="7231" y="5736"/>
                    <a:pt x="7430" y="7631"/>
                    <a:pt x="7430" y="9526"/>
                  </a:cubicBezTo>
                  <a:cubicBezTo>
                    <a:pt x="7430" y="13565"/>
                    <a:pt x="6283" y="14413"/>
                    <a:pt x="2144" y="13864"/>
                  </a:cubicBezTo>
                  <a:cubicBezTo>
                    <a:pt x="549" y="13615"/>
                    <a:pt x="50" y="12817"/>
                    <a:pt x="0" y="11421"/>
                  </a:cubicBezTo>
                  <a:cubicBezTo>
                    <a:pt x="0" y="9975"/>
                    <a:pt x="0" y="8479"/>
                    <a:pt x="0" y="7032"/>
                  </a:cubicBezTo>
                  <a:cubicBezTo>
                    <a:pt x="0" y="7032"/>
                    <a:pt x="100" y="7032"/>
                    <a:pt x="150" y="7032"/>
                  </a:cubicBezTo>
                  <a:close/>
                </a:path>
              </a:pathLst>
            </a:custGeom>
            <a:solidFill>
              <a:srgbClr val="D8D9D9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45" name="Forma libre: forma 44">
              <a:extLst>
                <a:ext uri="{FF2B5EF4-FFF2-40B4-BE49-F238E27FC236}">
                  <a16:creationId xmlns:a16="http://schemas.microsoft.com/office/drawing/2014/main" id="{A8B36910-4C9D-4890-AE40-85468E26E529}"/>
                </a:ext>
              </a:extLst>
            </p:cNvPr>
            <p:cNvSpPr/>
            <p:nvPr/>
          </p:nvSpPr>
          <p:spPr>
            <a:xfrm>
              <a:off x="814815" y="4412668"/>
              <a:ext cx="598" cy="25731"/>
            </a:xfrm>
            <a:custGeom>
              <a:avLst/>
              <a:gdLst>
                <a:gd name="connsiteX0" fmla="*/ 0 w 598"/>
                <a:gd name="connsiteY0" fmla="*/ 25532 h 25731"/>
                <a:gd name="connsiteX1" fmla="*/ 0 w 598"/>
                <a:gd name="connsiteY1" fmla="*/ 0 h 25731"/>
                <a:gd name="connsiteX2" fmla="*/ 598 w 598"/>
                <a:gd name="connsiteY2" fmla="*/ 0 h 25731"/>
                <a:gd name="connsiteX3" fmla="*/ 598 w 598"/>
                <a:gd name="connsiteY3" fmla="*/ 25731 h 25731"/>
                <a:gd name="connsiteX4" fmla="*/ 0 w 598"/>
                <a:gd name="connsiteY4" fmla="*/ 25582 h 2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" h="25731">
                  <a:moveTo>
                    <a:pt x="0" y="25532"/>
                  </a:moveTo>
                  <a:lnTo>
                    <a:pt x="0" y="0"/>
                  </a:lnTo>
                  <a:lnTo>
                    <a:pt x="598" y="0"/>
                  </a:lnTo>
                  <a:lnTo>
                    <a:pt x="598" y="25731"/>
                  </a:lnTo>
                  <a:cubicBezTo>
                    <a:pt x="598" y="25731"/>
                    <a:pt x="199" y="25632"/>
                    <a:pt x="0" y="25582"/>
                  </a:cubicBezTo>
                  <a:close/>
                </a:path>
              </a:pathLst>
            </a:custGeom>
            <a:solidFill>
              <a:srgbClr val="767777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id="{737A9B7A-B204-4BA0-86E7-DB7FCFDDB05D}"/>
                </a:ext>
              </a:extLst>
            </p:cNvPr>
            <p:cNvSpPr/>
            <p:nvPr/>
          </p:nvSpPr>
          <p:spPr>
            <a:xfrm>
              <a:off x="1187624" y="4725764"/>
              <a:ext cx="435710" cy="142037"/>
            </a:xfrm>
            <a:custGeom>
              <a:avLst/>
              <a:gdLst>
                <a:gd name="connsiteX0" fmla="*/ 386164 w 435710"/>
                <a:gd name="connsiteY0" fmla="*/ 141988 h 142037"/>
                <a:gd name="connsiteX1" fmla="*/ 322284 w 435710"/>
                <a:gd name="connsiteY1" fmla="*/ 141838 h 142037"/>
                <a:gd name="connsiteX2" fmla="*/ 300792 w 435710"/>
                <a:gd name="connsiteY2" fmla="*/ 141838 h 142037"/>
                <a:gd name="connsiteX3" fmla="*/ 7276 w 435710"/>
                <a:gd name="connsiteY3" fmla="*/ 141838 h 142037"/>
                <a:gd name="connsiteX4" fmla="*/ 444 w 435710"/>
                <a:gd name="connsiteY4" fmla="*/ 141489 h 142037"/>
                <a:gd name="connsiteX5" fmla="*/ 1042 w 435710"/>
                <a:gd name="connsiteY5" fmla="*/ 138048 h 142037"/>
                <a:gd name="connsiteX6" fmla="*/ 68163 w 435710"/>
                <a:gd name="connsiteY6" fmla="*/ 51031 h 142037"/>
                <a:gd name="connsiteX7" fmla="*/ 84968 w 435710"/>
                <a:gd name="connsiteY7" fmla="*/ 33876 h 142037"/>
                <a:gd name="connsiteX8" fmla="*/ 126158 w 435710"/>
                <a:gd name="connsiteY8" fmla="*/ 11785 h 142037"/>
                <a:gd name="connsiteX9" fmla="*/ 182956 w 435710"/>
                <a:gd name="connsiteY9" fmla="*/ 1264 h 142037"/>
                <a:gd name="connsiteX10" fmla="*/ 193029 w 435710"/>
                <a:gd name="connsiteY10" fmla="*/ 316 h 142037"/>
                <a:gd name="connsiteX11" fmla="*/ 233870 w 435710"/>
                <a:gd name="connsiteY11" fmla="*/ 3308 h 142037"/>
                <a:gd name="connsiteX12" fmla="*/ 284834 w 435710"/>
                <a:gd name="connsiteY12" fmla="*/ 7896 h 142037"/>
                <a:gd name="connsiteX13" fmla="*/ 411845 w 435710"/>
                <a:gd name="connsiteY13" fmla="*/ 12633 h 142037"/>
                <a:gd name="connsiteX14" fmla="*/ 420572 w 435710"/>
                <a:gd name="connsiteY14" fmla="*/ 17869 h 142037"/>
                <a:gd name="connsiteX15" fmla="*/ 409501 w 435710"/>
                <a:gd name="connsiteY15" fmla="*/ 20363 h 142037"/>
                <a:gd name="connsiteX16" fmla="*/ 415635 w 435710"/>
                <a:gd name="connsiteY16" fmla="*/ 46543 h 142037"/>
                <a:gd name="connsiteX17" fmla="*/ 420422 w 435710"/>
                <a:gd name="connsiteY17" fmla="*/ 49584 h 142037"/>
                <a:gd name="connsiteX18" fmla="*/ 434335 w 435710"/>
                <a:gd name="connsiteY18" fmla="*/ 49584 h 142037"/>
                <a:gd name="connsiteX19" fmla="*/ 435532 w 435710"/>
                <a:gd name="connsiteY19" fmla="*/ 57264 h 142037"/>
                <a:gd name="connsiteX20" fmla="*/ 272717 w 435710"/>
                <a:gd name="connsiteY20" fmla="*/ 49884 h 142037"/>
                <a:gd name="connsiteX21" fmla="*/ 278302 w 435710"/>
                <a:gd name="connsiteY21" fmla="*/ 55668 h 142037"/>
                <a:gd name="connsiteX22" fmla="*/ 300592 w 435710"/>
                <a:gd name="connsiteY22" fmla="*/ 59558 h 142037"/>
                <a:gd name="connsiteX23" fmla="*/ 384967 w 435710"/>
                <a:gd name="connsiteY23" fmla="*/ 64744 h 142037"/>
                <a:gd name="connsiteX24" fmla="*/ 386213 w 435710"/>
                <a:gd name="connsiteY24" fmla="*/ 64993 h 142037"/>
                <a:gd name="connsiteX25" fmla="*/ 386463 w 435710"/>
                <a:gd name="connsiteY25" fmla="*/ 72573 h 142037"/>
                <a:gd name="connsiteX26" fmla="*/ 386463 w 435710"/>
                <a:gd name="connsiteY26" fmla="*/ 133211 h 142037"/>
                <a:gd name="connsiteX27" fmla="*/ 386114 w 435710"/>
                <a:gd name="connsiteY27" fmla="*/ 142037 h 142037"/>
                <a:gd name="connsiteX28" fmla="*/ 356094 w 435710"/>
                <a:gd name="connsiteY28" fmla="*/ 47340 h 142037"/>
                <a:gd name="connsiteX29" fmla="*/ 342680 w 435710"/>
                <a:gd name="connsiteY29" fmla="*/ 20412 h 142037"/>
                <a:gd name="connsiteX30" fmla="*/ 338740 w 435710"/>
                <a:gd name="connsiteY30" fmla="*/ 17819 h 142037"/>
                <a:gd name="connsiteX31" fmla="*/ 322384 w 435710"/>
                <a:gd name="connsiteY31" fmla="*/ 16623 h 142037"/>
                <a:gd name="connsiteX32" fmla="*/ 305379 w 435710"/>
                <a:gd name="connsiteY32" fmla="*/ 15725 h 142037"/>
                <a:gd name="connsiteX33" fmla="*/ 290369 w 435710"/>
                <a:gd name="connsiteY33" fmla="*/ 15625 h 142037"/>
                <a:gd name="connsiteX34" fmla="*/ 304083 w 435710"/>
                <a:gd name="connsiteY34" fmla="*/ 43002 h 142037"/>
                <a:gd name="connsiteX35" fmla="*/ 309917 w 435710"/>
                <a:gd name="connsiteY35" fmla="*/ 45795 h 142037"/>
                <a:gd name="connsiteX36" fmla="*/ 344575 w 435710"/>
                <a:gd name="connsiteY36" fmla="*/ 47091 h 142037"/>
                <a:gd name="connsiteX37" fmla="*/ 356094 w 435710"/>
                <a:gd name="connsiteY37" fmla="*/ 47291 h 142037"/>
                <a:gd name="connsiteX38" fmla="*/ 357490 w 435710"/>
                <a:gd name="connsiteY38" fmla="*/ 18218 h 142037"/>
                <a:gd name="connsiteX39" fmla="*/ 371702 w 435710"/>
                <a:gd name="connsiteY39" fmla="*/ 46493 h 142037"/>
                <a:gd name="connsiteX40" fmla="*/ 376489 w 435710"/>
                <a:gd name="connsiteY40" fmla="*/ 49136 h 142037"/>
                <a:gd name="connsiteX41" fmla="*/ 398530 w 435710"/>
                <a:gd name="connsiteY41" fmla="*/ 49485 h 142037"/>
                <a:gd name="connsiteX42" fmla="*/ 401074 w 435710"/>
                <a:gd name="connsiteY42" fmla="*/ 46293 h 142037"/>
                <a:gd name="connsiteX43" fmla="*/ 395389 w 435710"/>
                <a:gd name="connsiteY43" fmla="*/ 22457 h 142037"/>
                <a:gd name="connsiteX44" fmla="*/ 391549 w 435710"/>
                <a:gd name="connsiteY44" fmla="*/ 19216 h 142037"/>
                <a:gd name="connsiteX45" fmla="*/ 357540 w 435710"/>
                <a:gd name="connsiteY45" fmla="*/ 18218 h 142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35710" h="142037">
                  <a:moveTo>
                    <a:pt x="386164" y="141988"/>
                  </a:moveTo>
                  <a:cubicBezTo>
                    <a:pt x="364870" y="141938"/>
                    <a:pt x="343577" y="141888"/>
                    <a:pt x="322284" y="141838"/>
                  </a:cubicBezTo>
                  <a:cubicBezTo>
                    <a:pt x="315103" y="141838"/>
                    <a:pt x="307972" y="141838"/>
                    <a:pt x="300792" y="141838"/>
                  </a:cubicBezTo>
                  <a:cubicBezTo>
                    <a:pt x="202953" y="141838"/>
                    <a:pt x="105114" y="141838"/>
                    <a:pt x="7276" y="141838"/>
                  </a:cubicBezTo>
                  <a:cubicBezTo>
                    <a:pt x="4982" y="141838"/>
                    <a:pt x="2688" y="142187"/>
                    <a:pt x="444" y="141489"/>
                  </a:cubicBezTo>
                  <a:cubicBezTo>
                    <a:pt x="-553" y="140093"/>
                    <a:pt x="344" y="139095"/>
                    <a:pt x="1042" y="138048"/>
                  </a:cubicBezTo>
                  <a:cubicBezTo>
                    <a:pt x="22186" y="108078"/>
                    <a:pt x="43678" y="78407"/>
                    <a:pt x="68163" y="51031"/>
                  </a:cubicBezTo>
                  <a:cubicBezTo>
                    <a:pt x="73499" y="45047"/>
                    <a:pt x="79383" y="39611"/>
                    <a:pt x="84968" y="33876"/>
                  </a:cubicBezTo>
                  <a:cubicBezTo>
                    <a:pt x="96388" y="22158"/>
                    <a:pt x="111048" y="16423"/>
                    <a:pt x="126158" y="11785"/>
                  </a:cubicBezTo>
                  <a:cubicBezTo>
                    <a:pt x="144659" y="6051"/>
                    <a:pt x="163558" y="2261"/>
                    <a:pt x="182956" y="1264"/>
                  </a:cubicBezTo>
                  <a:cubicBezTo>
                    <a:pt x="186297" y="1114"/>
                    <a:pt x="189639" y="615"/>
                    <a:pt x="193029" y="316"/>
                  </a:cubicBezTo>
                  <a:cubicBezTo>
                    <a:pt x="206793" y="-931"/>
                    <a:pt x="220307" y="1812"/>
                    <a:pt x="233870" y="3308"/>
                  </a:cubicBezTo>
                  <a:cubicBezTo>
                    <a:pt x="250825" y="5153"/>
                    <a:pt x="267830" y="6749"/>
                    <a:pt x="284834" y="7896"/>
                  </a:cubicBezTo>
                  <a:cubicBezTo>
                    <a:pt x="327121" y="10788"/>
                    <a:pt x="369458" y="11985"/>
                    <a:pt x="411845" y="12633"/>
                  </a:cubicBezTo>
                  <a:cubicBezTo>
                    <a:pt x="416084" y="12683"/>
                    <a:pt x="418278" y="15077"/>
                    <a:pt x="420572" y="17869"/>
                  </a:cubicBezTo>
                  <a:cubicBezTo>
                    <a:pt x="417530" y="21011"/>
                    <a:pt x="413141" y="17819"/>
                    <a:pt x="409501" y="20363"/>
                  </a:cubicBezTo>
                  <a:cubicBezTo>
                    <a:pt x="411496" y="28989"/>
                    <a:pt x="413590" y="37766"/>
                    <a:pt x="415635" y="46543"/>
                  </a:cubicBezTo>
                  <a:cubicBezTo>
                    <a:pt x="416233" y="49186"/>
                    <a:pt x="418128" y="49634"/>
                    <a:pt x="420422" y="49584"/>
                  </a:cubicBezTo>
                  <a:cubicBezTo>
                    <a:pt x="425060" y="49584"/>
                    <a:pt x="429697" y="49584"/>
                    <a:pt x="434335" y="49584"/>
                  </a:cubicBezTo>
                  <a:cubicBezTo>
                    <a:pt x="435831" y="51828"/>
                    <a:pt x="435881" y="54272"/>
                    <a:pt x="435532" y="57264"/>
                  </a:cubicBezTo>
                  <a:cubicBezTo>
                    <a:pt x="381177" y="57114"/>
                    <a:pt x="326972" y="55618"/>
                    <a:pt x="272717" y="49884"/>
                  </a:cubicBezTo>
                  <a:cubicBezTo>
                    <a:pt x="272866" y="53624"/>
                    <a:pt x="275509" y="54870"/>
                    <a:pt x="278302" y="55668"/>
                  </a:cubicBezTo>
                  <a:cubicBezTo>
                    <a:pt x="285582" y="57713"/>
                    <a:pt x="293112" y="58760"/>
                    <a:pt x="300592" y="59558"/>
                  </a:cubicBezTo>
                  <a:cubicBezTo>
                    <a:pt x="328617" y="62550"/>
                    <a:pt x="356792" y="63846"/>
                    <a:pt x="384967" y="64744"/>
                  </a:cubicBezTo>
                  <a:cubicBezTo>
                    <a:pt x="385366" y="64744"/>
                    <a:pt x="385814" y="64894"/>
                    <a:pt x="386213" y="64993"/>
                  </a:cubicBezTo>
                  <a:cubicBezTo>
                    <a:pt x="386313" y="67536"/>
                    <a:pt x="386463" y="70030"/>
                    <a:pt x="386463" y="72573"/>
                  </a:cubicBezTo>
                  <a:cubicBezTo>
                    <a:pt x="386463" y="92769"/>
                    <a:pt x="386463" y="112965"/>
                    <a:pt x="386463" y="133211"/>
                  </a:cubicBezTo>
                  <a:cubicBezTo>
                    <a:pt x="386463" y="136153"/>
                    <a:pt x="386213" y="139095"/>
                    <a:pt x="386114" y="142037"/>
                  </a:cubicBezTo>
                  <a:close/>
                  <a:moveTo>
                    <a:pt x="356094" y="47340"/>
                  </a:moveTo>
                  <a:cubicBezTo>
                    <a:pt x="351456" y="38065"/>
                    <a:pt x="347018" y="29239"/>
                    <a:pt x="342680" y="20412"/>
                  </a:cubicBezTo>
                  <a:cubicBezTo>
                    <a:pt x="341832" y="18717"/>
                    <a:pt x="340635" y="17819"/>
                    <a:pt x="338740" y="17819"/>
                  </a:cubicBezTo>
                  <a:cubicBezTo>
                    <a:pt x="333255" y="17819"/>
                    <a:pt x="327919" y="16473"/>
                    <a:pt x="322384" y="16623"/>
                  </a:cubicBezTo>
                  <a:cubicBezTo>
                    <a:pt x="316699" y="16772"/>
                    <a:pt x="311064" y="16473"/>
                    <a:pt x="305379" y="15725"/>
                  </a:cubicBezTo>
                  <a:cubicBezTo>
                    <a:pt x="300742" y="15127"/>
                    <a:pt x="296004" y="15625"/>
                    <a:pt x="290369" y="15625"/>
                  </a:cubicBezTo>
                  <a:cubicBezTo>
                    <a:pt x="295256" y="25399"/>
                    <a:pt x="299744" y="34176"/>
                    <a:pt x="304083" y="43002"/>
                  </a:cubicBezTo>
                  <a:cubicBezTo>
                    <a:pt x="305379" y="45595"/>
                    <a:pt x="307524" y="45645"/>
                    <a:pt x="309917" y="45795"/>
                  </a:cubicBezTo>
                  <a:cubicBezTo>
                    <a:pt x="321486" y="46493"/>
                    <a:pt x="333006" y="47390"/>
                    <a:pt x="344575" y="47091"/>
                  </a:cubicBezTo>
                  <a:cubicBezTo>
                    <a:pt x="348115" y="46991"/>
                    <a:pt x="351556" y="49086"/>
                    <a:pt x="356094" y="47291"/>
                  </a:cubicBezTo>
                  <a:close/>
                  <a:moveTo>
                    <a:pt x="357490" y="18218"/>
                  </a:moveTo>
                  <a:cubicBezTo>
                    <a:pt x="362477" y="28192"/>
                    <a:pt x="367064" y="37367"/>
                    <a:pt x="371702" y="46493"/>
                  </a:cubicBezTo>
                  <a:cubicBezTo>
                    <a:pt x="372650" y="48338"/>
                    <a:pt x="374544" y="49086"/>
                    <a:pt x="376489" y="49136"/>
                  </a:cubicBezTo>
                  <a:cubicBezTo>
                    <a:pt x="383820" y="49335"/>
                    <a:pt x="391200" y="49385"/>
                    <a:pt x="398530" y="49485"/>
                  </a:cubicBezTo>
                  <a:cubicBezTo>
                    <a:pt x="400675" y="49485"/>
                    <a:pt x="401622" y="48537"/>
                    <a:pt x="401074" y="46293"/>
                  </a:cubicBezTo>
                  <a:cubicBezTo>
                    <a:pt x="399129" y="38364"/>
                    <a:pt x="397184" y="30436"/>
                    <a:pt x="395389" y="22457"/>
                  </a:cubicBezTo>
                  <a:cubicBezTo>
                    <a:pt x="394890" y="20263"/>
                    <a:pt x="393793" y="19166"/>
                    <a:pt x="391549" y="19216"/>
                  </a:cubicBezTo>
                  <a:cubicBezTo>
                    <a:pt x="380628" y="19615"/>
                    <a:pt x="369807" y="17520"/>
                    <a:pt x="357540" y="18218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47" name="Forma libre: forma 46">
              <a:extLst>
                <a:ext uri="{FF2B5EF4-FFF2-40B4-BE49-F238E27FC236}">
                  <a16:creationId xmlns:a16="http://schemas.microsoft.com/office/drawing/2014/main" id="{157CAD7B-0F58-4A54-BE00-209697A6D9D9}"/>
                </a:ext>
              </a:extLst>
            </p:cNvPr>
            <p:cNvSpPr/>
            <p:nvPr/>
          </p:nvSpPr>
          <p:spPr>
            <a:xfrm>
              <a:off x="1651015" y="4725964"/>
              <a:ext cx="411687" cy="106581"/>
            </a:xfrm>
            <a:custGeom>
              <a:avLst/>
              <a:gdLst>
                <a:gd name="connsiteX0" fmla="*/ 14327 w 411687"/>
                <a:gd name="connsiteY0" fmla="*/ 18916 h 106581"/>
                <a:gd name="connsiteX1" fmla="*/ 26744 w 411687"/>
                <a:gd name="connsiteY1" fmla="*/ 12433 h 106581"/>
                <a:gd name="connsiteX2" fmla="*/ 144928 w 411687"/>
                <a:gd name="connsiteY2" fmla="*/ 8045 h 106581"/>
                <a:gd name="connsiteX3" fmla="*/ 189010 w 411687"/>
                <a:gd name="connsiteY3" fmla="*/ 4953 h 106581"/>
                <a:gd name="connsiteX4" fmla="*/ 166072 w 411687"/>
                <a:gd name="connsiteY4" fmla="*/ 45096 h 106581"/>
                <a:gd name="connsiteX5" fmla="*/ 172804 w 411687"/>
                <a:gd name="connsiteY5" fmla="*/ 43451 h 106581"/>
                <a:gd name="connsiteX6" fmla="*/ 175297 w 411687"/>
                <a:gd name="connsiteY6" fmla="*/ 40159 h 106581"/>
                <a:gd name="connsiteX7" fmla="*/ 178588 w 411687"/>
                <a:gd name="connsiteY7" fmla="*/ 30086 h 106581"/>
                <a:gd name="connsiteX8" fmla="*/ 192252 w 411687"/>
                <a:gd name="connsiteY8" fmla="*/ 5901 h 106581"/>
                <a:gd name="connsiteX9" fmla="*/ 194895 w 411687"/>
                <a:gd name="connsiteY9" fmla="*/ 3906 h 106581"/>
                <a:gd name="connsiteX10" fmla="*/ 242667 w 411687"/>
                <a:gd name="connsiteY10" fmla="*/ 216 h 106581"/>
                <a:gd name="connsiteX11" fmla="*/ 326044 w 411687"/>
                <a:gd name="connsiteY11" fmla="*/ 18218 h 106581"/>
                <a:gd name="connsiteX12" fmla="*/ 374066 w 411687"/>
                <a:gd name="connsiteY12" fmla="*/ 52427 h 106581"/>
                <a:gd name="connsiteX13" fmla="*/ 410269 w 411687"/>
                <a:gd name="connsiteY13" fmla="*/ 94614 h 106581"/>
                <a:gd name="connsiteX14" fmla="*/ 411516 w 411687"/>
                <a:gd name="connsiteY14" fmla="*/ 98853 h 106581"/>
                <a:gd name="connsiteX15" fmla="*/ 362796 w 411687"/>
                <a:gd name="connsiteY15" fmla="*/ 98853 h 106581"/>
                <a:gd name="connsiteX16" fmla="*/ 313428 w 411687"/>
                <a:gd name="connsiteY16" fmla="*/ 98853 h 106581"/>
                <a:gd name="connsiteX17" fmla="*/ 117053 w 411687"/>
                <a:gd name="connsiteY17" fmla="*/ 98853 h 106581"/>
                <a:gd name="connsiteX18" fmla="*/ 115557 w 411687"/>
                <a:gd name="connsiteY18" fmla="*/ 106133 h 106581"/>
                <a:gd name="connsiteX19" fmla="*/ 113811 w 411687"/>
                <a:gd name="connsiteY19" fmla="*/ 106482 h 106581"/>
                <a:gd name="connsiteX20" fmla="*/ 66986 w 411687"/>
                <a:gd name="connsiteY20" fmla="*/ 106582 h 106581"/>
                <a:gd name="connsiteX21" fmla="*/ 62997 w 411687"/>
                <a:gd name="connsiteY21" fmla="*/ 102642 h 106581"/>
                <a:gd name="connsiteX22" fmla="*/ 62997 w 411687"/>
                <a:gd name="connsiteY22" fmla="*/ 67885 h 106581"/>
                <a:gd name="connsiteX23" fmla="*/ 66687 w 411687"/>
                <a:gd name="connsiteY23" fmla="*/ 64195 h 106581"/>
                <a:gd name="connsiteX24" fmla="*/ 105184 w 411687"/>
                <a:gd name="connsiteY24" fmla="*/ 62051 h 106581"/>
                <a:gd name="connsiteX25" fmla="*/ 153455 w 411687"/>
                <a:gd name="connsiteY25" fmla="*/ 56915 h 106581"/>
                <a:gd name="connsiteX26" fmla="*/ 160187 w 411687"/>
                <a:gd name="connsiteY26" fmla="*/ 55269 h 106581"/>
                <a:gd name="connsiteX27" fmla="*/ 164975 w 411687"/>
                <a:gd name="connsiteY27" fmla="*/ 49784 h 106581"/>
                <a:gd name="connsiteX28" fmla="*/ 165 w 411687"/>
                <a:gd name="connsiteY28" fmla="*/ 57114 h 106581"/>
                <a:gd name="connsiteX29" fmla="*/ 1412 w 411687"/>
                <a:gd name="connsiteY29" fmla="*/ 49385 h 106581"/>
                <a:gd name="connsiteX30" fmla="*/ 15923 w 411687"/>
                <a:gd name="connsiteY30" fmla="*/ 49484 h 106581"/>
                <a:gd name="connsiteX31" fmla="*/ 20660 w 411687"/>
                <a:gd name="connsiteY31" fmla="*/ 45695 h 106581"/>
                <a:gd name="connsiteX32" fmla="*/ 26195 w 411687"/>
                <a:gd name="connsiteY32" fmla="*/ 22457 h 106581"/>
                <a:gd name="connsiteX33" fmla="*/ 23802 w 411687"/>
                <a:gd name="connsiteY33" fmla="*/ 19215 h 106581"/>
                <a:gd name="connsiteX34" fmla="*/ 14377 w 411687"/>
                <a:gd name="connsiteY34" fmla="*/ 18966 h 106581"/>
                <a:gd name="connsiteX35" fmla="*/ 79902 w 411687"/>
                <a:gd name="connsiteY35" fmla="*/ 47440 h 106581"/>
                <a:gd name="connsiteX36" fmla="*/ 96707 w 411687"/>
                <a:gd name="connsiteY36" fmla="*/ 46891 h 106581"/>
                <a:gd name="connsiteX37" fmla="*/ 125680 w 411687"/>
                <a:gd name="connsiteY37" fmla="*/ 45894 h 106581"/>
                <a:gd name="connsiteX38" fmla="*/ 134057 w 411687"/>
                <a:gd name="connsiteY38" fmla="*/ 39960 h 106581"/>
                <a:gd name="connsiteX39" fmla="*/ 141487 w 411687"/>
                <a:gd name="connsiteY39" fmla="*/ 24651 h 106581"/>
                <a:gd name="connsiteX40" fmla="*/ 145028 w 411687"/>
                <a:gd name="connsiteY40" fmla="*/ 16273 h 106581"/>
                <a:gd name="connsiteX41" fmla="*/ 140340 w 411687"/>
                <a:gd name="connsiteY41" fmla="*/ 15276 h 106581"/>
                <a:gd name="connsiteX42" fmla="*/ 101943 w 411687"/>
                <a:gd name="connsiteY42" fmla="*/ 16772 h 106581"/>
                <a:gd name="connsiteX43" fmla="*/ 101295 w 411687"/>
                <a:gd name="connsiteY43" fmla="*/ 16772 h 106581"/>
                <a:gd name="connsiteX44" fmla="*/ 91670 w 411687"/>
                <a:gd name="connsiteY44" fmla="*/ 23255 h 106581"/>
                <a:gd name="connsiteX45" fmla="*/ 86135 w 411687"/>
                <a:gd name="connsiteY45" fmla="*/ 34574 h 106581"/>
                <a:gd name="connsiteX46" fmla="*/ 79902 w 411687"/>
                <a:gd name="connsiteY46" fmla="*/ 47390 h 106581"/>
                <a:gd name="connsiteX47" fmla="*/ 78456 w 411687"/>
                <a:gd name="connsiteY47" fmla="*/ 18218 h 106581"/>
                <a:gd name="connsiteX48" fmla="*/ 44098 w 411687"/>
                <a:gd name="connsiteY48" fmla="*/ 19116 h 106581"/>
                <a:gd name="connsiteX49" fmla="*/ 40657 w 411687"/>
                <a:gd name="connsiteY49" fmla="*/ 22058 h 106581"/>
                <a:gd name="connsiteX50" fmla="*/ 34972 w 411687"/>
                <a:gd name="connsiteY50" fmla="*/ 45944 h 106581"/>
                <a:gd name="connsiteX51" fmla="*/ 37864 w 411687"/>
                <a:gd name="connsiteY51" fmla="*/ 49385 h 106581"/>
                <a:gd name="connsiteX52" fmla="*/ 59307 w 411687"/>
                <a:gd name="connsiteY52" fmla="*/ 49185 h 106581"/>
                <a:gd name="connsiteX53" fmla="*/ 64443 w 411687"/>
                <a:gd name="connsiteY53" fmla="*/ 46143 h 106581"/>
                <a:gd name="connsiteX54" fmla="*/ 78456 w 411687"/>
                <a:gd name="connsiteY54" fmla="*/ 18268 h 10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11687" h="106581">
                  <a:moveTo>
                    <a:pt x="14327" y="18916"/>
                  </a:moveTo>
                  <a:cubicBezTo>
                    <a:pt x="17020" y="13929"/>
                    <a:pt x="21059" y="12533"/>
                    <a:pt x="26744" y="12433"/>
                  </a:cubicBezTo>
                  <a:cubicBezTo>
                    <a:pt x="66139" y="11735"/>
                    <a:pt x="105583" y="10937"/>
                    <a:pt x="144928" y="8045"/>
                  </a:cubicBezTo>
                  <a:cubicBezTo>
                    <a:pt x="159190" y="6998"/>
                    <a:pt x="173502" y="6051"/>
                    <a:pt x="189010" y="4953"/>
                  </a:cubicBezTo>
                  <a:cubicBezTo>
                    <a:pt x="181181" y="18667"/>
                    <a:pt x="173701" y="31682"/>
                    <a:pt x="166072" y="45096"/>
                  </a:cubicBezTo>
                  <a:cubicBezTo>
                    <a:pt x="168764" y="45246"/>
                    <a:pt x="170759" y="44298"/>
                    <a:pt x="172804" y="43451"/>
                  </a:cubicBezTo>
                  <a:cubicBezTo>
                    <a:pt x="174300" y="42802"/>
                    <a:pt x="175696" y="41107"/>
                    <a:pt x="175297" y="40159"/>
                  </a:cubicBezTo>
                  <a:cubicBezTo>
                    <a:pt x="173352" y="35671"/>
                    <a:pt x="176943" y="33128"/>
                    <a:pt x="178588" y="30086"/>
                  </a:cubicBezTo>
                  <a:cubicBezTo>
                    <a:pt x="182977" y="21908"/>
                    <a:pt x="187764" y="14029"/>
                    <a:pt x="192252" y="5901"/>
                  </a:cubicBezTo>
                  <a:cubicBezTo>
                    <a:pt x="192950" y="4654"/>
                    <a:pt x="193498" y="4006"/>
                    <a:pt x="194895" y="3906"/>
                  </a:cubicBezTo>
                  <a:cubicBezTo>
                    <a:pt x="210802" y="2809"/>
                    <a:pt x="226510" y="-931"/>
                    <a:pt x="242667" y="216"/>
                  </a:cubicBezTo>
                  <a:cubicBezTo>
                    <a:pt x="271340" y="2211"/>
                    <a:pt x="299316" y="7297"/>
                    <a:pt x="326044" y="18218"/>
                  </a:cubicBezTo>
                  <a:cubicBezTo>
                    <a:pt x="344694" y="25848"/>
                    <a:pt x="360103" y="38165"/>
                    <a:pt x="374066" y="52427"/>
                  </a:cubicBezTo>
                  <a:cubicBezTo>
                    <a:pt x="387081" y="65691"/>
                    <a:pt x="398800" y="80053"/>
                    <a:pt x="410269" y="94614"/>
                  </a:cubicBezTo>
                  <a:cubicBezTo>
                    <a:pt x="411017" y="95561"/>
                    <a:pt x="412114" y="96409"/>
                    <a:pt x="411516" y="98853"/>
                  </a:cubicBezTo>
                  <a:cubicBezTo>
                    <a:pt x="395459" y="98853"/>
                    <a:pt x="379102" y="98853"/>
                    <a:pt x="362796" y="98853"/>
                  </a:cubicBezTo>
                  <a:cubicBezTo>
                    <a:pt x="346340" y="98853"/>
                    <a:pt x="329884" y="98853"/>
                    <a:pt x="313428" y="98853"/>
                  </a:cubicBezTo>
                  <a:lnTo>
                    <a:pt x="117053" y="98853"/>
                  </a:lnTo>
                  <a:cubicBezTo>
                    <a:pt x="115507" y="101446"/>
                    <a:pt x="116903" y="103989"/>
                    <a:pt x="115557" y="106133"/>
                  </a:cubicBezTo>
                  <a:cubicBezTo>
                    <a:pt x="115008" y="106233"/>
                    <a:pt x="114410" y="106482"/>
                    <a:pt x="113811" y="106482"/>
                  </a:cubicBezTo>
                  <a:cubicBezTo>
                    <a:pt x="98203" y="106482"/>
                    <a:pt x="82595" y="106482"/>
                    <a:pt x="66986" y="106582"/>
                  </a:cubicBezTo>
                  <a:cubicBezTo>
                    <a:pt x="63994" y="106582"/>
                    <a:pt x="62947" y="105734"/>
                    <a:pt x="62997" y="102642"/>
                  </a:cubicBezTo>
                  <a:cubicBezTo>
                    <a:pt x="63147" y="91073"/>
                    <a:pt x="63147" y="79454"/>
                    <a:pt x="62997" y="67885"/>
                  </a:cubicBezTo>
                  <a:cubicBezTo>
                    <a:pt x="62997" y="65043"/>
                    <a:pt x="64144" y="64295"/>
                    <a:pt x="66687" y="64195"/>
                  </a:cubicBezTo>
                  <a:cubicBezTo>
                    <a:pt x="79503" y="63547"/>
                    <a:pt x="92369" y="62749"/>
                    <a:pt x="105184" y="62051"/>
                  </a:cubicBezTo>
                  <a:cubicBezTo>
                    <a:pt x="121391" y="61203"/>
                    <a:pt x="137498" y="59757"/>
                    <a:pt x="153455" y="56915"/>
                  </a:cubicBezTo>
                  <a:cubicBezTo>
                    <a:pt x="155699" y="56516"/>
                    <a:pt x="157993" y="55967"/>
                    <a:pt x="160187" y="55269"/>
                  </a:cubicBezTo>
                  <a:cubicBezTo>
                    <a:pt x="162830" y="54421"/>
                    <a:pt x="163229" y="53823"/>
                    <a:pt x="164975" y="49784"/>
                  </a:cubicBezTo>
                  <a:cubicBezTo>
                    <a:pt x="110121" y="55518"/>
                    <a:pt x="55218" y="57064"/>
                    <a:pt x="165" y="57114"/>
                  </a:cubicBezTo>
                  <a:cubicBezTo>
                    <a:pt x="-134" y="54072"/>
                    <a:pt x="-184" y="51629"/>
                    <a:pt x="1412" y="49385"/>
                  </a:cubicBezTo>
                  <a:cubicBezTo>
                    <a:pt x="6249" y="49385"/>
                    <a:pt x="11086" y="49385"/>
                    <a:pt x="15923" y="49484"/>
                  </a:cubicBezTo>
                  <a:cubicBezTo>
                    <a:pt x="18715" y="49584"/>
                    <a:pt x="20062" y="48437"/>
                    <a:pt x="20660" y="45695"/>
                  </a:cubicBezTo>
                  <a:cubicBezTo>
                    <a:pt x="22356" y="37915"/>
                    <a:pt x="24300" y="30186"/>
                    <a:pt x="26195" y="22457"/>
                  </a:cubicBezTo>
                  <a:cubicBezTo>
                    <a:pt x="26744" y="20312"/>
                    <a:pt x="26046" y="19265"/>
                    <a:pt x="23802" y="19215"/>
                  </a:cubicBezTo>
                  <a:cubicBezTo>
                    <a:pt x="20660" y="19165"/>
                    <a:pt x="17519" y="19066"/>
                    <a:pt x="14377" y="18966"/>
                  </a:cubicBezTo>
                  <a:close/>
                  <a:moveTo>
                    <a:pt x="79902" y="47440"/>
                  </a:moveTo>
                  <a:cubicBezTo>
                    <a:pt x="86335" y="48886"/>
                    <a:pt x="91471" y="46941"/>
                    <a:pt x="96707" y="46891"/>
                  </a:cubicBezTo>
                  <a:cubicBezTo>
                    <a:pt x="106381" y="46792"/>
                    <a:pt x="116005" y="46842"/>
                    <a:pt x="125680" y="45894"/>
                  </a:cubicBezTo>
                  <a:cubicBezTo>
                    <a:pt x="130217" y="45445"/>
                    <a:pt x="132412" y="43850"/>
                    <a:pt x="134057" y="39960"/>
                  </a:cubicBezTo>
                  <a:cubicBezTo>
                    <a:pt x="136301" y="34774"/>
                    <a:pt x="139044" y="29787"/>
                    <a:pt x="141487" y="24651"/>
                  </a:cubicBezTo>
                  <a:cubicBezTo>
                    <a:pt x="142834" y="21858"/>
                    <a:pt x="143931" y="18966"/>
                    <a:pt x="145028" y="16273"/>
                  </a:cubicBezTo>
                  <a:cubicBezTo>
                    <a:pt x="143233" y="14777"/>
                    <a:pt x="141737" y="15276"/>
                    <a:pt x="140340" y="15276"/>
                  </a:cubicBezTo>
                  <a:cubicBezTo>
                    <a:pt x="127525" y="15276"/>
                    <a:pt x="114759" y="17071"/>
                    <a:pt x="101943" y="16772"/>
                  </a:cubicBezTo>
                  <a:cubicBezTo>
                    <a:pt x="101744" y="16772"/>
                    <a:pt x="101544" y="16772"/>
                    <a:pt x="101295" y="16772"/>
                  </a:cubicBezTo>
                  <a:cubicBezTo>
                    <a:pt x="96857" y="17071"/>
                    <a:pt x="93366" y="18467"/>
                    <a:pt x="91670" y="23255"/>
                  </a:cubicBezTo>
                  <a:cubicBezTo>
                    <a:pt x="90274" y="27194"/>
                    <a:pt x="87980" y="30784"/>
                    <a:pt x="86135" y="34574"/>
                  </a:cubicBezTo>
                  <a:cubicBezTo>
                    <a:pt x="84141" y="38663"/>
                    <a:pt x="82146" y="42802"/>
                    <a:pt x="79902" y="47390"/>
                  </a:cubicBezTo>
                  <a:close/>
                  <a:moveTo>
                    <a:pt x="78456" y="18218"/>
                  </a:moveTo>
                  <a:cubicBezTo>
                    <a:pt x="66238" y="17121"/>
                    <a:pt x="55218" y="19465"/>
                    <a:pt x="44098" y="19116"/>
                  </a:cubicBezTo>
                  <a:cubicBezTo>
                    <a:pt x="42103" y="19066"/>
                    <a:pt x="41105" y="20113"/>
                    <a:pt x="40657" y="22058"/>
                  </a:cubicBezTo>
                  <a:cubicBezTo>
                    <a:pt x="38812" y="30036"/>
                    <a:pt x="36917" y="38015"/>
                    <a:pt x="34972" y="45944"/>
                  </a:cubicBezTo>
                  <a:cubicBezTo>
                    <a:pt x="34324" y="48587"/>
                    <a:pt x="35471" y="49385"/>
                    <a:pt x="37864" y="49385"/>
                  </a:cubicBezTo>
                  <a:cubicBezTo>
                    <a:pt x="44995" y="49285"/>
                    <a:pt x="52176" y="49235"/>
                    <a:pt x="59307" y="49185"/>
                  </a:cubicBezTo>
                  <a:cubicBezTo>
                    <a:pt x="61601" y="49185"/>
                    <a:pt x="63396" y="48238"/>
                    <a:pt x="64443" y="46143"/>
                  </a:cubicBezTo>
                  <a:cubicBezTo>
                    <a:pt x="68981" y="37167"/>
                    <a:pt x="73469" y="28191"/>
                    <a:pt x="78456" y="18268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48" name="Forma libre: forma 47">
              <a:extLst>
                <a:ext uri="{FF2B5EF4-FFF2-40B4-BE49-F238E27FC236}">
                  <a16:creationId xmlns:a16="http://schemas.microsoft.com/office/drawing/2014/main" id="{BF46D13A-C7C2-499F-8DBA-7E7C5B2F0F9C}"/>
                </a:ext>
              </a:extLst>
            </p:cNvPr>
            <p:cNvSpPr/>
            <p:nvPr/>
          </p:nvSpPr>
          <p:spPr>
            <a:xfrm>
              <a:off x="1358592" y="4560251"/>
              <a:ext cx="271062" cy="136588"/>
            </a:xfrm>
            <a:custGeom>
              <a:avLst/>
              <a:gdLst>
                <a:gd name="connsiteX0" fmla="*/ 215196 w 271062"/>
                <a:gd name="connsiteY0" fmla="*/ 120401 h 136588"/>
                <a:gd name="connsiteX1" fmla="*/ 187619 w 271062"/>
                <a:gd name="connsiteY1" fmla="*/ 123343 h 136588"/>
                <a:gd name="connsiteX2" fmla="*/ 118254 w 271062"/>
                <a:gd name="connsiteY2" fmla="*/ 136208 h 136588"/>
                <a:gd name="connsiteX3" fmla="*/ 111971 w 271062"/>
                <a:gd name="connsiteY3" fmla="*/ 136557 h 136588"/>
                <a:gd name="connsiteX4" fmla="*/ 15828 w 271062"/>
                <a:gd name="connsiteY4" fmla="*/ 135460 h 136588"/>
                <a:gd name="connsiteX5" fmla="*/ 768 w 271062"/>
                <a:gd name="connsiteY5" fmla="*/ 115314 h 136588"/>
                <a:gd name="connsiteX6" fmla="*/ 8697 w 271062"/>
                <a:gd name="connsiteY6" fmla="*/ 102698 h 136588"/>
                <a:gd name="connsiteX7" fmla="*/ 175801 w 271062"/>
                <a:gd name="connsiteY7" fmla="*/ 11791 h 136588"/>
                <a:gd name="connsiteX8" fmla="*/ 232250 w 271062"/>
                <a:gd name="connsiteY8" fmla="*/ 2266 h 136588"/>
                <a:gd name="connsiteX9" fmla="*/ 264364 w 271062"/>
                <a:gd name="connsiteY9" fmla="*/ 22 h 136588"/>
                <a:gd name="connsiteX10" fmla="*/ 270996 w 271062"/>
                <a:gd name="connsiteY10" fmla="*/ 22 h 136588"/>
                <a:gd name="connsiteX11" fmla="*/ 270996 w 271062"/>
                <a:gd name="connsiteY11" fmla="*/ 18373 h 136588"/>
                <a:gd name="connsiteX12" fmla="*/ 268902 w 271062"/>
                <a:gd name="connsiteY12" fmla="*/ 75870 h 136588"/>
                <a:gd name="connsiteX13" fmla="*/ 263566 w 271062"/>
                <a:gd name="connsiteY13" fmla="*/ 81006 h 136588"/>
                <a:gd name="connsiteX14" fmla="*/ 235741 w 271062"/>
                <a:gd name="connsiteY14" fmla="*/ 81006 h 136588"/>
                <a:gd name="connsiteX15" fmla="*/ 229208 w 271062"/>
                <a:gd name="connsiteY15" fmla="*/ 81754 h 136588"/>
                <a:gd name="connsiteX16" fmla="*/ 229208 w 271062"/>
                <a:gd name="connsiteY16" fmla="*/ 89732 h 136588"/>
                <a:gd name="connsiteX17" fmla="*/ 221030 w 271062"/>
                <a:gd name="connsiteY17" fmla="*/ 90082 h 136588"/>
                <a:gd name="connsiteX18" fmla="*/ 215544 w 271062"/>
                <a:gd name="connsiteY18" fmla="*/ 95816 h 136588"/>
                <a:gd name="connsiteX19" fmla="*/ 215146 w 271062"/>
                <a:gd name="connsiteY19" fmla="*/ 120301 h 136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1062" h="136588">
                  <a:moveTo>
                    <a:pt x="215196" y="120401"/>
                  </a:moveTo>
                  <a:cubicBezTo>
                    <a:pt x="205920" y="120550"/>
                    <a:pt x="196745" y="122146"/>
                    <a:pt x="187619" y="123343"/>
                  </a:cubicBezTo>
                  <a:cubicBezTo>
                    <a:pt x="164281" y="126335"/>
                    <a:pt x="141193" y="130873"/>
                    <a:pt x="118254" y="136208"/>
                  </a:cubicBezTo>
                  <a:cubicBezTo>
                    <a:pt x="116260" y="136657"/>
                    <a:pt x="114066" y="136607"/>
                    <a:pt x="111971" y="136557"/>
                  </a:cubicBezTo>
                  <a:cubicBezTo>
                    <a:pt x="79907" y="136059"/>
                    <a:pt x="47892" y="135460"/>
                    <a:pt x="15828" y="135460"/>
                  </a:cubicBezTo>
                  <a:cubicBezTo>
                    <a:pt x="4409" y="135460"/>
                    <a:pt x="-2373" y="126235"/>
                    <a:pt x="768" y="115314"/>
                  </a:cubicBezTo>
                  <a:cubicBezTo>
                    <a:pt x="2215" y="110377"/>
                    <a:pt x="4808" y="106288"/>
                    <a:pt x="8697" y="102698"/>
                  </a:cubicBezTo>
                  <a:cubicBezTo>
                    <a:pt x="56719" y="58217"/>
                    <a:pt x="112221" y="27499"/>
                    <a:pt x="175801" y="11791"/>
                  </a:cubicBezTo>
                  <a:cubicBezTo>
                    <a:pt x="194351" y="7203"/>
                    <a:pt x="213201" y="3962"/>
                    <a:pt x="232250" y="2266"/>
                  </a:cubicBezTo>
                  <a:cubicBezTo>
                    <a:pt x="242971" y="1319"/>
                    <a:pt x="253643" y="371"/>
                    <a:pt x="264364" y="22"/>
                  </a:cubicBezTo>
                  <a:cubicBezTo>
                    <a:pt x="266459" y="-28"/>
                    <a:pt x="268503" y="22"/>
                    <a:pt x="270996" y="22"/>
                  </a:cubicBezTo>
                  <a:cubicBezTo>
                    <a:pt x="270996" y="6355"/>
                    <a:pt x="271146" y="12389"/>
                    <a:pt x="270996" y="18373"/>
                  </a:cubicBezTo>
                  <a:cubicBezTo>
                    <a:pt x="270398" y="37522"/>
                    <a:pt x="269650" y="56721"/>
                    <a:pt x="268902" y="75870"/>
                  </a:cubicBezTo>
                  <a:cubicBezTo>
                    <a:pt x="268703" y="80956"/>
                    <a:pt x="268653" y="81006"/>
                    <a:pt x="263566" y="81006"/>
                  </a:cubicBezTo>
                  <a:cubicBezTo>
                    <a:pt x="254291" y="81006"/>
                    <a:pt x="245016" y="81006"/>
                    <a:pt x="235741" y="81006"/>
                  </a:cubicBezTo>
                  <a:cubicBezTo>
                    <a:pt x="233696" y="81006"/>
                    <a:pt x="231552" y="80457"/>
                    <a:pt x="229208" y="81754"/>
                  </a:cubicBezTo>
                  <a:cubicBezTo>
                    <a:pt x="229208" y="84297"/>
                    <a:pt x="229208" y="87040"/>
                    <a:pt x="229208" y="89732"/>
                  </a:cubicBezTo>
                  <a:cubicBezTo>
                    <a:pt x="226465" y="89832"/>
                    <a:pt x="223773" y="90032"/>
                    <a:pt x="221030" y="90082"/>
                  </a:cubicBezTo>
                  <a:cubicBezTo>
                    <a:pt x="215644" y="90231"/>
                    <a:pt x="215644" y="90181"/>
                    <a:pt x="215544" y="95816"/>
                  </a:cubicBezTo>
                  <a:cubicBezTo>
                    <a:pt x="215345" y="103994"/>
                    <a:pt x="215993" y="112173"/>
                    <a:pt x="215146" y="120301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49" name="Forma libre: forma 48">
              <a:extLst>
                <a:ext uri="{FF2B5EF4-FFF2-40B4-BE49-F238E27FC236}">
                  <a16:creationId xmlns:a16="http://schemas.microsoft.com/office/drawing/2014/main" id="{165338F4-5F0E-4CCF-804E-136B04020F6A}"/>
                </a:ext>
              </a:extLst>
            </p:cNvPr>
            <p:cNvSpPr/>
            <p:nvPr/>
          </p:nvSpPr>
          <p:spPr>
            <a:xfrm>
              <a:off x="1657421" y="4560430"/>
              <a:ext cx="274935" cy="136488"/>
            </a:xfrm>
            <a:custGeom>
              <a:avLst/>
              <a:gdLst>
                <a:gd name="connsiteX0" fmla="*/ 218609 w 274935"/>
                <a:gd name="connsiteY0" fmla="*/ 136379 h 136488"/>
                <a:gd name="connsiteX1" fmla="*/ 174377 w 274935"/>
                <a:gd name="connsiteY1" fmla="*/ 136478 h 136488"/>
                <a:gd name="connsiteX2" fmla="*/ 147748 w 274935"/>
                <a:gd name="connsiteY2" fmla="*/ 131990 h 136488"/>
                <a:gd name="connsiteX3" fmla="*/ 83320 w 274935"/>
                <a:gd name="connsiteY3" fmla="*/ 120372 h 136488"/>
                <a:gd name="connsiteX4" fmla="*/ 61927 w 274935"/>
                <a:gd name="connsiteY4" fmla="*/ 118576 h 136488"/>
                <a:gd name="connsiteX5" fmla="*/ 56641 w 274935"/>
                <a:gd name="connsiteY5" fmla="*/ 112941 h 136488"/>
                <a:gd name="connsiteX6" fmla="*/ 56641 w 274935"/>
                <a:gd name="connsiteY6" fmla="*/ 85764 h 136488"/>
                <a:gd name="connsiteX7" fmla="*/ 51854 w 274935"/>
                <a:gd name="connsiteY7" fmla="*/ 80827 h 136488"/>
                <a:gd name="connsiteX8" fmla="*/ 7573 w 274935"/>
                <a:gd name="connsiteY8" fmla="*/ 80827 h 136488"/>
                <a:gd name="connsiteX9" fmla="*/ 2387 w 274935"/>
                <a:gd name="connsiteY9" fmla="*/ 76190 h 136488"/>
                <a:gd name="connsiteX10" fmla="*/ 43 w 274935"/>
                <a:gd name="connsiteY10" fmla="*/ 6725 h 136488"/>
                <a:gd name="connsiteX11" fmla="*/ 7473 w 274935"/>
                <a:gd name="connsiteY11" fmla="*/ 342 h 136488"/>
                <a:gd name="connsiteX12" fmla="*/ 38241 w 274935"/>
                <a:gd name="connsiteY12" fmla="*/ 3334 h 136488"/>
                <a:gd name="connsiteX13" fmla="*/ 113490 w 274935"/>
                <a:gd name="connsiteY13" fmla="*/ 20638 h 136488"/>
                <a:gd name="connsiteX14" fmla="*/ 267827 w 274935"/>
                <a:gd name="connsiteY14" fmla="*/ 113889 h 136488"/>
                <a:gd name="connsiteX15" fmla="*/ 274908 w 274935"/>
                <a:gd name="connsiteY15" fmla="*/ 131342 h 136488"/>
                <a:gd name="connsiteX16" fmla="*/ 271069 w 274935"/>
                <a:gd name="connsiteY16" fmla="*/ 135282 h 136488"/>
                <a:gd name="connsiteX17" fmla="*/ 263489 w 274935"/>
                <a:gd name="connsiteY17" fmla="*/ 135332 h 136488"/>
                <a:gd name="connsiteX18" fmla="*/ 218609 w 274935"/>
                <a:gd name="connsiteY18" fmla="*/ 135332 h 136488"/>
                <a:gd name="connsiteX19" fmla="*/ 218609 w 274935"/>
                <a:gd name="connsiteY19" fmla="*/ 136379 h 136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4935" h="136488">
                  <a:moveTo>
                    <a:pt x="218609" y="136379"/>
                  </a:moveTo>
                  <a:cubicBezTo>
                    <a:pt x="203848" y="136379"/>
                    <a:pt x="189138" y="136179"/>
                    <a:pt x="174377" y="136478"/>
                  </a:cubicBezTo>
                  <a:cubicBezTo>
                    <a:pt x="165152" y="136678"/>
                    <a:pt x="156525" y="133985"/>
                    <a:pt x="147748" y="131990"/>
                  </a:cubicBezTo>
                  <a:cubicBezTo>
                    <a:pt x="126455" y="127153"/>
                    <a:pt x="105012" y="122915"/>
                    <a:pt x="83320" y="120372"/>
                  </a:cubicBezTo>
                  <a:cubicBezTo>
                    <a:pt x="76239" y="119524"/>
                    <a:pt x="69058" y="119225"/>
                    <a:pt x="61927" y="118576"/>
                  </a:cubicBezTo>
                  <a:cubicBezTo>
                    <a:pt x="56741" y="118127"/>
                    <a:pt x="56691" y="118028"/>
                    <a:pt x="56641" y="112941"/>
                  </a:cubicBezTo>
                  <a:cubicBezTo>
                    <a:pt x="56641" y="103866"/>
                    <a:pt x="56641" y="94840"/>
                    <a:pt x="56641" y="85764"/>
                  </a:cubicBezTo>
                  <a:cubicBezTo>
                    <a:pt x="56641" y="80927"/>
                    <a:pt x="56542" y="80877"/>
                    <a:pt x="51854" y="80827"/>
                  </a:cubicBezTo>
                  <a:cubicBezTo>
                    <a:pt x="37094" y="80827"/>
                    <a:pt x="22333" y="80827"/>
                    <a:pt x="7573" y="80827"/>
                  </a:cubicBezTo>
                  <a:cubicBezTo>
                    <a:pt x="2636" y="80827"/>
                    <a:pt x="2536" y="80727"/>
                    <a:pt x="2387" y="76190"/>
                  </a:cubicBezTo>
                  <a:cubicBezTo>
                    <a:pt x="1589" y="53051"/>
                    <a:pt x="741" y="29863"/>
                    <a:pt x="43" y="6725"/>
                  </a:cubicBezTo>
                  <a:cubicBezTo>
                    <a:pt x="-157" y="-555"/>
                    <a:pt x="43" y="-406"/>
                    <a:pt x="7473" y="342"/>
                  </a:cubicBezTo>
                  <a:cubicBezTo>
                    <a:pt x="17696" y="1389"/>
                    <a:pt x="27968" y="2088"/>
                    <a:pt x="38241" y="3334"/>
                  </a:cubicBezTo>
                  <a:cubicBezTo>
                    <a:pt x="63972" y="6426"/>
                    <a:pt x="89155" y="11961"/>
                    <a:pt x="113490" y="20638"/>
                  </a:cubicBezTo>
                  <a:cubicBezTo>
                    <a:pt x="171285" y="41133"/>
                    <a:pt x="222848" y="72051"/>
                    <a:pt x="267827" y="113889"/>
                  </a:cubicBezTo>
                  <a:cubicBezTo>
                    <a:pt x="273013" y="118726"/>
                    <a:pt x="275208" y="124361"/>
                    <a:pt x="274908" y="131342"/>
                  </a:cubicBezTo>
                  <a:cubicBezTo>
                    <a:pt x="274759" y="133985"/>
                    <a:pt x="273562" y="135182"/>
                    <a:pt x="271069" y="135282"/>
                  </a:cubicBezTo>
                  <a:cubicBezTo>
                    <a:pt x="268526" y="135381"/>
                    <a:pt x="266032" y="135332"/>
                    <a:pt x="263489" y="135332"/>
                  </a:cubicBezTo>
                  <a:cubicBezTo>
                    <a:pt x="248529" y="135332"/>
                    <a:pt x="233569" y="135332"/>
                    <a:pt x="218609" y="135332"/>
                  </a:cubicBezTo>
                  <a:lnTo>
                    <a:pt x="218609" y="136379"/>
                  </a:ln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50" name="Forma libre: forma 49">
              <a:extLst>
                <a:ext uri="{FF2B5EF4-FFF2-40B4-BE49-F238E27FC236}">
                  <a16:creationId xmlns:a16="http://schemas.microsoft.com/office/drawing/2014/main" id="{8986FCF5-2BC4-40EB-A80E-584A365E833D}"/>
                </a:ext>
              </a:extLst>
            </p:cNvPr>
            <p:cNvSpPr/>
            <p:nvPr/>
          </p:nvSpPr>
          <p:spPr>
            <a:xfrm>
              <a:off x="1648732" y="4790699"/>
              <a:ext cx="53824" cy="80430"/>
            </a:xfrm>
            <a:custGeom>
              <a:avLst/>
              <a:gdLst>
                <a:gd name="connsiteX0" fmla="*/ 53263 w 53824"/>
                <a:gd name="connsiteY0" fmla="*/ 74758 h 80430"/>
                <a:gd name="connsiteX1" fmla="*/ 48775 w 53824"/>
                <a:gd name="connsiteY1" fmla="*/ 80393 h 80430"/>
                <a:gd name="connsiteX2" fmla="*/ 4593 w 53824"/>
                <a:gd name="connsiteY2" fmla="*/ 80393 h 80430"/>
                <a:gd name="connsiteX3" fmla="*/ 5 w 53824"/>
                <a:gd name="connsiteY3" fmla="*/ 75606 h 80430"/>
                <a:gd name="connsiteX4" fmla="*/ 952 w 53824"/>
                <a:gd name="connsiteY4" fmla="*/ 5593 h 80430"/>
                <a:gd name="connsiteX5" fmla="*/ 5690 w 53824"/>
                <a:gd name="connsiteY5" fmla="*/ 1005 h 80430"/>
                <a:gd name="connsiteX6" fmla="*/ 49223 w 53824"/>
                <a:gd name="connsiteY6" fmla="*/ 58 h 80430"/>
                <a:gd name="connsiteX7" fmla="*/ 53512 w 53824"/>
                <a:gd name="connsiteY7" fmla="*/ 4396 h 80430"/>
                <a:gd name="connsiteX8" fmla="*/ 53512 w 53824"/>
                <a:gd name="connsiteY8" fmla="*/ 37209 h 80430"/>
                <a:gd name="connsiteX9" fmla="*/ 53163 w 53824"/>
                <a:gd name="connsiteY9" fmla="*/ 48479 h 80430"/>
                <a:gd name="connsiteX10" fmla="*/ 53263 w 53824"/>
                <a:gd name="connsiteY10" fmla="*/ 74758 h 80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3824" h="80430">
                  <a:moveTo>
                    <a:pt x="53263" y="74758"/>
                  </a:moveTo>
                  <a:cubicBezTo>
                    <a:pt x="53562" y="80244"/>
                    <a:pt x="53562" y="80343"/>
                    <a:pt x="48775" y="80393"/>
                  </a:cubicBezTo>
                  <a:cubicBezTo>
                    <a:pt x="34064" y="80443"/>
                    <a:pt x="19303" y="80443"/>
                    <a:pt x="4593" y="80393"/>
                  </a:cubicBezTo>
                  <a:cubicBezTo>
                    <a:pt x="204" y="80393"/>
                    <a:pt x="-45" y="80194"/>
                    <a:pt x="5" y="75606"/>
                  </a:cubicBezTo>
                  <a:cubicBezTo>
                    <a:pt x="254" y="52269"/>
                    <a:pt x="553" y="28931"/>
                    <a:pt x="952" y="5593"/>
                  </a:cubicBezTo>
                  <a:cubicBezTo>
                    <a:pt x="1002" y="1155"/>
                    <a:pt x="1202" y="1155"/>
                    <a:pt x="5690" y="1005"/>
                  </a:cubicBezTo>
                  <a:cubicBezTo>
                    <a:pt x="20201" y="557"/>
                    <a:pt x="34712" y="1105"/>
                    <a:pt x="49223" y="58"/>
                  </a:cubicBezTo>
                  <a:cubicBezTo>
                    <a:pt x="53063" y="-191"/>
                    <a:pt x="53462" y="208"/>
                    <a:pt x="53512" y="4396"/>
                  </a:cubicBezTo>
                  <a:cubicBezTo>
                    <a:pt x="53612" y="15317"/>
                    <a:pt x="53612" y="26288"/>
                    <a:pt x="53512" y="37209"/>
                  </a:cubicBezTo>
                  <a:cubicBezTo>
                    <a:pt x="53512" y="40949"/>
                    <a:pt x="54410" y="44739"/>
                    <a:pt x="53163" y="48479"/>
                  </a:cubicBezTo>
                  <a:cubicBezTo>
                    <a:pt x="53163" y="57255"/>
                    <a:pt x="53213" y="65982"/>
                    <a:pt x="53263" y="74758"/>
                  </a:cubicBezTo>
                  <a:close/>
                </a:path>
              </a:pathLst>
            </a:custGeom>
            <a:solidFill>
              <a:srgbClr val="767777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51" name="Forma libre: forma 50">
              <a:extLst>
                <a:ext uri="{FF2B5EF4-FFF2-40B4-BE49-F238E27FC236}">
                  <a16:creationId xmlns:a16="http://schemas.microsoft.com/office/drawing/2014/main" id="{3DE193FE-BD75-4C25-96BA-5D6E588C56D7}"/>
                </a:ext>
              </a:extLst>
            </p:cNvPr>
            <p:cNvSpPr/>
            <p:nvPr/>
          </p:nvSpPr>
          <p:spPr>
            <a:xfrm>
              <a:off x="1573754" y="4790707"/>
              <a:ext cx="51949" cy="80385"/>
            </a:xfrm>
            <a:custGeom>
              <a:avLst/>
              <a:gdLst>
                <a:gd name="connsiteX0" fmla="*/ 33 w 51949"/>
                <a:gd name="connsiteY0" fmla="*/ 77044 h 80385"/>
                <a:gd name="connsiteX1" fmla="*/ 382 w 51949"/>
                <a:gd name="connsiteY1" fmla="*/ 68218 h 80385"/>
                <a:gd name="connsiteX2" fmla="*/ 382 w 51949"/>
                <a:gd name="connsiteY2" fmla="*/ 7580 h 80385"/>
                <a:gd name="connsiteX3" fmla="*/ 133 w 51949"/>
                <a:gd name="connsiteY3" fmla="*/ 0 h 80385"/>
                <a:gd name="connsiteX4" fmla="*/ 46210 w 51949"/>
                <a:gd name="connsiteY4" fmla="*/ 947 h 80385"/>
                <a:gd name="connsiteX5" fmla="*/ 50997 w 51949"/>
                <a:gd name="connsiteY5" fmla="*/ 6084 h 80385"/>
                <a:gd name="connsiteX6" fmla="*/ 51795 w 51949"/>
                <a:gd name="connsiteY6" fmla="*/ 55901 h 80385"/>
                <a:gd name="connsiteX7" fmla="*/ 51945 w 51949"/>
                <a:gd name="connsiteY7" fmla="*/ 76097 h 80385"/>
                <a:gd name="connsiteX8" fmla="*/ 47507 w 51949"/>
                <a:gd name="connsiteY8" fmla="*/ 80385 h 80385"/>
                <a:gd name="connsiteX9" fmla="*/ 3923 w 51949"/>
                <a:gd name="connsiteY9" fmla="*/ 80385 h 80385"/>
                <a:gd name="connsiteX10" fmla="*/ 33 w 51949"/>
                <a:gd name="connsiteY10" fmla="*/ 76994 h 80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1949" h="80385">
                  <a:moveTo>
                    <a:pt x="33" y="77044"/>
                  </a:moveTo>
                  <a:cubicBezTo>
                    <a:pt x="183" y="74102"/>
                    <a:pt x="382" y="71160"/>
                    <a:pt x="382" y="68218"/>
                  </a:cubicBezTo>
                  <a:cubicBezTo>
                    <a:pt x="382" y="48022"/>
                    <a:pt x="382" y="27826"/>
                    <a:pt x="382" y="7580"/>
                  </a:cubicBezTo>
                  <a:cubicBezTo>
                    <a:pt x="382" y="5037"/>
                    <a:pt x="183" y="2543"/>
                    <a:pt x="133" y="0"/>
                  </a:cubicBezTo>
                  <a:cubicBezTo>
                    <a:pt x="15492" y="299"/>
                    <a:pt x="30851" y="598"/>
                    <a:pt x="46210" y="947"/>
                  </a:cubicBezTo>
                  <a:cubicBezTo>
                    <a:pt x="50798" y="1047"/>
                    <a:pt x="50897" y="1097"/>
                    <a:pt x="50997" y="6084"/>
                  </a:cubicBezTo>
                  <a:cubicBezTo>
                    <a:pt x="51346" y="22689"/>
                    <a:pt x="51596" y="39295"/>
                    <a:pt x="51795" y="55901"/>
                  </a:cubicBezTo>
                  <a:cubicBezTo>
                    <a:pt x="51895" y="62633"/>
                    <a:pt x="51745" y="69365"/>
                    <a:pt x="51945" y="76097"/>
                  </a:cubicBezTo>
                  <a:cubicBezTo>
                    <a:pt x="52044" y="79488"/>
                    <a:pt x="50648" y="80385"/>
                    <a:pt x="47507" y="80385"/>
                  </a:cubicBezTo>
                  <a:cubicBezTo>
                    <a:pt x="32995" y="80286"/>
                    <a:pt x="18484" y="80286"/>
                    <a:pt x="3923" y="80385"/>
                  </a:cubicBezTo>
                  <a:cubicBezTo>
                    <a:pt x="1479" y="80385"/>
                    <a:pt x="-266" y="79986"/>
                    <a:pt x="33" y="76994"/>
                  </a:cubicBezTo>
                  <a:close/>
                </a:path>
              </a:pathLst>
            </a:custGeom>
            <a:solidFill>
              <a:srgbClr val="767777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52" name="Forma libre: forma 51">
              <a:extLst>
                <a:ext uri="{FF2B5EF4-FFF2-40B4-BE49-F238E27FC236}">
                  <a16:creationId xmlns:a16="http://schemas.microsoft.com/office/drawing/2014/main" id="{5241AD4E-BA28-4998-81DE-73B2C362B8A6}"/>
                </a:ext>
              </a:extLst>
            </p:cNvPr>
            <p:cNvSpPr/>
            <p:nvPr/>
          </p:nvSpPr>
          <p:spPr>
            <a:xfrm>
              <a:off x="1647560" y="4650083"/>
              <a:ext cx="70840" cy="57005"/>
            </a:xfrm>
            <a:custGeom>
              <a:avLst/>
              <a:gdLst>
                <a:gd name="connsiteX0" fmla="*/ 70841 w 70840"/>
                <a:gd name="connsiteY0" fmla="*/ 55751 h 57005"/>
                <a:gd name="connsiteX1" fmla="*/ 38078 w 70840"/>
                <a:gd name="connsiteY1" fmla="*/ 56748 h 57005"/>
                <a:gd name="connsiteX2" fmla="*/ 9056 w 70840"/>
                <a:gd name="connsiteY2" fmla="*/ 56998 h 57005"/>
                <a:gd name="connsiteX3" fmla="*/ 3172 w 70840"/>
                <a:gd name="connsiteY3" fmla="*/ 52410 h 57005"/>
                <a:gd name="connsiteX4" fmla="*/ 927 w 70840"/>
                <a:gd name="connsiteY4" fmla="*/ 25432 h 57005"/>
                <a:gd name="connsiteX5" fmla="*/ 30 w 70840"/>
                <a:gd name="connsiteY5" fmla="*/ 4638 h 57005"/>
                <a:gd name="connsiteX6" fmla="*/ 4667 w 70840"/>
                <a:gd name="connsiteY6" fmla="*/ 50 h 57005"/>
                <a:gd name="connsiteX7" fmla="*/ 50146 w 70840"/>
                <a:gd name="connsiteY7" fmla="*/ 0 h 57005"/>
                <a:gd name="connsiteX8" fmla="*/ 54784 w 70840"/>
                <a:gd name="connsiteY8" fmla="*/ 4189 h 57005"/>
                <a:gd name="connsiteX9" fmla="*/ 54435 w 70840"/>
                <a:gd name="connsiteY9" fmla="*/ 37600 h 57005"/>
                <a:gd name="connsiteX10" fmla="*/ 54335 w 70840"/>
                <a:gd name="connsiteY10" fmla="*/ 49518 h 57005"/>
                <a:gd name="connsiteX11" fmla="*/ 60818 w 70840"/>
                <a:gd name="connsiteY11" fmla="*/ 55552 h 57005"/>
                <a:gd name="connsiteX12" fmla="*/ 70841 w 70840"/>
                <a:gd name="connsiteY12" fmla="*/ 55701 h 57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0840" h="57005">
                  <a:moveTo>
                    <a:pt x="70841" y="55751"/>
                  </a:moveTo>
                  <a:cubicBezTo>
                    <a:pt x="59970" y="57546"/>
                    <a:pt x="48999" y="56349"/>
                    <a:pt x="38078" y="56748"/>
                  </a:cubicBezTo>
                  <a:cubicBezTo>
                    <a:pt x="28404" y="57097"/>
                    <a:pt x="18730" y="56748"/>
                    <a:pt x="9056" y="56998"/>
                  </a:cubicBezTo>
                  <a:cubicBezTo>
                    <a:pt x="5565" y="57097"/>
                    <a:pt x="3920" y="56250"/>
                    <a:pt x="3172" y="52410"/>
                  </a:cubicBezTo>
                  <a:cubicBezTo>
                    <a:pt x="1476" y="43484"/>
                    <a:pt x="927" y="34458"/>
                    <a:pt x="927" y="25432"/>
                  </a:cubicBezTo>
                  <a:cubicBezTo>
                    <a:pt x="927" y="18501"/>
                    <a:pt x="229" y="11569"/>
                    <a:pt x="30" y="4638"/>
                  </a:cubicBezTo>
                  <a:cubicBezTo>
                    <a:pt x="-120" y="249"/>
                    <a:pt x="130" y="50"/>
                    <a:pt x="4667" y="50"/>
                  </a:cubicBezTo>
                  <a:cubicBezTo>
                    <a:pt x="19827" y="0"/>
                    <a:pt x="34987" y="50"/>
                    <a:pt x="50146" y="0"/>
                  </a:cubicBezTo>
                  <a:cubicBezTo>
                    <a:pt x="53188" y="0"/>
                    <a:pt x="54833" y="748"/>
                    <a:pt x="54784" y="4189"/>
                  </a:cubicBezTo>
                  <a:cubicBezTo>
                    <a:pt x="54584" y="15309"/>
                    <a:pt x="54534" y="26479"/>
                    <a:pt x="54435" y="37600"/>
                  </a:cubicBezTo>
                  <a:cubicBezTo>
                    <a:pt x="54435" y="41589"/>
                    <a:pt x="54285" y="45528"/>
                    <a:pt x="54335" y="49518"/>
                  </a:cubicBezTo>
                  <a:cubicBezTo>
                    <a:pt x="54335" y="55601"/>
                    <a:pt x="54435" y="55552"/>
                    <a:pt x="60818" y="55552"/>
                  </a:cubicBezTo>
                  <a:cubicBezTo>
                    <a:pt x="64159" y="55552"/>
                    <a:pt x="67500" y="55053"/>
                    <a:pt x="70841" y="55701"/>
                  </a:cubicBezTo>
                  <a:close/>
                </a:path>
              </a:pathLst>
            </a:custGeom>
            <a:solidFill>
              <a:srgbClr val="767777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53" name="Forma libre: forma 52">
              <a:extLst>
                <a:ext uri="{FF2B5EF4-FFF2-40B4-BE49-F238E27FC236}">
                  <a16:creationId xmlns:a16="http://schemas.microsoft.com/office/drawing/2014/main" id="{2F5859C8-3F2D-42D2-8171-75903F65E36C}"/>
                </a:ext>
              </a:extLst>
            </p:cNvPr>
            <p:cNvSpPr/>
            <p:nvPr/>
          </p:nvSpPr>
          <p:spPr>
            <a:xfrm>
              <a:off x="1556234" y="4650083"/>
              <a:ext cx="70632" cy="56971"/>
            </a:xfrm>
            <a:custGeom>
              <a:avLst/>
              <a:gdLst>
                <a:gd name="connsiteX0" fmla="*/ 17553 w 70632"/>
                <a:gd name="connsiteY0" fmla="*/ 30568 h 56971"/>
                <a:gd name="connsiteX1" fmla="*/ 17952 w 70632"/>
                <a:gd name="connsiteY1" fmla="*/ 6084 h 56971"/>
                <a:gd name="connsiteX2" fmla="*/ 23437 w 70632"/>
                <a:gd name="connsiteY2" fmla="*/ 349 h 56971"/>
                <a:gd name="connsiteX3" fmla="*/ 31616 w 70632"/>
                <a:gd name="connsiteY3" fmla="*/ 0 h 56971"/>
                <a:gd name="connsiteX4" fmla="*/ 65725 w 70632"/>
                <a:gd name="connsiteY4" fmla="*/ 100 h 56971"/>
                <a:gd name="connsiteX5" fmla="*/ 70512 w 70632"/>
                <a:gd name="connsiteY5" fmla="*/ 5086 h 56971"/>
                <a:gd name="connsiteX6" fmla="*/ 68318 w 70632"/>
                <a:gd name="connsiteY6" fmla="*/ 47274 h 56971"/>
                <a:gd name="connsiteX7" fmla="*/ 68018 w 70632"/>
                <a:gd name="connsiteY7" fmla="*/ 49767 h 56971"/>
                <a:gd name="connsiteX8" fmla="*/ 59341 w 70632"/>
                <a:gd name="connsiteY8" fmla="*/ 56948 h 56971"/>
                <a:gd name="connsiteX9" fmla="*/ 45478 w 70632"/>
                <a:gd name="connsiteY9" fmla="*/ 56599 h 56971"/>
                <a:gd name="connsiteX10" fmla="*/ 45578 w 70632"/>
                <a:gd name="connsiteY10" fmla="*/ 29571 h 56971"/>
                <a:gd name="connsiteX11" fmla="*/ 39844 w 70632"/>
                <a:gd name="connsiteY11" fmla="*/ 23936 h 56971"/>
                <a:gd name="connsiteX12" fmla="*/ 32314 w 70632"/>
                <a:gd name="connsiteY12" fmla="*/ 23936 h 56971"/>
                <a:gd name="connsiteX13" fmla="*/ 27776 w 70632"/>
                <a:gd name="connsiteY13" fmla="*/ 28324 h 56971"/>
                <a:gd name="connsiteX14" fmla="*/ 27776 w 70632"/>
                <a:gd name="connsiteY14" fmla="*/ 51612 h 56971"/>
                <a:gd name="connsiteX15" fmla="*/ 30568 w 70632"/>
                <a:gd name="connsiteY15" fmla="*/ 56699 h 56971"/>
                <a:gd name="connsiteX16" fmla="*/ 0 w 70632"/>
                <a:gd name="connsiteY16" fmla="*/ 55751 h 56971"/>
                <a:gd name="connsiteX17" fmla="*/ 13713 w 70632"/>
                <a:gd name="connsiteY17" fmla="*/ 55701 h 56971"/>
                <a:gd name="connsiteX18" fmla="*/ 17802 w 70632"/>
                <a:gd name="connsiteY18" fmla="*/ 51612 h 56971"/>
                <a:gd name="connsiteX19" fmla="*/ 17802 w 70632"/>
                <a:gd name="connsiteY19" fmla="*/ 38497 h 56971"/>
                <a:gd name="connsiteX20" fmla="*/ 17603 w 70632"/>
                <a:gd name="connsiteY20" fmla="*/ 30568 h 56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0632" h="56971">
                  <a:moveTo>
                    <a:pt x="17553" y="30568"/>
                  </a:moveTo>
                  <a:cubicBezTo>
                    <a:pt x="18401" y="22390"/>
                    <a:pt x="17753" y="14212"/>
                    <a:pt x="17952" y="6084"/>
                  </a:cubicBezTo>
                  <a:cubicBezTo>
                    <a:pt x="18102" y="499"/>
                    <a:pt x="18052" y="499"/>
                    <a:pt x="23437" y="349"/>
                  </a:cubicBezTo>
                  <a:cubicBezTo>
                    <a:pt x="26180" y="299"/>
                    <a:pt x="28873" y="100"/>
                    <a:pt x="31616" y="0"/>
                  </a:cubicBezTo>
                  <a:cubicBezTo>
                    <a:pt x="42985" y="0"/>
                    <a:pt x="54355" y="0"/>
                    <a:pt x="65725" y="100"/>
                  </a:cubicBezTo>
                  <a:cubicBezTo>
                    <a:pt x="70561" y="100"/>
                    <a:pt x="70911" y="249"/>
                    <a:pt x="70512" y="5086"/>
                  </a:cubicBezTo>
                  <a:cubicBezTo>
                    <a:pt x="69365" y="19149"/>
                    <a:pt x="70412" y="33311"/>
                    <a:pt x="68318" y="47274"/>
                  </a:cubicBezTo>
                  <a:cubicBezTo>
                    <a:pt x="68218" y="48121"/>
                    <a:pt x="68218" y="48969"/>
                    <a:pt x="68018" y="49767"/>
                  </a:cubicBezTo>
                  <a:cubicBezTo>
                    <a:pt x="65974" y="57995"/>
                    <a:pt x="67869" y="56898"/>
                    <a:pt x="59341" y="56948"/>
                  </a:cubicBezTo>
                  <a:cubicBezTo>
                    <a:pt x="54704" y="56948"/>
                    <a:pt x="50066" y="56699"/>
                    <a:pt x="45478" y="56599"/>
                  </a:cubicBezTo>
                  <a:cubicBezTo>
                    <a:pt x="45478" y="47573"/>
                    <a:pt x="45628" y="38547"/>
                    <a:pt x="45578" y="29571"/>
                  </a:cubicBezTo>
                  <a:cubicBezTo>
                    <a:pt x="45578" y="24136"/>
                    <a:pt x="45379" y="24036"/>
                    <a:pt x="39844" y="23936"/>
                  </a:cubicBezTo>
                  <a:cubicBezTo>
                    <a:pt x="37350" y="23936"/>
                    <a:pt x="34807" y="24036"/>
                    <a:pt x="32314" y="23936"/>
                  </a:cubicBezTo>
                  <a:cubicBezTo>
                    <a:pt x="29172" y="23786"/>
                    <a:pt x="27726" y="25033"/>
                    <a:pt x="27776" y="28324"/>
                  </a:cubicBezTo>
                  <a:cubicBezTo>
                    <a:pt x="27876" y="36104"/>
                    <a:pt x="27876" y="43833"/>
                    <a:pt x="27776" y="51612"/>
                  </a:cubicBezTo>
                  <a:cubicBezTo>
                    <a:pt x="27776" y="53956"/>
                    <a:pt x="28374" y="55701"/>
                    <a:pt x="30568" y="56699"/>
                  </a:cubicBezTo>
                  <a:cubicBezTo>
                    <a:pt x="20395" y="56499"/>
                    <a:pt x="10173" y="57447"/>
                    <a:pt x="0" y="55751"/>
                  </a:cubicBezTo>
                  <a:cubicBezTo>
                    <a:pt x="4588" y="55053"/>
                    <a:pt x="9175" y="55701"/>
                    <a:pt x="13713" y="55701"/>
                  </a:cubicBezTo>
                  <a:cubicBezTo>
                    <a:pt x="16655" y="55701"/>
                    <a:pt x="17852" y="54504"/>
                    <a:pt x="17802" y="51612"/>
                  </a:cubicBezTo>
                  <a:cubicBezTo>
                    <a:pt x="17703" y="47224"/>
                    <a:pt x="17802" y="42885"/>
                    <a:pt x="17802" y="38497"/>
                  </a:cubicBezTo>
                  <a:cubicBezTo>
                    <a:pt x="17753" y="35854"/>
                    <a:pt x="17703" y="33211"/>
                    <a:pt x="17603" y="30568"/>
                  </a:cubicBezTo>
                  <a:close/>
                </a:path>
              </a:pathLst>
            </a:custGeom>
            <a:solidFill>
              <a:srgbClr val="767777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54" name="Forma libre: forma 53">
              <a:extLst>
                <a:ext uri="{FF2B5EF4-FFF2-40B4-BE49-F238E27FC236}">
                  <a16:creationId xmlns:a16="http://schemas.microsoft.com/office/drawing/2014/main" id="{AE779C52-0FB5-4673-B4EB-10CB71396705}"/>
                </a:ext>
              </a:extLst>
            </p:cNvPr>
            <p:cNvSpPr/>
            <p:nvPr/>
          </p:nvSpPr>
          <p:spPr>
            <a:xfrm>
              <a:off x="1701895" y="4839178"/>
              <a:ext cx="58246" cy="26329"/>
            </a:xfrm>
            <a:custGeom>
              <a:avLst/>
              <a:gdLst>
                <a:gd name="connsiteX0" fmla="*/ 100 w 58246"/>
                <a:gd name="connsiteY0" fmla="*/ 26280 h 26329"/>
                <a:gd name="connsiteX1" fmla="*/ 0 w 58246"/>
                <a:gd name="connsiteY1" fmla="*/ 0 h 26329"/>
                <a:gd name="connsiteX2" fmla="*/ 34707 w 58246"/>
                <a:gd name="connsiteY2" fmla="*/ 549 h 26329"/>
                <a:gd name="connsiteX3" fmla="*/ 54903 w 58246"/>
                <a:gd name="connsiteY3" fmla="*/ 549 h 26329"/>
                <a:gd name="connsiteX4" fmla="*/ 58244 w 58246"/>
                <a:gd name="connsiteY4" fmla="*/ 3840 h 26329"/>
                <a:gd name="connsiteX5" fmla="*/ 57995 w 58246"/>
                <a:gd name="connsiteY5" fmla="*/ 24634 h 26329"/>
                <a:gd name="connsiteX6" fmla="*/ 9076 w 58246"/>
                <a:gd name="connsiteY6" fmla="*/ 24884 h 26329"/>
                <a:gd name="connsiteX7" fmla="*/ 2394 w 58246"/>
                <a:gd name="connsiteY7" fmla="*/ 25781 h 26329"/>
                <a:gd name="connsiteX8" fmla="*/ 100 w 58246"/>
                <a:gd name="connsiteY8" fmla="*/ 26330 h 26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246" h="26329">
                  <a:moveTo>
                    <a:pt x="100" y="26280"/>
                  </a:moveTo>
                  <a:cubicBezTo>
                    <a:pt x="100" y="17503"/>
                    <a:pt x="50" y="8777"/>
                    <a:pt x="0" y="0"/>
                  </a:cubicBezTo>
                  <a:cubicBezTo>
                    <a:pt x="11569" y="848"/>
                    <a:pt x="23138" y="449"/>
                    <a:pt x="34707" y="549"/>
                  </a:cubicBezTo>
                  <a:cubicBezTo>
                    <a:pt x="41439" y="598"/>
                    <a:pt x="48171" y="598"/>
                    <a:pt x="54903" y="549"/>
                  </a:cubicBezTo>
                  <a:cubicBezTo>
                    <a:pt x="57297" y="549"/>
                    <a:pt x="58294" y="1346"/>
                    <a:pt x="58244" y="3840"/>
                  </a:cubicBezTo>
                  <a:cubicBezTo>
                    <a:pt x="58095" y="10771"/>
                    <a:pt x="58045" y="17703"/>
                    <a:pt x="57995" y="24634"/>
                  </a:cubicBezTo>
                  <a:cubicBezTo>
                    <a:pt x="41689" y="24734"/>
                    <a:pt x="25382" y="24784"/>
                    <a:pt x="9076" y="24884"/>
                  </a:cubicBezTo>
                  <a:cubicBezTo>
                    <a:pt x="6832" y="24884"/>
                    <a:pt x="4438" y="24335"/>
                    <a:pt x="2394" y="25781"/>
                  </a:cubicBezTo>
                  <a:cubicBezTo>
                    <a:pt x="1646" y="25981"/>
                    <a:pt x="848" y="26130"/>
                    <a:pt x="100" y="26330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55" name="Forma libre: forma 54">
              <a:extLst>
                <a:ext uri="{FF2B5EF4-FFF2-40B4-BE49-F238E27FC236}">
                  <a16:creationId xmlns:a16="http://schemas.microsoft.com/office/drawing/2014/main" id="{B08EB871-DB65-4628-8641-6149797ABE98}"/>
                </a:ext>
              </a:extLst>
            </p:cNvPr>
            <p:cNvSpPr/>
            <p:nvPr/>
          </p:nvSpPr>
          <p:spPr>
            <a:xfrm>
              <a:off x="2045376" y="4856581"/>
              <a:ext cx="29883" cy="32165"/>
            </a:xfrm>
            <a:custGeom>
              <a:avLst/>
              <a:gdLst>
                <a:gd name="connsiteX0" fmla="*/ 29872 w 29883"/>
                <a:gd name="connsiteY0" fmla="*/ 15558 h 32165"/>
                <a:gd name="connsiteX1" fmla="*/ 29872 w 29883"/>
                <a:gd name="connsiteY1" fmla="*/ 28175 h 32165"/>
                <a:gd name="connsiteX2" fmla="*/ 25833 w 29883"/>
                <a:gd name="connsiteY2" fmla="*/ 32164 h 32165"/>
                <a:gd name="connsiteX3" fmla="*/ 3791 w 29883"/>
                <a:gd name="connsiteY3" fmla="*/ 32164 h 32165"/>
                <a:gd name="connsiteX4" fmla="*/ 1 w 29883"/>
                <a:gd name="connsiteY4" fmla="*/ 28524 h 32165"/>
                <a:gd name="connsiteX5" fmla="*/ 1 w 29883"/>
                <a:gd name="connsiteY5" fmla="*/ 3341 h 32165"/>
                <a:gd name="connsiteX6" fmla="*/ 3393 w 29883"/>
                <a:gd name="connsiteY6" fmla="*/ 0 h 32165"/>
                <a:gd name="connsiteX7" fmla="*/ 26082 w 29883"/>
                <a:gd name="connsiteY7" fmla="*/ 0 h 32165"/>
                <a:gd name="connsiteX8" fmla="*/ 29822 w 29883"/>
                <a:gd name="connsiteY8" fmla="*/ 3640 h 32165"/>
                <a:gd name="connsiteX9" fmla="*/ 29822 w 29883"/>
                <a:gd name="connsiteY9" fmla="*/ 15608 h 32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883" h="32165">
                  <a:moveTo>
                    <a:pt x="29872" y="15558"/>
                  </a:moveTo>
                  <a:cubicBezTo>
                    <a:pt x="29872" y="19747"/>
                    <a:pt x="29722" y="23986"/>
                    <a:pt x="29872" y="28175"/>
                  </a:cubicBezTo>
                  <a:cubicBezTo>
                    <a:pt x="30021" y="31266"/>
                    <a:pt x="28775" y="32214"/>
                    <a:pt x="25833" y="32164"/>
                  </a:cubicBezTo>
                  <a:cubicBezTo>
                    <a:pt x="18502" y="32014"/>
                    <a:pt x="11122" y="32064"/>
                    <a:pt x="3791" y="32164"/>
                  </a:cubicBezTo>
                  <a:cubicBezTo>
                    <a:pt x="1148" y="32164"/>
                    <a:pt x="-48" y="31316"/>
                    <a:pt x="1" y="28524"/>
                  </a:cubicBezTo>
                  <a:cubicBezTo>
                    <a:pt x="101" y="20146"/>
                    <a:pt x="51" y="11719"/>
                    <a:pt x="1" y="3341"/>
                  </a:cubicBezTo>
                  <a:cubicBezTo>
                    <a:pt x="1" y="947"/>
                    <a:pt x="1049" y="0"/>
                    <a:pt x="3393" y="0"/>
                  </a:cubicBezTo>
                  <a:cubicBezTo>
                    <a:pt x="10972" y="50"/>
                    <a:pt x="18502" y="100"/>
                    <a:pt x="26082" y="0"/>
                  </a:cubicBezTo>
                  <a:cubicBezTo>
                    <a:pt x="28725" y="0"/>
                    <a:pt x="29922" y="848"/>
                    <a:pt x="29822" y="3640"/>
                  </a:cubicBezTo>
                  <a:cubicBezTo>
                    <a:pt x="29672" y="7630"/>
                    <a:pt x="29822" y="11619"/>
                    <a:pt x="29822" y="15608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56" name="Forma libre: forma 55">
              <a:extLst>
                <a:ext uri="{FF2B5EF4-FFF2-40B4-BE49-F238E27FC236}">
                  <a16:creationId xmlns:a16="http://schemas.microsoft.com/office/drawing/2014/main" id="{951778BC-3D4E-4FBB-8181-DCB2319C534A}"/>
                </a:ext>
              </a:extLst>
            </p:cNvPr>
            <p:cNvSpPr/>
            <p:nvPr/>
          </p:nvSpPr>
          <p:spPr>
            <a:xfrm>
              <a:off x="1701895" y="4687733"/>
              <a:ext cx="80933" cy="18101"/>
            </a:xfrm>
            <a:custGeom>
              <a:avLst/>
              <a:gdLst>
                <a:gd name="connsiteX0" fmla="*/ 16506 w 80933"/>
                <a:gd name="connsiteY0" fmla="*/ 18102 h 18101"/>
                <a:gd name="connsiteX1" fmla="*/ 6483 w 80933"/>
                <a:gd name="connsiteY1" fmla="*/ 17952 h 18101"/>
                <a:gd name="connsiteX2" fmla="*/ 0 w 80933"/>
                <a:gd name="connsiteY2" fmla="*/ 11918 h 18101"/>
                <a:gd name="connsiteX3" fmla="*/ 100 w 80933"/>
                <a:gd name="connsiteY3" fmla="*/ 0 h 18101"/>
                <a:gd name="connsiteX4" fmla="*/ 74252 w 80933"/>
                <a:gd name="connsiteY4" fmla="*/ 10372 h 18101"/>
                <a:gd name="connsiteX5" fmla="*/ 80934 w 80933"/>
                <a:gd name="connsiteY5" fmla="*/ 12018 h 18101"/>
                <a:gd name="connsiteX6" fmla="*/ 68716 w 80933"/>
                <a:gd name="connsiteY6" fmla="*/ 15159 h 18101"/>
                <a:gd name="connsiteX7" fmla="*/ 16506 w 80933"/>
                <a:gd name="connsiteY7" fmla="*/ 18102 h 18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933" h="18101">
                  <a:moveTo>
                    <a:pt x="16506" y="18102"/>
                  </a:moveTo>
                  <a:cubicBezTo>
                    <a:pt x="13165" y="17453"/>
                    <a:pt x="9824" y="17952"/>
                    <a:pt x="6483" y="17952"/>
                  </a:cubicBezTo>
                  <a:cubicBezTo>
                    <a:pt x="100" y="17952"/>
                    <a:pt x="50" y="18002"/>
                    <a:pt x="0" y="11918"/>
                  </a:cubicBezTo>
                  <a:cubicBezTo>
                    <a:pt x="0" y="7929"/>
                    <a:pt x="50" y="3989"/>
                    <a:pt x="100" y="0"/>
                  </a:cubicBezTo>
                  <a:cubicBezTo>
                    <a:pt x="24983" y="2144"/>
                    <a:pt x="49817" y="4887"/>
                    <a:pt x="74252" y="10372"/>
                  </a:cubicBezTo>
                  <a:cubicBezTo>
                    <a:pt x="76296" y="10821"/>
                    <a:pt x="78291" y="11370"/>
                    <a:pt x="80934" y="12018"/>
                  </a:cubicBezTo>
                  <a:cubicBezTo>
                    <a:pt x="76894" y="14960"/>
                    <a:pt x="72656" y="14761"/>
                    <a:pt x="68716" y="15159"/>
                  </a:cubicBezTo>
                  <a:cubicBezTo>
                    <a:pt x="51363" y="16855"/>
                    <a:pt x="33959" y="18002"/>
                    <a:pt x="16506" y="18102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57" name="Forma libre: forma 56">
              <a:extLst>
                <a:ext uri="{FF2B5EF4-FFF2-40B4-BE49-F238E27FC236}">
                  <a16:creationId xmlns:a16="http://schemas.microsoft.com/office/drawing/2014/main" id="{04172E5A-36F9-42C1-9338-3A411B867096}"/>
                </a:ext>
              </a:extLst>
            </p:cNvPr>
            <p:cNvSpPr/>
            <p:nvPr/>
          </p:nvSpPr>
          <p:spPr>
            <a:xfrm>
              <a:off x="2180016" y="4856579"/>
              <a:ext cx="29432" cy="32117"/>
            </a:xfrm>
            <a:custGeom>
              <a:avLst/>
              <a:gdLst>
                <a:gd name="connsiteX0" fmla="*/ 29423 w 29432"/>
                <a:gd name="connsiteY0" fmla="*/ 16259 h 32117"/>
                <a:gd name="connsiteX1" fmla="*/ 29423 w 29432"/>
                <a:gd name="connsiteY1" fmla="*/ 28277 h 32117"/>
                <a:gd name="connsiteX2" fmla="*/ 25932 w 29432"/>
                <a:gd name="connsiteY2" fmla="*/ 32117 h 32117"/>
                <a:gd name="connsiteX3" fmla="*/ 3791 w 29432"/>
                <a:gd name="connsiteY3" fmla="*/ 32117 h 32117"/>
                <a:gd name="connsiteX4" fmla="*/ 1 w 29432"/>
                <a:gd name="connsiteY4" fmla="*/ 28476 h 32117"/>
                <a:gd name="connsiteX5" fmla="*/ 1 w 29432"/>
                <a:gd name="connsiteY5" fmla="*/ 3842 h 32117"/>
                <a:gd name="connsiteX6" fmla="*/ 4190 w 29432"/>
                <a:gd name="connsiteY6" fmla="*/ 2 h 32117"/>
                <a:gd name="connsiteX7" fmla="*/ 25683 w 29432"/>
                <a:gd name="connsiteY7" fmla="*/ 2 h 32117"/>
                <a:gd name="connsiteX8" fmla="*/ 29373 w 29432"/>
                <a:gd name="connsiteY8" fmla="*/ 3643 h 32117"/>
                <a:gd name="connsiteX9" fmla="*/ 29373 w 29432"/>
                <a:gd name="connsiteY9" fmla="*/ 16309 h 32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432" h="32117">
                  <a:moveTo>
                    <a:pt x="29423" y="16259"/>
                  </a:moveTo>
                  <a:cubicBezTo>
                    <a:pt x="29423" y="20248"/>
                    <a:pt x="29323" y="24288"/>
                    <a:pt x="29423" y="28277"/>
                  </a:cubicBezTo>
                  <a:cubicBezTo>
                    <a:pt x="29522" y="30820"/>
                    <a:pt x="28874" y="32167"/>
                    <a:pt x="25932" y="32117"/>
                  </a:cubicBezTo>
                  <a:cubicBezTo>
                    <a:pt x="18552" y="31967"/>
                    <a:pt x="11172" y="32017"/>
                    <a:pt x="3791" y="32117"/>
                  </a:cubicBezTo>
                  <a:cubicBezTo>
                    <a:pt x="1198" y="32117"/>
                    <a:pt x="1" y="31269"/>
                    <a:pt x="1" y="28476"/>
                  </a:cubicBezTo>
                  <a:cubicBezTo>
                    <a:pt x="101" y="20248"/>
                    <a:pt x="151" y="12020"/>
                    <a:pt x="1" y="3842"/>
                  </a:cubicBezTo>
                  <a:cubicBezTo>
                    <a:pt x="-48" y="651"/>
                    <a:pt x="1348" y="-47"/>
                    <a:pt x="4190" y="2"/>
                  </a:cubicBezTo>
                  <a:cubicBezTo>
                    <a:pt x="11371" y="102"/>
                    <a:pt x="18552" y="102"/>
                    <a:pt x="25683" y="2"/>
                  </a:cubicBezTo>
                  <a:cubicBezTo>
                    <a:pt x="28375" y="2"/>
                    <a:pt x="29473" y="900"/>
                    <a:pt x="29373" y="3643"/>
                  </a:cubicBezTo>
                  <a:cubicBezTo>
                    <a:pt x="29223" y="7832"/>
                    <a:pt x="29373" y="12070"/>
                    <a:pt x="29373" y="16309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58" name="Forma libre: forma 57">
              <a:extLst>
                <a:ext uri="{FF2B5EF4-FFF2-40B4-BE49-F238E27FC236}">
                  <a16:creationId xmlns:a16="http://schemas.microsoft.com/office/drawing/2014/main" id="{B8A4AB31-E4C8-40FD-BF2C-DA59FB1D02AD}"/>
                </a:ext>
              </a:extLst>
            </p:cNvPr>
            <p:cNvSpPr/>
            <p:nvPr/>
          </p:nvSpPr>
          <p:spPr>
            <a:xfrm>
              <a:off x="1491557" y="4688580"/>
              <a:ext cx="82381" cy="17253"/>
            </a:xfrm>
            <a:custGeom>
              <a:avLst/>
              <a:gdLst>
                <a:gd name="connsiteX0" fmla="*/ 82380 w 82381"/>
                <a:gd name="connsiteY0" fmla="*/ 0 h 17253"/>
                <a:gd name="connsiteX1" fmla="*/ 82380 w 82381"/>
                <a:gd name="connsiteY1" fmla="*/ 13115 h 17253"/>
                <a:gd name="connsiteX2" fmla="*/ 78291 w 82381"/>
                <a:gd name="connsiteY2" fmla="*/ 17204 h 17253"/>
                <a:gd name="connsiteX3" fmla="*/ 64577 w 82381"/>
                <a:gd name="connsiteY3" fmla="*/ 17254 h 17253"/>
                <a:gd name="connsiteX4" fmla="*/ 0 w 82381"/>
                <a:gd name="connsiteY4" fmla="*/ 11370 h 17253"/>
                <a:gd name="connsiteX5" fmla="*/ 27327 w 82381"/>
                <a:gd name="connsiteY5" fmla="*/ 6483 h 17253"/>
                <a:gd name="connsiteX6" fmla="*/ 54804 w 82381"/>
                <a:gd name="connsiteY6" fmla="*/ 2842 h 17253"/>
                <a:gd name="connsiteX7" fmla="*/ 82380 w 82381"/>
                <a:gd name="connsiteY7" fmla="*/ 50 h 1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381" h="17253">
                  <a:moveTo>
                    <a:pt x="82380" y="0"/>
                  </a:moveTo>
                  <a:cubicBezTo>
                    <a:pt x="82380" y="4388"/>
                    <a:pt x="82330" y="8727"/>
                    <a:pt x="82380" y="13115"/>
                  </a:cubicBezTo>
                  <a:cubicBezTo>
                    <a:pt x="82430" y="16007"/>
                    <a:pt x="81233" y="17204"/>
                    <a:pt x="78291" y="17204"/>
                  </a:cubicBezTo>
                  <a:cubicBezTo>
                    <a:pt x="73703" y="17204"/>
                    <a:pt x="69115" y="16606"/>
                    <a:pt x="64577" y="17254"/>
                  </a:cubicBezTo>
                  <a:cubicBezTo>
                    <a:pt x="30319" y="16855"/>
                    <a:pt x="8627" y="14960"/>
                    <a:pt x="0" y="11370"/>
                  </a:cubicBezTo>
                  <a:cubicBezTo>
                    <a:pt x="9475" y="8876"/>
                    <a:pt x="18451" y="7829"/>
                    <a:pt x="27327" y="6483"/>
                  </a:cubicBezTo>
                  <a:cubicBezTo>
                    <a:pt x="36453" y="5037"/>
                    <a:pt x="45628" y="3890"/>
                    <a:pt x="54804" y="2842"/>
                  </a:cubicBezTo>
                  <a:cubicBezTo>
                    <a:pt x="63979" y="1795"/>
                    <a:pt x="73155" y="947"/>
                    <a:pt x="82380" y="50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59" name="Forma libre: forma 58">
              <a:extLst>
                <a:ext uri="{FF2B5EF4-FFF2-40B4-BE49-F238E27FC236}">
                  <a16:creationId xmlns:a16="http://schemas.microsoft.com/office/drawing/2014/main" id="{448A567D-25CB-45CE-BE5F-B9C8AD1A01CF}"/>
                </a:ext>
              </a:extLst>
            </p:cNvPr>
            <p:cNvSpPr/>
            <p:nvPr/>
          </p:nvSpPr>
          <p:spPr>
            <a:xfrm>
              <a:off x="981716" y="4884407"/>
              <a:ext cx="28725" cy="28872"/>
            </a:xfrm>
            <a:custGeom>
              <a:avLst/>
              <a:gdLst>
                <a:gd name="connsiteX0" fmla="*/ 2 w 28725"/>
                <a:gd name="connsiteY0" fmla="*/ 13763 h 28872"/>
                <a:gd name="connsiteX1" fmla="*/ 2 w 28725"/>
                <a:gd name="connsiteY1" fmla="*/ 3042 h 28872"/>
                <a:gd name="connsiteX2" fmla="*/ 3044 w 28725"/>
                <a:gd name="connsiteY2" fmla="*/ 0 h 28872"/>
                <a:gd name="connsiteX3" fmla="*/ 25784 w 28725"/>
                <a:gd name="connsiteY3" fmla="*/ 0 h 28872"/>
                <a:gd name="connsiteX4" fmla="*/ 28726 w 28725"/>
                <a:gd name="connsiteY4" fmla="*/ 3191 h 28872"/>
                <a:gd name="connsiteX5" fmla="*/ 28726 w 28725"/>
                <a:gd name="connsiteY5" fmla="*/ 25931 h 28872"/>
                <a:gd name="connsiteX6" fmla="*/ 25634 w 28725"/>
                <a:gd name="connsiteY6" fmla="*/ 28873 h 28872"/>
                <a:gd name="connsiteX7" fmla="*/ 2895 w 28725"/>
                <a:gd name="connsiteY7" fmla="*/ 28873 h 28872"/>
                <a:gd name="connsiteX8" fmla="*/ 2 w 28725"/>
                <a:gd name="connsiteY8" fmla="*/ 25781 h 28872"/>
                <a:gd name="connsiteX9" fmla="*/ 2 w 28725"/>
                <a:gd name="connsiteY9" fmla="*/ 13813 h 28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25" h="28872">
                  <a:moveTo>
                    <a:pt x="2" y="13763"/>
                  </a:moveTo>
                  <a:cubicBezTo>
                    <a:pt x="2" y="10173"/>
                    <a:pt x="2" y="6632"/>
                    <a:pt x="2" y="3042"/>
                  </a:cubicBezTo>
                  <a:cubicBezTo>
                    <a:pt x="2" y="947"/>
                    <a:pt x="900" y="0"/>
                    <a:pt x="3044" y="0"/>
                  </a:cubicBezTo>
                  <a:cubicBezTo>
                    <a:pt x="10624" y="0"/>
                    <a:pt x="18204" y="0"/>
                    <a:pt x="25784" y="0"/>
                  </a:cubicBezTo>
                  <a:cubicBezTo>
                    <a:pt x="27978" y="0"/>
                    <a:pt x="28726" y="1197"/>
                    <a:pt x="28726" y="3191"/>
                  </a:cubicBezTo>
                  <a:cubicBezTo>
                    <a:pt x="28726" y="10771"/>
                    <a:pt x="28726" y="18351"/>
                    <a:pt x="28726" y="25931"/>
                  </a:cubicBezTo>
                  <a:cubicBezTo>
                    <a:pt x="28726" y="28075"/>
                    <a:pt x="27728" y="28873"/>
                    <a:pt x="25634" y="28873"/>
                  </a:cubicBezTo>
                  <a:cubicBezTo>
                    <a:pt x="18054" y="28873"/>
                    <a:pt x="10475" y="28823"/>
                    <a:pt x="2895" y="28873"/>
                  </a:cubicBezTo>
                  <a:cubicBezTo>
                    <a:pt x="651" y="28873"/>
                    <a:pt x="-47" y="27826"/>
                    <a:pt x="2" y="25781"/>
                  </a:cubicBezTo>
                  <a:cubicBezTo>
                    <a:pt x="52" y="21792"/>
                    <a:pt x="2" y="17802"/>
                    <a:pt x="2" y="13813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60" name="Forma libre: forma 59">
              <a:extLst>
                <a:ext uri="{FF2B5EF4-FFF2-40B4-BE49-F238E27FC236}">
                  <a16:creationId xmlns:a16="http://schemas.microsoft.com/office/drawing/2014/main" id="{47EF62E5-AD17-43FE-9A6E-EABDE7ACB2BD}"/>
                </a:ext>
              </a:extLst>
            </p:cNvPr>
            <p:cNvSpPr/>
            <p:nvPr/>
          </p:nvSpPr>
          <p:spPr>
            <a:xfrm>
              <a:off x="1062121" y="4884355"/>
              <a:ext cx="29357" cy="29345"/>
            </a:xfrm>
            <a:custGeom>
              <a:avLst/>
              <a:gdLst>
                <a:gd name="connsiteX0" fmla="*/ 13846 w 29357"/>
                <a:gd name="connsiteY0" fmla="*/ 28875 h 29345"/>
                <a:gd name="connsiteX1" fmla="*/ 1380 w 29357"/>
                <a:gd name="connsiteY1" fmla="*/ 27728 h 29345"/>
                <a:gd name="connsiteX2" fmla="*/ 582 w 29357"/>
                <a:gd name="connsiteY2" fmla="*/ 14912 h 29345"/>
                <a:gd name="connsiteX3" fmla="*/ 582 w 29357"/>
                <a:gd name="connsiteY3" fmla="*/ 4839 h 29345"/>
                <a:gd name="connsiteX4" fmla="*/ 5020 w 29357"/>
                <a:gd name="connsiteY4" fmla="*/ 52 h 29345"/>
                <a:gd name="connsiteX5" fmla="*/ 25216 w 29357"/>
                <a:gd name="connsiteY5" fmla="*/ 2 h 29345"/>
                <a:gd name="connsiteX6" fmla="*/ 29355 w 29357"/>
                <a:gd name="connsiteY6" fmla="*/ 3991 h 29345"/>
                <a:gd name="connsiteX7" fmla="*/ 29355 w 29357"/>
                <a:gd name="connsiteY7" fmla="*/ 24835 h 29345"/>
                <a:gd name="connsiteX8" fmla="*/ 25465 w 29357"/>
                <a:gd name="connsiteY8" fmla="*/ 28925 h 29345"/>
                <a:gd name="connsiteX9" fmla="*/ 13896 w 29357"/>
                <a:gd name="connsiteY9" fmla="*/ 28925 h 29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357" h="29345">
                  <a:moveTo>
                    <a:pt x="13846" y="28875"/>
                  </a:moveTo>
                  <a:cubicBezTo>
                    <a:pt x="10156" y="28376"/>
                    <a:pt x="4372" y="30869"/>
                    <a:pt x="1380" y="27728"/>
                  </a:cubicBezTo>
                  <a:cubicBezTo>
                    <a:pt x="-1263" y="24935"/>
                    <a:pt x="731" y="19300"/>
                    <a:pt x="582" y="14912"/>
                  </a:cubicBezTo>
                  <a:cubicBezTo>
                    <a:pt x="482" y="11571"/>
                    <a:pt x="532" y="8180"/>
                    <a:pt x="582" y="4839"/>
                  </a:cubicBezTo>
                  <a:cubicBezTo>
                    <a:pt x="681" y="201"/>
                    <a:pt x="681" y="102"/>
                    <a:pt x="5020" y="52"/>
                  </a:cubicBezTo>
                  <a:cubicBezTo>
                    <a:pt x="11752" y="-48"/>
                    <a:pt x="18484" y="151"/>
                    <a:pt x="25216" y="2"/>
                  </a:cubicBezTo>
                  <a:cubicBezTo>
                    <a:pt x="28158" y="-48"/>
                    <a:pt x="29405" y="949"/>
                    <a:pt x="29355" y="3991"/>
                  </a:cubicBezTo>
                  <a:cubicBezTo>
                    <a:pt x="29205" y="10923"/>
                    <a:pt x="29205" y="17854"/>
                    <a:pt x="29355" y="24835"/>
                  </a:cubicBezTo>
                  <a:cubicBezTo>
                    <a:pt x="29405" y="27728"/>
                    <a:pt x="28607" y="29124"/>
                    <a:pt x="25465" y="28925"/>
                  </a:cubicBezTo>
                  <a:cubicBezTo>
                    <a:pt x="21875" y="28725"/>
                    <a:pt x="18334" y="28925"/>
                    <a:pt x="13896" y="28925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61" name="Forma libre: forma 60">
              <a:extLst>
                <a:ext uri="{FF2B5EF4-FFF2-40B4-BE49-F238E27FC236}">
                  <a16:creationId xmlns:a16="http://schemas.microsoft.com/office/drawing/2014/main" id="{2CAFD8BA-32D8-48D7-A0EB-DC63AF81E638}"/>
                </a:ext>
              </a:extLst>
            </p:cNvPr>
            <p:cNvSpPr/>
            <p:nvPr/>
          </p:nvSpPr>
          <p:spPr>
            <a:xfrm>
              <a:off x="1224518" y="4884405"/>
              <a:ext cx="25093" cy="28876"/>
            </a:xfrm>
            <a:custGeom>
              <a:avLst/>
              <a:gdLst>
                <a:gd name="connsiteX0" fmla="*/ 25085 w 25093"/>
                <a:gd name="connsiteY0" fmla="*/ 14414 h 28876"/>
                <a:gd name="connsiteX1" fmla="*/ 25085 w 25093"/>
                <a:gd name="connsiteY1" fmla="*/ 25085 h 28876"/>
                <a:gd name="connsiteX2" fmla="*/ 21544 w 25093"/>
                <a:gd name="connsiteY2" fmla="*/ 28875 h 28876"/>
                <a:gd name="connsiteX3" fmla="*/ 3293 w 25093"/>
                <a:gd name="connsiteY3" fmla="*/ 28875 h 28876"/>
                <a:gd name="connsiteX4" fmla="*/ 2 w 25093"/>
                <a:gd name="connsiteY4" fmla="*/ 25584 h 28876"/>
                <a:gd name="connsiteX5" fmla="*/ 2 w 25093"/>
                <a:gd name="connsiteY5" fmla="*/ 3543 h 28876"/>
                <a:gd name="connsiteX6" fmla="*/ 3792 w 25093"/>
                <a:gd name="connsiteY6" fmla="*/ 2 h 28876"/>
                <a:gd name="connsiteX7" fmla="*/ 21395 w 25093"/>
                <a:gd name="connsiteY7" fmla="*/ 2 h 28876"/>
                <a:gd name="connsiteX8" fmla="*/ 25035 w 25093"/>
                <a:gd name="connsiteY8" fmla="*/ 3742 h 28876"/>
                <a:gd name="connsiteX9" fmla="*/ 25035 w 25093"/>
                <a:gd name="connsiteY9" fmla="*/ 14414 h 28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093" h="28876">
                  <a:moveTo>
                    <a:pt x="25085" y="14414"/>
                  </a:moveTo>
                  <a:cubicBezTo>
                    <a:pt x="25085" y="17954"/>
                    <a:pt x="24985" y="21545"/>
                    <a:pt x="25085" y="25085"/>
                  </a:cubicBezTo>
                  <a:cubicBezTo>
                    <a:pt x="25185" y="27678"/>
                    <a:pt x="24387" y="28925"/>
                    <a:pt x="21544" y="28875"/>
                  </a:cubicBezTo>
                  <a:cubicBezTo>
                    <a:pt x="15461" y="28725"/>
                    <a:pt x="9377" y="28775"/>
                    <a:pt x="3293" y="28875"/>
                  </a:cubicBezTo>
                  <a:cubicBezTo>
                    <a:pt x="850" y="28875"/>
                    <a:pt x="-48" y="27977"/>
                    <a:pt x="2" y="25584"/>
                  </a:cubicBezTo>
                  <a:cubicBezTo>
                    <a:pt x="102" y="18253"/>
                    <a:pt x="102" y="10923"/>
                    <a:pt x="2" y="3543"/>
                  </a:cubicBezTo>
                  <a:cubicBezTo>
                    <a:pt x="2" y="750"/>
                    <a:pt x="1249" y="-48"/>
                    <a:pt x="3792" y="2"/>
                  </a:cubicBezTo>
                  <a:cubicBezTo>
                    <a:pt x="9676" y="102"/>
                    <a:pt x="15560" y="102"/>
                    <a:pt x="21395" y="2"/>
                  </a:cubicBezTo>
                  <a:cubicBezTo>
                    <a:pt x="24088" y="2"/>
                    <a:pt x="25135" y="1049"/>
                    <a:pt x="25035" y="3742"/>
                  </a:cubicBezTo>
                  <a:cubicBezTo>
                    <a:pt x="24885" y="7283"/>
                    <a:pt x="25035" y="10873"/>
                    <a:pt x="25035" y="14414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62" name="Forma libre: forma 61">
              <a:extLst>
                <a:ext uri="{FF2B5EF4-FFF2-40B4-BE49-F238E27FC236}">
                  <a16:creationId xmlns:a16="http://schemas.microsoft.com/office/drawing/2014/main" id="{D7B122B0-F367-4C17-9B72-37FE9C46FCBF}"/>
                </a:ext>
              </a:extLst>
            </p:cNvPr>
            <p:cNvSpPr/>
            <p:nvPr/>
          </p:nvSpPr>
          <p:spPr>
            <a:xfrm>
              <a:off x="1583907" y="4674007"/>
              <a:ext cx="17804" cy="32774"/>
            </a:xfrm>
            <a:custGeom>
              <a:avLst/>
              <a:gdLst>
                <a:gd name="connsiteX0" fmla="*/ 2795 w 17804"/>
                <a:gd name="connsiteY0" fmla="*/ 32774 h 32774"/>
                <a:gd name="connsiteX1" fmla="*/ 3 w 17804"/>
                <a:gd name="connsiteY1" fmla="*/ 27688 h 32774"/>
                <a:gd name="connsiteX2" fmla="*/ 3 w 17804"/>
                <a:gd name="connsiteY2" fmla="*/ 4400 h 32774"/>
                <a:gd name="connsiteX3" fmla="*/ 4541 w 17804"/>
                <a:gd name="connsiteY3" fmla="*/ 12 h 32774"/>
                <a:gd name="connsiteX4" fmla="*/ 12070 w 17804"/>
                <a:gd name="connsiteY4" fmla="*/ 12 h 32774"/>
                <a:gd name="connsiteX5" fmla="*/ 17805 w 17804"/>
                <a:gd name="connsiteY5" fmla="*/ 5647 h 32774"/>
                <a:gd name="connsiteX6" fmla="*/ 17705 w 17804"/>
                <a:gd name="connsiteY6" fmla="*/ 32675 h 32774"/>
                <a:gd name="connsiteX7" fmla="*/ 2795 w 17804"/>
                <a:gd name="connsiteY7" fmla="*/ 32725 h 32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804" h="32774">
                  <a:moveTo>
                    <a:pt x="2795" y="32774"/>
                  </a:moveTo>
                  <a:cubicBezTo>
                    <a:pt x="601" y="31777"/>
                    <a:pt x="-47" y="30032"/>
                    <a:pt x="3" y="27688"/>
                  </a:cubicBezTo>
                  <a:cubicBezTo>
                    <a:pt x="102" y="19909"/>
                    <a:pt x="102" y="12179"/>
                    <a:pt x="3" y="4400"/>
                  </a:cubicBezTo>
                  <a:cubicBezTo>
                    <a:pt x="3" y="1109"/>
                    <a:pt x="1349" y="-138"/>
                    <a:pt x="4541" y="12"/>
                  </a:cubicBezTo>
                  <a:cubicBezTo>
                    <a:pt x="7034" y="112"/>
                    <a:pt x="9577" y="12"/>
                    <a:pt x="12070" y="12"/>
                  </a:cubicBezTo>
                  <a:cubicBezTo>
                    <a:pt x="17606" y="112"/>
                    <a:pt x="17805" y="211"/>
                    <a:pt x="17805" y="5647"/>
                  </a:cubicBezTo>
                  <a:cubicBezTo>
                    <a:pt x="17805" y="14673"/>
                    <a:pt x="17755" y="23699"/>
                    <a:pt x="17705" y="32675"/>
                  </a:cubicBezTo>
                  <a:cubicBezTo>
                    <a:pt x="12719" y="32675"/>
                    <a:pt x="7732" y="32675"/>
                    <a:pt x="2795" y="32725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63" name="Forma libre: forma 62">
              <a:extLst>
                <a:ext uri="{FF2B5EF4-FFF2-40B4-BE49-F238E27FC236}">
                  <a16:creationId xmlns:a16="http://schemas.microsoft.com/office/drawing/2014/main" id="{3882BCC1-4438-4408-B928-AE7D63AD8F8A}"/>
                </a:ext>
              </a:extLst>
            </p:cNvPr>
            <p:cNvSpPr/>
            <p:nvPr/>
          </p:nvSpPr>
          <p:spPr>
            <a:xfrm>
              <a:off x="1145032" y="4884236"/>
              <a:ext cx="27526" cy="28994"/>
            </a:xfrm>
            <a:custGeom>
              <a:avLst/>
              <a:gdLst>
                <a:gd name="connsiteX0" fmla="*/ 0 w 27526"/>
                <a:gd name="connsiteY0" fmla="*/ 28994 h 28994"/>
                <a:gd name="connsiteX1" fmla="*/ 18152 w 27526"/>
                <a:gd name="connsiteY1" fmla="*/ 2265 h 28994"/>
                <a:gd name="connsiteX2" fmla="*/ 24933 w 27526"/>
                <a:gd name="connsiteY2" fmla="*/ 21 h 28994"/>
                <a:gd name="connsiteX3" fmla="*/ 27526 w 27526"/>
                <a:gd name="connsiteY3" fmla="*/ 2814 h 28994"/>
                <a:gd name="connsiteX4" fmla="*/ 27377 w 27526"/>
                <a:gd name="connsiteY4" fmla="*/ 26202 h 28994"/>
                <a:gd name="connsiteX5" fmla="*/ 24784 w 27526"/>
                <a:gd name="connsiteY5" fmla="*/ 28944 h 28994"/>
                <a:gd name="connsiteX6" fmla="*/ 0 w 27526"/>
                <a:gd name="connsiteY6" fmla="*/ 28944 h 28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526" h="28994">
                  <a:moveTo>
                    <a:pt x="0" y="28994"/>
                  </a:moveTo>
                  <a:cubicBezTo>
                    <a:pt x="6632" y="19270"/>
                    <a:pt x="12467" y="10793"/>
                    <a:pt x="18152" y="2265"/>
                  </a:cubicBezTo>
                  <a:cubicBezTo>
                    <a:pt x="19897" y="-377"/>
                    <a:pt x="22440" y="21"/>
                    <a:pt x="24933" y="21"/>
                  </a:cubicBezTo>
                  <a:cubicBezTo>
                    <a:pt x="26778" y="21"/>
                    <a:pt x="27526" y="1069"/>
                    <a:pt x="27526" y="2814"/>
                  </a:cubicBezTo>
                  <a:cubicBezTo>
                    <a:pt x="27526" y="10593"/>
                    <a:pt x="27427" y="18422"/>
                    <a:pt x="27377" y="26202"/>
                  </a:cubicBezTo>
                  <a:cubicBezTo>
                    <a:pt x="27377" y="27947"/>
                    <a:pt x="26679" y="28994"/>
                    <a:pt x="24784" y="28944"/>
                  </a:cubicBezTo>
                  <a:cubicBezTo>
                    <a:pt x="17054" y="28944"/>
                    <a:pt x="9275" y="28944"/>
                    <a:pt x="0" y="28944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64" name="Forma libre: forma 63">
              <a:extLst>
                <a:ext uri="{FF2B5EF4-FFF2-40B4-BE49-F238E27FC236}">
                  <a16:creationId xmlns:a16="http://schemas.microsoft.com/office/drawing/2014/main" id="{73D26D35-29E7-401E-8A21-5F64783D02AA}"/>
                </a:ext>
              </a:extLst>
            </p:cNvPr>
            <p:cNvSpPr/>
            <p:nvPr/>
          </p:nvSpPr>
          <p:spPr>
            <a:xfrm>
              <a:off x="1597175" y="4743633"/>
              <a:ext cx="24833" cy="31715"/>
            </a:xfrm>
            <a:custGeom>
              <a:avLst/>
              <a:gdLst>
                <a:gd name="connsiteX0" fmla="*/ 24834 w 24833"/>
                <a:gd name="connsiteY0" fmla="*/ 31715 h 31715"/>
                <a:gd name="connsiteX1" fmla="*/ 10921 w 24833"/>
                <a:gd name="connsiteY1" fmla="*/ 31715 h 31715"/>
                <a:gd name="connsiteX2" fmla="*/ 6134 w 24833"/>
                <a:gd name="connsiteY2" fmla="*/ 28673 h 31715"/>
                <a:gd name="connsiteX3" fmla="*/ 0 w 24833"/>
                <a:gd name="connsiteY3" fmla="*/ 2493 h 31715"/>
                <a:gd name="connsiteX4" fmla="*/ 11070 w 24833"/>
                <a:gd name="connsiteY4" fmla="*/ 0 h 31715"/>
                <a:gd name="connsiteX5" fmla="*/ 24784 w 24833"/>
                <a:gd name="connsiteY5" fmla="*/ 31715 h 31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833" h="31715">
                  <a:moveTo>
                    <a:pt x="24834" y="31715"/>
                  </a:moveTo>
                  <a:cubicBezTo>
                    <a:pt x="20196" y="31715"/>
                    <a:pt x="15558" y="31715"/>
                    <a:pt x="10921" y="31715"/>
                  </a:cubicBezTo>
                  <a:cubicBezTo>
                    <a:pt x="8627" y="31715"/>
                    <a:pt x="6732" y="31266"/>
                    <a:pt x="6134" y="28673"/>
                  </a:cubicBezTo>
                  <a:cubicBezTo>
                    <a:pt x="4089" y="19897"/>
                    <a:pt x="2044" y="11120"/>
                    <a:pt x="0" y="2493"/>
                  </a:cubicBezTo>
                  <a:cubicBezTo>
                    <a:pt x="3640" y="-50"/>
                    <a:pt x="8028" y="3142"/>
                    <a:pt x="11070" y="0"/>
                  </a:cubicBezTo>
                  <a:cubicBezTo>
                    <a:pt x="18550" y="9325"/>
                    <a:pt x="23238" y="19797"/>
                    <a:pt x="24784" y="31715"/>
                  </a:cubicBezTo>
                  <a:close/>
                </a:path>
              </a:pathLst>
            </a:custGeom>
            <a:solidFill>
              <a:srgbClr val="767777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65" name="Forma libre: forma 64">
              <a:extLst>
                <a:ext uri="{FF2B5EF4-FFF2-40B4-BE49-F238E27FC236}">
                  <a16:creationId xmlns:a16="http://schemas.microsoft.com/office/drawing/2014/main" id="{EAE88031-FA18-4B65-9CB6-D41A23ABDCDD}"/>
                </a:ext>
              </a:extLst>
            </p:cNvPr>
            <p:cNvSpPr/>
            <p:nvPr/>
          </p:nvSpPr>
          <p:spPr>
            <a:xfrm>
              <a:off x="1652377" y="4744830"/>
              <a:ext cx="24961" cy="30574"/>
            </a:xfrm>
            <a:custGeom>
              <a:avLst/>
              <a:gdLst>
                <a:gd name="connsiteX0" fmla="*/ 12965 w 24961"/>
                <a:gd name="connsiteY0" fmla="*/ 50 h 30574"/>
                <a:gd name="connsiteX1" fmla="*/ 22390 w 24961"/>
                <a:gd name="connsiteY1" fmla="*/ 299 h 30574"/>
                <a:gd name="connsiteX2" fmla="*/ 24784 w 24961"/>
                <a:gd name="connsiteY2" fmla="*/ 3541 h 30574"/>
                <a:gd name="connsiteX3" fmla="*/ 19249 w 24961"/>
                <a:gd name="connsiteY3" fmla="*/ 26778 h 30574"/>
                <a:gd name="connsiteX4" fmla="*/ 14511 w 24961"/>
                <a:gd name="connsiteY4" fmla="*/ 30568 h 30574"/>
                <a:gd name="connsiteX5" fmla="*/ 0 w 24961"/>
                <a:gd name="connsiteY5" fmla="*/ 30469 h 30574"/>
                <a:gd name="connsiteX6" fmla="*/ 12866 w 24961"/>
                <a:gd name="connsiteY6" fmla="*/ 0 h 30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961" h="30574">
                  <a:moveTo>
                    <a:pt x="12965" y="50"/>
                  </a:moveTo>
                  <a:cubicBezTo>
                    <a:pt x="16107" y="150"/>
                    <a:pt x="19249" y="199"/>
                    <a:pt x="22390" y="299"/>
                  </a:cubicBezTo>
                  <a:cubicBezTo>
                    <a:pt x="24634" y="299"/>
                    <a:pt x="25332" y="1396"/>
                    <a:pt x="24784" y="3541"/>
                  </a:cubicBezTo>
                  <a:cubicBezTo>
                    <a:pt x="22889" y="11270"/>
                    <a:pt x="20944" y="18999"/>
                    <a:pt x="19249" y="26778"/>
                  </a:cubicBezTo>
                  <a:cubicBezTo>
                    <a:pt x="18650" y="29571"/>
                    <a:pt x="17354" y="30668"/>
                    <a:pt x="14511" y="30568"/>
                  </a:cubicBezTo>
                  <a:cubicBezTo>
                    <a:pt x="9674" y="30419"/>
                    <a:pt x="4837" y="30469"/>
                    <a:pt x="0" y="30469"/>
                  </a:cubicBezTo>
                  <a:cubicBezTo>
                    <a:pt x="1347" y="19099"/>
                    <a:pt x="5635" y="8926"/>
                    <a:pt x="12866" y="0"/>
                  </a:cubicBezTo>
                  <a:close/>
                </a:path>
              </a:pathLst>
            </a:custGeom>
            <a:solidFill>
              <a:srgbClr val="767777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66" name="Forma libre: forma 65">
              <a:extLst>
                <a:ext uri="{FF2B5EF4-FFF2-40B4-BE49-F238E27FC236}">
                  <a16:creationId xmlns:a16="http://schemas.microsoft.com/office/drawing/2014/main" id="{525ABFC3-E659-45CD-831D-CF1C86F3D87C}"/>
                </a:ext>
              </a:extLst>
            </p:cNvPr>
            <p:cNvSpPr/>
            <p:nvPr/>
          </p:nvSpPr>
          <p:spPr>
            <a:xfrm>
              <a:off x="1910279" y="4856731"/>
              <a:ext cx="30757" cy="14461"/>
            </a:xfrm>
            <a:custGeom>
              <a:avLst/>
              <a:gdLst>
                <a:gd name="connsiteX0" fmla="*/ 14969 w 30757"/>
                <a:gd name="connsiteY0" fmla="*/ 50 h 14461"/>
                <a:gd name="connsiteX1" fmla="*/ 26987 w 30757"/>
                <a:gd name="connsiteY1" fmla="*/ 50 h 14461"/>
                <a:gd name="connsiteX2" fmla="*/ 30377 w 30757"/>
                <a:gd name="connsiteY2" fmla="*/ 3491 h 14461"/>
                <a:gd name="connsiteX3" fmla="*/ 20703 w 30757"/>
                <a:gd name="connsiteY3" fmla="*/ 14461 h 14461"/>
                <a:gd name="connsiteX4" fmla="*/ 3649 w 30757"/>
                <a:gd name="connsiteY4" fmla="*/ 14461 h 14461"/>
                <a:gd name="connsiteX5" fmla="*/ 308 w 30757"/>
                <a:gd name="connsiteY5" fmla="*/ 11070 h 14461"/>
                <a:gd name="connsiteX6" fmla="*/ 10531 w 30757"/>
                <a:gd name="connsiteY6" fmla="*/ 0 h 14461"/>
                <a:gd name="connsiteX7" fmla="*/ 14969 w 30757"/>
                <a:gd name="connsiteY7" fmla="*/ 0 h 14461"/>
                <a:gd name="connsiteX8" fmla="*/ 14969 w 30757"/>
                <a:gd name="connsiteY8" fmla="*/ 0 h 14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757" h="14461">
                  <a:moveTo>
                    <a:pt x="14969" y="50"/>
                  </a:moveTo>
                  <a:cubicBezTo>
                    <a:pt x="18958" y="50"/>
                    <a:pt x="22947" y="50"/>
                    <a:pt x="26987" y="50"/>
                  </a:cubicBezTo>
                  <a:cubicBezTo>
                    <a:pt x="29380" y="50"/>
                    <a:pt x="30178" y="1097"/>
                    <a:pt x="30377" y="3491"/>
                  </a:cubicBezTo>
                  <a:cubicBezTo>
                    <a:pt x="31325" y="14362"/>
                    <a:pt x="31275" y="14461"/>
                    <a:pt x="20703" y="14461"/>
                  </a:cubicBezTo>
                  <a:cubicBezTo>
                    <a:pt x="15019" y="14461"/>
                    <a:pt x="9334" y="14411"/>
                    <a:pt x="3649" y="14461"/>
                  </a:cubicBezTo>
                  <a:cubicBezTo>
                    <a:pt x="1206" y="14461"/>
                    <a:pt x="457" y="13464"/>
                    <a:pt x="308" y="11070"/>
                  </a:cubicBezTo>
                  <a:cubicBezTo>
                    <a:pt x="-490" y="0"/>
                    <a:pt x="-540" y="0"/>
                    <a:pt x="10531" y="0"/>
                  </a:cubicBezTo>
                  <a:cubicBezTo>
                    <a:pt x="12027" y="0"/>
                    <a:pt x="13473" y="0"/>
                    <a:pt x="14969" y="0"/>
                  </a:cubicBezTo>
                  <a:lnTo>
                    <a:pt x="14969" y="0"/>
                  </a:ln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67" name="Forma libre: forma 66">
              <a:extLst>
                <a:ext uri="{FF2B5EF4-FFF2-40B4-BE49-F238E27FC236}">
                  <a16:creationId xmlns:a16="http://schemas.microsoft.com/office/drawing/2014/main" id="{A4AEB3CA-9ACC-438B-ADE8-A17582D4157B}"/>
                </a:ext>
              </a:extLst>
            </p:cNvPr>
            <p:cNvSpPr/>
            <p:nvPr/>
          </p:nvSpPr>
          <p:spPr>
            <a:xfrm>
              <a:off x="2000066" y="4856530"/>
              <a:ext cx="30739" cy="14662"/>
            </a:xfrm>
            <a:custGeom>
              <a:avLst/>
              <a:gdLst>
                <a:gd name="connsiteX0" fmla="*/ 15192 w 30739"/>
                <a:gd name="connsiteY0" fmla="*/ 14613 h 14662"/>
                <a:gd name="connsiteX1" fmla="*/ 3822 w 30739"/>
                <a:gd name="connsiteY1" fmla="*/ 14613 h 14662"/>
                <a:gd name="connsiteX2" fmla="*/ 382 w 30739"/>
                <a:gd name="connsiteY2" fmla="*/ 11371 h 14662"/>
                <a:gd name="connsiteX3" fmla="*/ 10903 w 30739"/>
                <a:gd name="connsiteY3" fmla="*/ 2 h 14662"/>
                <a:gd name="connsiteX4" fmla="*/ 26661 w 30739"/>
                <a:gd name="connsiteY4" fmla="*/ 2 h 14662"/>
                <a:gd name="connsiteX5" fmla="*/ 30451 w 30739"/>
                <a:gd name="connsiteY5" fmla="*/ 3692 h 14662"/>
                <a:gd name="connsiteX6" fmla="*/ 20229 w 30739"/>
                <a:gd name="connsiteY6" fmla="*/ 14662 h 14662"/>
                <a:gd name="connsiteX7" fmla="*/ 15192 w 30739"/>
                <a:gd name="connsiteY7" fmla="*/ 14662 h 14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739" h="14662">
                  <a:moveTo>
                    <a:pt x="15192" y="14613"/>
                  </a:moveTo>
                  <a:cubicBezTo>
                    <a:pt x="11402" y="14613"/>
                    <a:pt x="7612" y="14563"/>
                    <a:pt x="3822" y="14613"/>
                  </a:cubicBezTo>
                  <a:cubicBezTo>
                    <a:pt x="1479" y="14662"/>
                    <a:pt x="581" y="13815"/>
                    <a:pt x="382" y="11371"/>
                  </a:cubicBezTo>
                  <a:cubicBezTo>
                    <a:pt x="-566" y="2"/>
                    <a:pt x="-616" y="2"/>
                    <a:pt x="10903" y="2"/>
                  </a:cubicBezTo>
                  <a:cubicBezTo>
                    <a:pt x="16140" y="2"/>
                    <a:pt x="21425" y="101"/>
                    <a:pt x="26661" y="2"/>
                  </a:cubicBezTo>
                  <a:cubicBezTo>
                    <a:pt x="29354" y="-48"/>
                    <a:pt x="30252" y="999"/>
                    <a:pt x="30451" y="3692"/>
                  </a:cubicBezTo>
                  <a:cubicBezTo>
                    <a:pt x="31199" y="14662"/>
                    <a:pt x="31299" y="14662"/>
                    <a:pt x="20229" y="14662"/>
                  </a:cubicBezTo>
                  <a:cubicBezTo>
                    <a:pt x="18533" y="14662"/>
                    <a:pt x="16888" y="14662"/>
                    <a:pt x="15192" y="14662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68" name="Forma libre: forma 67">
              <a:extLst>
                <a:ext uri="{FF2B5EF4-FFF2-40B4-BE49-F238E27FC236}">
                  <a16:creationId xmlns:a16="http://schemas.microsoft.com/office/drawing/2014/main" id="{E9AA1E77-F686-4C95-A27D-0953FBDD04A7}"/>
                </a:ext>
              </a:extLst>
            </p:cNvPr>
            <p:cNvSpPr/>
            <p:nvPr/>
          </p:nvSpPr>
          <p:spPr>
            <a:xfrm>
              <a:off x="1820439" y="4856731"/>
              <a:ext cx="30462" cy="14463"/>
            </a:xfrm>
            <a:custGeom>
              <a:avLst/>
              <a:gdLst>
                <a:gd name="connsiteX0" fmla="*/ 16046 w 30462"/>
                <a:gd name="connsiteY0" fmla="*/ 50 h 14463"/>
                <a:gd name="connsiteX1" fmla="*/ 27365 w 30462"/>
                <a:gd name="connsiteY1" fmla="*/ 50 h 14463"/>
                <a:gd name="connsiteX2" fmla="*/ 30457 w 30462"/>
                <a:gd name="connsiteY2" fmla="*/ 2992 h 14463"/>
                <a:gd name="connsiteX3" fmla="*/ 30457 w 30462"/>
                <a:gd name="connsiteY3" fmla="*/ 4239 h 14463"/>
                <a:gd name="connsiteX4" fmla="*/ 20783 w 30462"/>
                <a:gd name="connsiteY4" fmla="*/ 14411 h 14463"/>
                <a:gd name="connsiteX5" fmla="*/ 3828 w 30462"/>
                <a:gd name="connsiteY5" fmla="*/ 14411 h 14463"/>
                <a:gd name="connsiteX6" fmla="*/ 388 w 30462"/>
                <a:gd name="connsiteY6" fmla="*/ 11170 h 14463"/>
                <a:gd name="connsiteX7" fmla="*/ 10411 w 30462"/>
                <a:gd name="connsiteY7" fmla="*/ 0 h 14463"/>
                <a:gd name="connsiteX8" fmla="*/ 16046 w 30462"/>
                <a:gd name="connsiteY8" fmla="*/ 0 h 14463"/>
                <a:gd name="connsiteX9" fmla="*/ 16046 w 30462"/>
                <a:gd name="connsiteY9" fmla="*/ 0 h 14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462" h="14463">
                  <a:moveTo>
                    <a:pt x="16046" y="50"/>
                  </a:moveTo>
                  <a:cubicBezTo>
                    <a:pt x="19836" y="50"/>
                    <a:pt x="23576" y="50"/>
                    <a:pt x="27365" y="50"/>
                  </a:cubicBezTo>
                  <a:cubicBezTo>
                    <a:pt x="29360" y="50"/>
                    <a:pt x="30557" y="798"/>
                    <a:pt x="30457" y="2992"/>
                  </a:cubicBezTo>
                  <a:cubicBezTo>
                    <a:pt x="30457" y="3391"/>
                    <a:pt x="30457" y="3840"/>
                    <a:pt x="30457" y="4239"/>
                  </a:cubicBezTo>
                  <a:cubicBezTo>
                    <a:pt x="30308" y="16655"/>
                    <a:pt x="31804" y="14162"/>
                    <a:pt x="20783" y="14411"/>
                  </a:cubicBezTo>
                  <a:cubicBezTo>
                    <a:pt x="15148" y="14511"/>
                    <a:pt x="9463" y="14411"/>
                    <a:pt x="3828" y="14411"/>
                  </a:cubicBezTo>
                  <a:cubicBezTo>
                    <a:pt x="1485" y="14411"/>
                    <a:pt x="587" y="13614"/>
                    <a:pt x="388" y="11170"/>
                  </a:cubicBezTo>
                  <a:cubicBezTo>
                    <a:pt x="-560" y="0"/>
                    <a:pt x="-610" y="0"/>
                    <a:pt x="10411" y="0"/>
                  </a:cubicBezTo>
                  <a:cubicBezTo>
                    <a:pt x="12306" y="0"/>
                    <a:pt x="14201" y="0"/>
                    <a:pt x="16046" y="0"/>
                  </a:cubicBezTo>
                  <a:lnTo>
                    <a:pt x="16046" y="0"/>
                  </a:ln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69" name="Forma libre: forma 68">
              <a:extLst>
                <a:ext uri="{FF2B5EF4-FFF2-40B4-BE49-F238E27FC236}">
                  <a16:creationId xmlns:a16="http://schemas.microsoft.com/office/drawing/2014/main" id="{F11D237E-F199-4A9D-9FA0-05D1C11EC91A}"/>
                </a:ext>
              </a:extLst>
            </p:cNvPr>
            <p:cNvSpPr/>
            <p:nvPr/>
          </p:nvSpPr>
          <p:spPr>
            <a:xfrm>
              <a:off x="1955306" y="4856731"/>
              <a:ext cx="30375" cy="14423"/>
            </a:xfrm>
            <a:custGeom>
              <a:avLst/>
              <a:gdLst>
                <a:gd name="connsiteX0" fmla="*/ 15221 w 30375"/>
                <a:gd name="connsiteY0" fmla="*/ 14411 h 14423"/>
                <a:gd name="connsiteX1" fmla="*/ 3901 w 30375"/>
                <a:gd name="connsiteY1" fmla="*/ 14411 h 14423"/>
                <a:gd name="connsiteX2" fmla="*/ 261 w 30375"/>
                <a:gd name="connsiteY2" fmla="*/ 10721 h 14423"/>
                <a:gd name="connsiteX3" fmla="*/ 10184 w 30375"/>
                <a:gd name="connsiteY3" fmla="*/ 0 h 14423"/>
                <a:gd name="connsiteX4" fmla="*/ 26541 w 30375"/>
                <a:gd name="connsiteY4" fmla="*/ 0 h 14423"/>
                <a:gd name="connsiteX5" fmla="*/ 30181 w 30375"/>
                <a:gd name="connsiteY5" fmla="*/ 3740 h 14423"/>
                <a:gd name="connsiteX6" fmla="*/ 20307 w 30375"/>
                <a:gd name="connsiteY6" fmla="*/ 14411 h 14423"/>
                <a:gd name="connsiteX7" fmla="*/ 15271 w 30375"/>
                <a:gd name="connsiteY7" fmla="*/ 14411 h 14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375" h="14423">
                  <a:moveTo>
                    <a:pt x="15221" y="14411"/>
                  </a:moveTo>
                  <a:cubicBezTo>
                    <a:pt x="11431" y="14411"/>
                    <a:pt x="7641" y="14262"/>
                    <a:pt x="3901" y="14411"/>
                  </a:cubicBezTo>
                  <a:cubicBezTo>
                    <a:pt x="1109" y="14561"/>
                    <a:pt x="410" y="13265"/>
                    <a:pt x="261" y="10721"/>
                  </a:cubicBezTo>
                  <a:cubicBezTo>
                    <a:pt x="-437" y="0"/>
                    <a:pt x="-487" y="0"/>
                    <a:pt x="10184" y="0"/>
                  </a:cubicBezTo>
                  <a:cubicBezTo>
                    <a:pt x="15620" y="0"/>
                    <a:pt x="21105" y="100"/>
                    <a:pt x="26541" y="0"/>
                  </a:cubicBezTo>
                  <a:cubicBezTo>
                    <a:pt x="29283" y="0"/>
                    <a:pt x="30031" y="1097"/>
                    <a:pt x="30181" y="3740"/>
                  </a:cubicBezTo>
                  <a:cubicBezTo>
                    <a:pt x="30729" y="14411"/>
                    <a:pt x="30829" y="14411"/>
                    <a:pt x="20307" y="14411"/>
                  </a:cubicBezTo>
                  <a:cubicBezTo>
                    <a:pt x="18612" y="14411"/>
                    <a:pt x="16966" y="14411"/>
                    <a:pt x="15271" y="14411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70" name="Forma libre: forma 69">
              <a:extLst>
                <a:ext uri="{FF2B5EF4-FFF2-40B4-BE49-F238E27FC236}">
                  <a16:creationId xmlns:a16="http://schemas.microsoft.com/office/drawing/2014/main" id="{5F5CBE0A-B795-42D8-A483-D9C8149DF94B}"/>
                </a:ext>
              </a:extLst>
            </p:cNvPr>
            <p:cNvSpPr/>
            <p:nvPr/>
          </p:nvSpPr>
          <p:spPr>
            <a:xfrm>
              <a:off x="1865436" y="4856731"/>
              <a:ext cx="30603" cy="14413"/>
            </a:xfrm>
            <a:custGeom>
              <a:avLst/>
              <a:gdLst>
                <a:gd name="connsiteX0" fmla="*/ 14982 w 30603"/>
                <a:gd name="connsiteY0" fmla="*/ 14411 h 14413"/>
                <a:gd name="connsiteX1" fmla="*/ 3662 w 30603"/>
                <a:gd name="connsiteY1" fmla="*/ 14411 h 14413"/>
                <a:gd name="connsiteX2" fmla="*/ 570 w 30603"/>
                <a:gd name="connsiteY2" fmla="*/ 11569 h 14413"/>
                <a:gd name="connsiteX3" fmla="*/ 10743 w 30603"/>
                <a:gd name="connsiteY3" fmla="*/ 0 h 14413"/>
                <a:gd name="connsiteX4" fmla="*/ 26501 w 30603"/>
                <a:gd name="connsiteY4" fmla="*/ 0 h 14413"/>
                <a:gd name="connsiteX5" fmla="*/ 30341 w 30603"/>
                <a:gd name="connsiteY5" fmla="*/ 3541 h 14413"/>
                <a:gd name="connsiteX6" fmla="*/ 20018 w 30603"/>
                <a:gd name="connsiteY6" fmla="*/ 14411 h 14413"/>
                <a:gd name="connsiteX7" fmla="*/ 14982 w 30603"/>
                <a:gd name="connsiteY7" fmla="*/ 14411 h 1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603" h="14413">
                  <a:moveTo>
                    <a:pt x="14982" y="14411"/>
                  </a:moveTo>
                  <a:cubicBezTo>
                    <a:pt x="11192" y="14411"/>
                    <a:pt x="7402" y="14312"/>
                    <a:pt x="3662" y="14411"/>
                  </a:cubicBezTo>
                  <a:cubicBezTo>
                    <a:pt x="1568" y="14461"/>
                    <a:pt x="820" y="13663"/>
                    <a:pt x="570" y="11569"/>
                  </a:cubicBezTo>
                  <a:cubicBezTo>
                    <a:pt x="-726" y="50"/>
                    <a:pt x="-726" y="0"/>
                    <a:pt x="10743" y="0"/>
                  </a:cubicBezTo>
                  <a:cubicBezTo>
                    <a:pt x="15979" y="0"/>
                    <a:pt x="21215" y="50"/>
                    <a:pt x="26501" y="0"/>
                  </a:cubicBezTo>
                  <a:cubicBezTo>
                    <a:pt x="29044" y="0"/>
                    <a:pt x="30141" y="748"/>
                    <a:pt x="30341" y="3541"/>
                  </a:cubicBezTo>
                  <a:cubicBezTo>
                    <a:pt x="31039" y="14411"/>
                    <a:pt x="31139" y="14411"/>
                    <a:pt x="20018" y="14411"/>
                  </a:cubicBezTo>
                  <a:cubicBezTo>
                    <a:pt x="18323" y="14411"/>
                    <a:pt x="16677" y="14411"/>
                    <a:pt x="14982" y="14411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71" name="Forma libre: forma 70">
              <a:extLst>
                <a:ext uri="{FF2B5EF4-FFF2-40B4-BE49-F238E27FC236}">
                  <a16:creationId xmlns:a16="http://schemas.microsoft.com/office/drawing/2014/main" id="{A8E82EF5-E099-4A78-B3CA-A14446ECC2AC}"/>
                </a:ext>
              </a:extLst>
            </p:cNvPr>
            <p:cNvSpPr/>
            <p:nvPr/>
          </p:nvSpPr>
          <p:spPr>
            <a:xfrm>
              <a:off x="1776091" y="4856760"/>
              <a:ext cx="29928" cy="14482"/>
            </a:xfrm>
            <a:custGeom>
              <a:avLst/>
              <a:gdLst>
                <a:gd name="connsiteX0" fmla="*/ 14816 w 29928"/>
                <a:gd name="connsiteY0" fmla="*/ 14383 h 14482"/>
                <a:gd name="connsiteX1" fmla="*/ 5989 w 29928"/>
                <a:gd name="connsiteY1" fmla="*/ 14383 h 14482"/>
                <a:gd name="connsiteX2" fmla="*/ 5 w 29928"/>
                <a:gd name="connsiteY2" fmla="*/ 8149 h 14482"/>
                <a:gd name="connsiteX3" fmla="*/ 7884 w 29928"/>
                <a:gd name="connsiteY3" fmla="*/ 21 h 14482"/>
                <a:gd name="connsiteX4" fmla="*/ 25537 w 29928"/>
                <a:gd name="connsiteY4" fmla="*/ 21 h 14482"/>
                <a:gd name="connsiteX5" fmla="*/ 29776 w 29928"/>
                <a:gd name="connsiteY5" fmla="*/ 3861 h 14482"/>
                <a:gd name="connsiteX6" fmla="*/ 19852 w 29928"/>
                <a:gd name="connsiteY6" fmla="*/ 14483 h 14482"/>
                <a:gd name="connsiteX7" fmla="*/ 14816 w 29928"/>
                <a:gd name="connsiteY7" fmla="*/ 14483 h 14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928" h="14482">
                  <a:moveTo>
                    <a:pt x="14816" y="14383"/>
                  </a:moveTo>
                  <a:cubicBezTo>
                    <a:pt x="11873" y="14383"/>
                    <a:pt x="8931" y="14383"/>
                    <a:pt x="5989" y="14383"/>
                  </a:cubicBezTo>
                  <a:cubicBezTo>
                    <a:pt x="155" y="14283"/>
                    <a:pt x="-45" y="15580"/>
                    <a:pt x="5" y="8149"/>
                  </a:cubicBezTo>
                  <a:cubicBezTo>
                    <a:pt x="105" y="-1275"/>
                    <a:pt x="-1042" y="121"/>
                    <a:pt x="7884" y="21"/>
                  </a:cubicBezTo>
                  <a:cubicBezTo>
                    <a:pt x="13768" y="-29"/>
                    <a:pt x="19653" y="121"/>
                    <a:pt x="25537" y="21"/>
                  </a:cubicBezTo>
                  <a:cubicBezTo>
                    <a:pt x="28330" y="-29"/>
                    <a:pt x="29626" y="669"/>
                    <a:pt x="29776" y="3861"/>
                  </a:cubicBezTo>
                  <a:cubicBezTo>
                    <a:pt x="30224" y="14483"/>
                    <a:pt x="30374" y="14483"/>
                    <a:pt x="19852" y="14483"/>
                  </a:cubicBezTo>
                  <a:cubicBezTo>
                    <a:pt x="18157" y="14483"/>
                    <a:pt x="16511" y="14483"/>
                    <a:pt x="14816" y="14483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72" name="Forma libre: forma 71">
              <a:extLst>
                <a:ext uri="{FF2B5EF4-FFF2-40B4-BE49-F238E27FC236}">
                  <a16:creationId xmlns:a16="http://schemas.microsoft.com/office/drawing/2014/main" id="{418F35F6-104D-4004-AA74-7A8CEF0A0C67}"/>
                </a:ext>
              </a:extLst>
            </p:cNvPr>
            <p:cNvSpPr/>
            <p:nvPr/>
          </p:nvSpPr>
          <p:spPr>
            <a:xfrm>
              <a:off x="2105467" y="4923232"/>
              <a:ext cx="16454" cy="22895"/>
            </a:xfrm>
            <a:custGeom>
              <a:avLst/>
              <a:gdLst>
                <a:gd name="connsiteX0" fmla="*/ 50 w 16454"/>
                <a:gd name="connsiteY0" fmla="*/ 21613 h 22895"/>
                <a:gd name="connsiteX1" fmla="*/ 50 w 16454"/>
                <a:gd name="connsiteY1" fmla="*/ 4060 h 22895"/>
                <a:gd name="connsiteX2" fmla="*/ 3690 w 16454"/>
                <a:gd name="connsiteY2" fmla="*/ 320 h 22895"/>
                <a:gd name="connsiteX3" fmla="*/ 16406 w 16454"/>
                <a:gd name="connsiteY3" fmla="*/ 11889 h 22895"/>
                <a:gd name="connsiteX4" fmla="*/ 16406 w 16454"/>
                <a:gd name="connsiteY4" fmla="*/ 18771 h 22895"/>
                <a:gd name="connsiteX5" fmla="*/ 12716 w 16454"/>
                <a:gd name="connsiteY5" fmla="*/ 22860 h 22895"/>
                <a:gd name="connsiteX6" fmla="*/ 200 w 16454"/>
                <a:gd name="connsiteY6" fmla="*/ 22461 h 22895"/>
                <a:gd name="connsiteX7" fmla="*/ 0 w 16454"/>
                <a:gd name="connsiteY7" fmla="*/ 21563 h 22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454" h="22895">
                  <a:moveTo>
                    <a:pt x="50" y="21613"/>
                  </a:moveTo>
                  <a:cubicBezTo>
                    <a:pt x="50" y="15779"/>
                    <a:pt x="150" y="9894"/>
                    <a:pt x="50" y="4060"/>
                  </a:cubicBezTo>
                  <a:cubicBezTo>
                    <a:pt x="50" y="1417"/>
                    <a:pt x="997" y="470"/>
                    <a:pt x="3690" y="320"/>
                  </a:cubicBezTo>
                  <a:cubicBezTo>
                    <a:pt x="16406" y="-528"/>
                    <a:pt x="16406" y="-578"/>
                    <a:pt x="16406" y="11889"/>
                  </a:cubicBezTo>
                  <a:cubicBezTo>
                    <a:pt x="16406" y="14183"/>
                    <a:pt x="16256" y="16527"/>
                    <a:pt x="16406" y="18771"/>
                  </a:cubicBezTo>
                  <a:cubicBezTo>
                    <a:pt x="16655" y="21563"/>
                    <a:pt x="16007" y="23159"/>
                    <a:pt x="12716" y="22860"/>
                  </a:cubicBezTo>
                  <a:cubicBezTo>
                    <a:pt x="8577" y="22511"/>
                    <a:pt x="4338" y="23209"/>
                    <a:pt x="200" y="22461"/>
                  </a:cubicBezTo>
                  <a:cubicBezTo>
                    <a:pt x="349" y="22112"/>
                    <a:pt x="249" y="21813"/>
                    <a:pt x="0" y="21563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73" name="Forma libre: forma 72">
              <a:extLst>
                <a:ext uri="{FF2B5EF4-FFF2-40B4-BE49-F238E27FC236}">
                  <a16:creationId xmlns:a16="http://schemas.microsoft.com/office/drawing/2014/main" id="{97B8FDE6-44C4-40C8-86C8-FB4C3BD1A1F9}"/>
                </a:ext>
              </a:extLst>
            </p:cNvPr>
            <p:cNvSpPr/>
            <p:nvPr/>
          </p:nvSpPr>
          <p:spPr>
            <a:xfrm>
              <a:off x="2144811" y="4857728"/>
              <a:ext cx="20196" cy="31080"/>
            </a:xfrm>
            <a:custGeom>
              <a:avLst/>
              <a:gdLst>
                <a:gd name="connsiteX0" fmla="*/ 19897 w 20196"/>
                <a:gd name="connsiteY0" fmla="*/ 50 h 31080"/>
                <a:gd name="connsiteX1" fmla="*/ 20196 w 20196"/>
                <a:gd name="connsiteY1" fmla="*/ 27776 h 31080"/>
                <a:gd name="connsiteX2" fmla="*/ 17304 w 20196"/>
                <a:gd name="connsiteY2" fmla="*/ 30967 h 31080"/>
                <a:gd name="connsiteX3" fmla="*/ 3441 w 20196"/>
                <a:gd name="connsiteY3" fmla="*/ 31067 h 31080"/>
                <a:gd name="connsiteX4" fmla="*/ 0 w 20196"/>
                <a:gd name="connsiteY4" fmla="*/ 27576 h 31080"/>
                <a:gd name="connsiteX5" fmla="*/ 6184 w 20196"/>
                <a:gd name="connsiteY5" fmla="*/ 18800 h 31080"/>
                <a:gd name="connsiteX6" fmla="*/ 19897 w 20196"/>
                <a:gd name="connsiteY6" fmla="*/ 0 h 31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196" h="31080">
                  <a:moveTo>
                    <a:pt x="19897" y="50"/>
                  </a:moveTo>
                  <a:cubicBezTo>
                    <a:pt x="19997" y="9275"/>
                    <a:pt x="20047" y="18501"/>
                    <a:pt x="20196" y="27776"/>
                  </a:cubicBezTo>
                  <a:cubicBezTo>
                    <a:pt x="20196" y="29820"/>
                    <a:pt x="19398" y="30967"/>
                    <a:pt x="17304" y="30967"/>
                  </a:cubicBezTo>
                  <a:cubicBezTo>
                    <a:pt x="12666" y="31017"/>
                    <a:pt x="8078" y="31117"/>
                    <a:pt x="3441" y="31067"/>
                  </a:cubicBezTo>
                  <a:cubicBezTo>
                    <a:pt x="1197" y="31067"/>
                    <a:pt x="0" y="29870"/>
                    <a:pt x="0" y="27576"/>
                  </a:cubicBezTo>
                  <a:cubicBezTo>
                    <a:pt x="2045" y="24634"/>
                    <a:pt x="3989" y="21642"/>
                    <a:pt x="6184" y="18800"/>
                  </a:cubicBezTo>
                  <a:cubicBezTo>
                    <a:pt x="10921" y="12666"/>
                    <a:pt x="14511" y="5685"/>
                    <a:pt x="19897" y="0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74" name="Forma libre: forma 73">
              <a:extLst>
                <a:ext uri="{FF2B5EF4-FFF2-40B4-BE49-F238E27FC236}">
                  <a16:creationId xmlns:a16="http://schemas.microsoft.com/office/drawing/2014/main" id="{F94C8F3C-19A1-42CD-8B71-E3364D636BC0}"/>
                </a:ext>
              </a:extLst>
            </p:cNvPr>
            <p:cNvSpPr/>
            <p:nvPr/>
          </p:nvSpPr>
          <p:spPr>
            <a:xfrm>
              <a:off x="2124095" y="4923405"/>
              <a:ext cx="16400" cy="22736"/>
            </a:xfrm>
            <a:custGeom>
              <a:avLst/>
              <a:gdLst>
                <a:gd name="connsiteX0" fmla="*/ 121 w 16400"/>
                <a:gd name="connsiteY0" fmla="*/ 11716 h 22736"/>
                <a:gd name="connsiteX1" fmla="*/ 121 w 16400"/>
                <a:gd name="connsiteY1" fmla="*/ 6081 h 22736"/>
                <a:gd name="connsiteX2" fmla="*/ 1567 w 16400"/>
                <a:gd name="connsiteY2" fmla="*/ 446 h 22736"/>
                <a:gd name="connsiteX3" fmla="*/ 11391 w 16400"/>
                <a:gd name="connsiteY3" fmla="*/ 2441 h 22736"/>
                <a:gd name="connsiteX4" fmla="*/ 16228 w 16400"/>
                <a:gd name="connsiteY4" fmla="*/ 20642 h 22736"/>
                <a:gd name="connsiteX5" fmla="*/ 14383 w 16400"/>
                <a:gd name="connsiteY5" fmla="*/ 22687 h 22736"/>
                <a:gd name="connsiteX6" fmla="*/ 11241 w 16400"/>
                <a:gd name="connsiteY6" fmla="*/ 22737 h 22736"/>
                <a:gd name="connsiteX7" fmla="*/ 1218 w 16400"/>
                <a:gd name="connsiteY7" fmla="*/ 22537 h 22736"/>
                <a:gd name="connsiteX8" fmla="*/ 321 w 16400"/>
                <a:gd name="connsiteY8" fmla="*/ 21839 h 22736"/>
                <a:gd name="connsiteX9" fmla="*/ 321 w 16400"/>
                <a:gd name="connsiteY9" fmla="*/ 11766 h 22736"/>
                <a:gd name="connsiteX10" fmla="*/ 171 w 16400"/>
                <a:gd name="connsiteY10" fmla="*/ 11766 h 22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400" h="22736">
                  <a:moveTo>
                    <a:pt x="121" y="11716"/>
                  </a:moveTo>
                  <a:cubicBezTo>
                    <a:pt x="121" y="9821"/>
                    <a:pt x="-28" y="7926"/>
                    <a:pt x="121" y="6081"/>
                  </a:cubicBezTo>
                  <a:cubicBezTo>
                    <a:pt x="321" y="4136"/>
                    <a:pt x="-876" y="1693"/>
                    <a:pt x="1567" y="446"/>
                  </a:cubicBezTo>
                  <a:cubicBezTo>
                    <a:pt x="3911" y="-751"/>
                    <a:pt x="9746" y="646"/>
                    <a:pt x="11391" y="2441"/>
                  </a:cubicBezTo>
                  <a:cubicBezTo>
                    <a:pt x="16228" y="7677"/>
                    <a:pt x="16777" y="13960"/>
                    <a:pt x="16228" y="20642"/>
                  </a:cubicBezTo>
                  <a:cubicBezTo>
                    <a:pt x="16128" y="21839"/>
                    <a:pt x="15630" y="22587"/>
                    <a:pt x="14383" y="22687"/>
                  </a:cubicBezTo>
                  <a:cubicBezTo>
                    <a:pt x="13336" y="22737"/>
                    <a:pt x="12289" y="22737"/>
                    <a:pt x="11241" y="22737"/>
                  </a:cubicBezTo>
                  <a:cubicBezTo>
                    <a:pt x="7900" y="22737"/>
                    <a:pt x="4559" y="22637"/>
                    <a:pt x="1218" y="22537"/>
                  </a:cubicBezTo>
                  <a:cubicBezTo>
                    <a:pt x="869" y="22537"/>
                    <a:pt x="321" y="22088"/>
                    <a:pt x="321" y="21839"/>
                  </a:cubicBezTo>
                  <a:cubicBezTo>
                    <a:pt x="271" y="18498"/>
                    <a:pt x="321" y="15157"/>
                    <a:pt x="321" y="11766"/>
                  </a:cubicBezTo>
                  <a:cubicBezTo>
                    <a:pt x="271" y="11766"/>
                    <a:pt x="221" y="11766"/>
                    <a:pt x="171" y="11766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75" name="Forma libre: forma 74">
              <a:extLst>
                <a:ext uri="{FF2B5EF4-FFF2-40B4-BE49-F238E27FC236}">
                  <a16:creationId xmlns:a16="http://schemas.microsoft.com/office/drawing/2014/main" id="{9BEE8790-9CFD-45B3-B668-19DDBE0A544E}"/>
                </a:ext>
              </a:extLst>
            </p:cNvPr>
            <p:cNvSpPr/>
            <p:nvPr/>
          </p:nvSpPr>
          <p:spPr>
            <a:xfrm>
              <a:off x="2090257" y="4861817"/>
              <a:ext cx="18700" cy="26878"/>
            </a:xfrm>
            <a:custGeom>
              <a:avLst/>
              <a:gdLst>
                <a:gd name="connsiteX0" fmla="*/ 18700 w 18700"/>
                <a:gd name="connsiteY0" fmla="*/ 26030 h 26878"/>
                <a:gd name="connsiteX1" fmla="*/ 2892 w 18700"/>
                <a:gd name="connsiteY1" fmla="*/ 26828 h 26878"/>
                <a:gd name="connsiteX2" fmla="*/ 0 w 18700"/>
                <a:gd name="connsiteY2" fmla="*/ 24385 h 26878"/>
                <a:gd name="connsiteX3" fmla="*/ 698 w 18700"/>
                <a:gd name="connsiteY3" fmla="*/ 0 h 26878"/>
                <a:gd name="connsiteX4" fmla="*/ 18700 w 18700"/>
                <a:gd name="connsiteY4" fmla="*/ 26030 h 26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00" h="26878">
                  <a:moveTo>
                    <a:pt x="18700" y="26030"/>
                  </a:moveTo>
                  <a:cubicBezTo>
                    <a:pt x="12916" y="27177"/>
                    <a:pt x="7879" y="26828"/>
                    <a:pt x="2892" y="26828"/>
                  </a:cubicBezTo>
                  <a:cubicBezTo>
                    <a:pt x="1247" y="26828"/>
                    <a:pt x="0" y="26330"/>
                    <a:pt x="0" y="24385"/>
                  </a:cubicBezTo>
                  <a:cubicBezTo>
                    <a:pt x="0" y="16356"/>
                    <a:pt x="0" y="8278"/>
                    <a:pt x="698" y="0"/>
                  </a:cubicBezTo>
                  <a:cubicBezTo>
                    <a:pt x="7131" y="8328"/>
                    <a:pt x="13863" y="16207"/>
                    <a:pt x="18700" y="26030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76" name="Forma libre: forma 75">
              <a:extLst>
                <a:ext uri="{FF2B5EF4-FFF2-40B4-BE49-F238E27FC236}">
                  <a16:creationId xmlns:a16="http://schemas.microsoft.com/office/drawing/2014/main" id="{83A64E9B-DDBD-4641-825C-4D7C9598003C}"/>
                </a:ext>
              </a:extLst>
            </p:cNvPr>
            <p:cNvSpPr/>
            <p:nvPr/>
          </p:nvSpPr>
          <p:spPr>
            <a:xfrm>
              <a:off x="2134319" y="4856222"/>
              <a:ext cx="30389" cy="29132"/>
            </a:xfrm>
            <a:custGeom>
              <a:avLst/>
              <a:gdLst>
                <a:gd name="connsiteX0" fmla="*/ 30389 w 30389"/>
                <a:gd name="connsiteY0" fmla="*/ 1556 h 29132"/>
                <a:gd name="connsiteX1" fmla="*/ 16676 w 30389"/>
                <a:gd name="connsiteY1" fmla="*/ 20356 h 29132"/>
                <a:gd name="connsiteX2" fmla="*/ 10492 w 30389"/>
                <a:gd name="connsiteY2" fmla="*/ 29132 h 29132"/>
                <a:gd name="connsiteX3" fmla="*/ 7899 w 30389"/>
                <a:gd name="connsiteY3" fmla="*/ 25392 h 29132"/>
                <a:gd name="connsiteX4" fmla="*/ 23009 w 30389"/>
                <a:gd name="connsiteY4" fmla="*/ 1307 h 29132"/>
                <a:gd name="connsiteX5" fmla="*/ 16077 w 30389"/>
                <a:gd name="connsiteY5" fmla="*/ 1307 h 29132"/>
                <a:gd name="connsiteX6" fmla="*/ 12088 w 30389"/>
                <a:gd name="connsiteY6" fmla="*/ 2753 h 29132"/>
                <a:gd name="connsiteX7" fmla="*/ 2663 w 30389"/>
                <a:gd name="connsiteY7" fmla="*/ 18012 h 29132"/>
                <a:gd name="connsiteX8" fmla="*/ 369 w 30389"/>
                <a:gd name="connsiteY8" fmla="*/ 1755 h 29132"/>
                <a:gd name="connsiteX9" fmla="*/ 2613 w 30389"/>
                <a:gd name="connsiteY9" fmla="*/ 10 h 29132"/>
                <a:gd name="connsiteX10" fmla="*/ 29541 w 30389"/>
                <a:gd name="connsiteY10" fmla="*/ 658 h 29132"/>
                <a:gd name="connsiteX11" fmla="*/ 30289 w 30389"/>
                <a:gd name="connsiteY11" fmla="*/ 1556 h 29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389" h="29132">
                  <a:moveTo>
                    <a:pt x="30389" y="1556"/>
                  </a:moveTo>
                  <a:cubicBezTo>
                    <a:pt x="25003" y="7241"/>
                    <a:pt x="21413" y="14222"/>
                    <a:pt x="16676" y="20356"/>
                  </a:cubicBezTo>
                  <a:cubicBezTo>
                    <a:pt x="14482" y="23198"/>
                    <a:pt x="12537" y="26190"/>
                    <a:pt x="10492" y="29132"/>
                  </a:cubicBezTo>
                  <a:cubicBezTo>
                    <a:pt x="9295" y="28085"/>
                    <a:pt x="8498" y="26838"/>
                    <a:pt x="7899" y="25392"/>
                  </a:cubicBezTo>
                  <a:cubicBezTo>
                    <a:pt x="14133" y="18062"/>
                    <a:pt x="21962" y="5695"/>
                    <a:pt x="23009" y="1307"/>
                  </a:cubicBezTo>
                  <a:cubicBezTo>
                    <a:pt x="20665" y="1307"/>
                    <a:pt x="18371" y="1307"/>
                    <a:pt x="16077" y="1307"/>
                  </a:cubicBezTo>
                  <a:cubicBezTo>
                    <a:pt x="14581" y="1307"/>
                    <a:pt x="12986" y="1406"/>
                    <a:pt x="12088" y="2753"/>
                  </a:cubicBezTo>
                  <a:cubicBezTo>
                    <a:pt x="8747" y="7690"/>
                    <a:pt x="3910" y="11729"/>
                    <a:pt x="2663" y="18012"/>
                  </a:cubicBezTo>
                  <a:cubicBezTo>
                    <a:pt x="-1526" y="13075"/>
                    <a:pt x="519" y="7291"/>
                    <a:pt x="369" y="1755"/>
                  </a:cubicBezTo>
                  <a:cubicBezTo>
                    <a:pt x="369" y="559"/>
                    <a:pt x="1566" y="-90"/>
                    <a:pt x="2613" y="10"/>
                  </a:cubicBezTo>
                  <a:cubicBezTo>
                    <a:pt x="11589" y="908"/>
                    <a:pt x="20615" y="-788"/>
                    <a:pt x="29541" y="658"/>
                  </a:cubicBezTo>
                  <a:cubicBezTo>
                    <a:pt x="29841" y="658"/>
                    <a:pt x="30040" y="1257"/>
                    <a:pt x="30289" y="1556"/>
                  </a:cubicBezTo>
                  <a:close/>
                </a:path>
              </a:pathLst>
            </a:custGeom>
            <a:solidFill>
              <a:srgbClr val="767777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77" name="Forma libre: forma 76">
              <a:extLst>
                <a:ext uri="{FF2B5EF4-FFF2-40B4-BE49-F238E27FC236}">
                  <a16:creationId xmlns:a16="http://schemas.microsoft.com/office/drawing/2014/main" id="{3BEC4D49-DA7C-4AD7-A4BA-93EA52583FCB}"/>
                </a:ext>
              </a:extLst>
            </p:cNvPr>
            <p:cNvSpPr/>
            <p:nvPr/>
          </p:nvSpPr>
          <p:spPr>
            <a:xfrm>
              <a:off x="935819" y="4893533"/>
              <a:ext cx="24574" cy="10877"/>
            </a:xfrm>
            <a:custGeom>
              <a:avLst/>
              <a:gdLst>
                <a:gd name="connsiteX0" fmla="*/ 12439 w 24574"/>
                <a:gd name="connsiteY0" fmla="*/ 10671 h 10877"/>
                <a:gd name="connsiteX1" fmla="*/ 6156 w 24574"/>
                <a:gd name="connsiteY1" fmla="*/ 10671 h 10877"/>
                <a:gd name="connsiteX2" fmla="*/ 571 w 24574"/>
                <a:gd name="connsiteY2" fmla="*/ 9325 h 10877"/>
                <a:gd name="connsiteX3" fmla="*/ 521 w 24574"/>
                <a:gd name="connsiteY3" fmla="*/ 1297 h 10877"/>
                <a:gd name="connsiteX4" fmla="*/ 3065 w 24574"/>
                <a:gd name="connsiteY4" fmla="*/ 0 h 10877"/>
                <a:gd name="connsiteX5" fmla="*/ 21864 w 24574"/>
                <a:gd name="connsiteY5" fmla="*/ 0 h 10877"/>
                <a:gd name="connsiteX6" fmla="*/ 24557 w 24574"/>
                <a:gd name="connsiteY6" fmla="*/ 2593 h 10877"/>
                <a:gd name="connsiteX7" fmla="*/ 24557 w 24574"/>
                <a:gd name="connsiteY7" fmla="*/ 3840 h 10877"/>
                <a:gd name="connsiteX8" fmla="*/ 18025 w 24574"/>
                <a:gd name="connsiteY8" fmla="*/ 10721 h 10877"/>
                <a:gd name="connsiteX9" fmla="*/ 12390 w 24574"/>
                <a:gd name="connsiteY9" fmla="*/ 10721 h 10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574" h="10877">
                  <a:moveTo>
                    <a:pt x="12439" y="10671"/>
                  </a:moveTo>
                  <a:cubicBezTo>
                    <a:pt x="10345" y="10671"/>
                    <a:pt x="8251" y="10821"/>
                    <a:pt x="6156" y="10671"/>
                  </a:cubicBezTo>
                  <a:cubicBezTo>
                    <a:pt x="4211" y="10472"/>
                    <a:pt x="1519" y="11868"/>
                    <a:pt x="571" y="9325"/>
                  </a:cubicBezTo>
                  <a:cubicBezTo>
                    <a:pt x="-326" y="6832"/>
                    <a:pt x="-27" y="3939"/>
                    <a:pt x="521" y="1297"/>
                  </a:cubicBezTo>
                  <a:cubicBezTo>
                    <a:pt x="771" y="50"/>
                    <a:pt x="2067" y="0"/>
                    <a:pt x="3065" y="0"/>
                  </a:cubicBezTo>
                  <a:cubicBezTo>
                    <a:pt x="9348" y="0"/>
                    <a:pt x="15581" y="0"/>
                    <a:pt x="21864" y="0"/>
                  </a:cubicBezTo>
                  <a:cubicBezTo>
                    <a:pt x="23709" y="0"/>
                    <a:pt x="24557" y="798"/>
                    <a:pt x="24557" y="2593"/>
                  </a:cubicBezTo>
                  <a:cubicBezTo>
                    <a:pt x="24557" y="2992"/>
                    <a:pt x="24557" y="3441"/>
                    <a:pt x="24557" y="3840"/>
                  </a:cubicBezTo>
                  <a:cubicBezTo>
                    <a:pt x="24791" y="8427"/>
                    <a:pt x="22612" y="10721"/>
                    <a:pt x="18025" y="10721"/>
                  </a:cubicBezTo>
                  <a:cubicBezTo>
                    <a:pt x="16130" y="10721"/>
                    <a:pt x="14285" y="10721"/>
                    <a:pt x="12390" y="10721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78" name="Forma libre: forma 77">
              <a:extLst>
                <a:ext uri="{FF2B5EF4-FFF2-40B4-BE49-F238E27FC236}">
                  <a16:creationId xmlns:a16="http://schemas.microsoft.com/office/drawing/2014/main" id="{1B0B856A-F9D5-490C-BBA9-7106F6133095}"/>
                </a:ext>
              </a:extLst>
            </p:cNvPr>
            <p:cNvSpPr/>
            <p:nvPr/>
          </p:nvSpPr>
          <p:spPr>
            <a:xfrm>
              <a:off x="2090350" y="4915674"/>
              <a:ext cx="42044" cy="6333"/>
            </a:xfrm>
            <a:custGeom>
              <a:avLst/>
              <a:gdLst>
                <a:gd name="connsiteX0" fmla="*/ 42044 w 42044"/>
                <a:gd name="connsiteY0" fmla="*/ 6333 h 6333"/>
                <a:gd name="connsiteX1" fmla="*/ 3298 w 42044"/>
                <a:gd name="connsiteY1" fmla="*/ 6333 h 6333"/>
                <a:gd name="connsiteX2" fmla="*/ 7 w 42044"/>
                <a:gd name="connsiteY2" fmla="*/ 2892 h 6333"/>
                <a:gd name="connsiteX3" fmla="*/ 3198 w 42044"/>
                <a:gd name="connsiteY3" fmla="*/ 0 h 6333"/>
                <a:gd name="connsiteX4" fmla="*/ 35911 w 42044"/>
                <a:gd name="connsiteY4" fmla="*/ 0 h 6333"/>
                <a:gd name="connsiteX5" fmla="*/ 42044 w 42044"/>
                <a:gd name="connsiteY5" fmla="*/ 6283 h 6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044" h="6333">
                  <a:moveTo>
                    <a:pt x="42044" y="6333"/>
                  </a:moveTo>
                  <a:cubicBezTo>
                    <a:pt x="28431" y="6333"/>
                    <a:pt x="15864" y="6333"/>
                    <a:pt x="3298" y="6333"/>
                  </a:cubicBezTo>
                  <a:cubicBezTo>
                    <a:pt x="904" y="6333"/>
                    <a:pt x="-93" y="5336"/>
                    <a:pt x="7" y="2892"/>
                  </a:cubicBezTo>
                  <a:cubicBezTo>
                    <a:pt x="57" y="648"/>
                    <a:pt x="1204" y="0"/>
                    <a:pt x="3198" y="0"/>
                  </a:cubicBezTo>
                  <a:cubicBezTo>
                    <a:pt x="14119" y="0"/>
                    <a:pt x="25040" y="0"/>
                    <a:pt x="35911" y="0"/>
                  </a:cubicBezTo>
                  <a:cubicBezTo>
                    <a:pt x="39451" y="0"/>
                    <a:pt x="40100" y="2793"/>
                    <a:pt x="42044" y="6283"/>
                  </a:cubicBezTo>
                  <a:close/>
                </a:path>
              </a:pathLst>
            </a:custGeom>
            <a:solidFill>
              <a:srgbClr val="767777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79" name="Forma libre: forma 78">
              <a:extLst>
                <a:ext uri="{FF2B5EF4-FFF2-40B4-BE49-F238E27FC236}">
                  <a16:creationId xmlns:a16="http://schemas.microsoft.com/office/drawing/2014/main" id="{37CA0BB6-05D0-4D0E-8C45-51AEA47B1A42}"/>
                </a:ext>
              </a:extLst>
            </p:cNvPr>
            <p:cNvSpPr/>
            <p:nvPr/>
          </p:nvSpPr>
          <p:spPr>
            <a:xfrm>
              <a:off x="900336" y="4893832"/>
              <a:ext cx="24516" cy="10272"/>
            </a:xfrm>
            <a:custGeom>
              <a:avLst/>
              <a:gdLst>
                <a:gd name="connsiteX0" fmla="*/ 1745 w 24516"/>
                <a:gd name="connsiteY0" fmla="*/ 10273 h 10272"/>
                <a:gd name="connsiteX1" fmla="*/ 0 w 24516"/>
                <a:gd name="connsiteY1" fmla="*/ 100 h 10272"/>
                <a:gd name="connsiteX2" fmla="*/ 200 w 24516"/>
                <a:gd name="connsiteY2" fmla="*/ 0 h 10272"/>
                <a:gd name="connsiteX3" fmla="*/ 24185 w 24516"/>
                <a:gd name="connsiteY3" fmla="*/ 549 h 10272"/>
                <a:gd name="connsiteX4" fmla="*/ 24285 w 24516"/>
                <a:gd name="connsiteY4" fmla="*/ 9176 h 10272"/>
                <a:gd name="connsiteX5" fmla="*/ 21842 w 24516"/>
                <a:gd name="connsiteY5" fmla="*/ 10273 h 10272"/>
                <a:gd name="connsiteX6" fmla="*/ 1795 w 24516"/>
                <a:gd name="connsiteY6" fmla="*/ 10273 h 10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16" h="10272">
                  <a:moveTo>
                    <a:pt x="1745" y="10273"/>
                  </a:moveTo>
                  <a:cubicBezTo>
                    <a:pt x="-798" y="7231"/>
                    <a:pt x="1047" y="3391"/>
                    <a:pt x="0" y="100"/>
                  </a:cubicBezTo>
                  <a:cubicBezTo>
                    <a:pt x="0" y="100"/>
                    <a:pt x="200" y="0"/>
                    <a:pt x="200" y="0"/>
                  </a:cubicBezTo>
                  <a:cubicBezTo>
                    <a:pt x="8178" y="997"/>
                    <a:pt x="16207" y="50"/>
                    <a:pt x="24185" y="549"/>
                  </a:cubicBezTo>
                  <a:cubicBezTo>
                    <a:pt x="24684" y="3391"/>
                    <a:pt x="24535" y="6283"/>
                    <a:pt x="24285" y="9176"/>
                  </a:cubicBezTo>
                  <a:cubicBezTo>
                    <a:pt x="23487" y="9525"/>
                    <a:pt x="22640" y="9924"/>
                    <a:pt x="21842" y="10273"/>
                  </a:cubicBezTo>
                  <a:cubicBezTo>
                    <a:pt x="15160" y="10273"/>
                    <a:pt x="8477" y="10273"/>
                    <a:pt x="1795" y="10273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80" name="Forma libre: forma 79">
              <a:extLst>
                <a:ext uri="{FF2B5EF4-FFF2-40B4-BE49-F238E27FC236}">
                  <a16:creationId xmlns:a16="http://schemas.microsoft.com/office/drawing/2014/main" id="{51695E32-70D3-4AC9-8F0E-6266865427D4}"/>
                </a:ext>
              </a:extLst>
            </p:cNvPr>
            <p:cNvSpPr/>
            <p:nvPr/>
          </p:nvSpPr>
          <p:spPr>
            <a:xfrm>
              <a:off x="2137082" y="4857479"/>
              <a:ext cx="20345" cy="24085"/>
            </a:xfrm>
            <a:custGeom>
              <a:avLst/>
              <a:gdLst>
                <a:gd name="connsiteX0" fmla="*/ 0 w 20345"/>
                <a:gd name="connsiteY0" fmla="*/ 16705 h 24085"/>
                <a:gd name="connsiteX1" fmla="*/ 9425 w 20345"/>
                <a:gd name="connsiteY1" fmla="*/ 1446 h 24085"/>
                <a:gd name="connsiteX2" fmla="*/ 13414 w 20345"/>
                <a:gd name="connsiteY2" fmla="*/ 0 h 24085"/>
                <a:gd name="connsiteX3" fmla="*/ 20346 w 20345"/>
                <a:gd name="connsiteY3" fmla="*/ 0 h 24085"/>
                <a:gd name="connsiteX4" fmla="*/ 5236 w 20345"/>
                <a:gd name="connsiteY4" fmla="*/ 24086 h 24085"/>
                <a:gd name="connsiteX5" fmla="*/ 50 w 20345"/>
                <a:gd name="connsiteY5" fmla="*/ 16705 h 24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345" h="24085">
                  <a:moveTo>
                    <a:pt x="0" y="16705"/>
                  </a:moveTo>
                  <a:cubicBezTo>
                    <a:pt x="1247" y="10472"/>
                    <a:pt x="6084" y="6433"/>
                    <a:pt x="9425" y="1446"/>
                  </a:cubicBezTo>
                  <a:cubicBezTo>
                    <a:pt x="10322" y="150"/>
                    <a:pt x="11918" y="0"/>
                    <a:pt x="13414" y="0"/>
                  </a:cubicBezTo>
                  <a:cubicBezTo>
                    <a:pt x="15708" y="0"/>
                    <a:pt x="17952" y="0"/>
                    <a:pt x="20346" y="0"/>
                  </a:cubicBezTo>
                  <a:cubicBezTo>
                    <a:pt x="19298" y="4388"/>
                    <a:pt x="11469" y="16755"/>
                    <a:pt x="5236" y="24086"/>
                  </a:cubicBezTo>
                  <a:cubicBezTo>
                    <a:pt x="3092" y="21892"/>
                    <a:pt x="1596" y="19298"/>
                    <a:pt x="50" y="16705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81" name="Forma libre: forma 80">
              <a:extLst>
                <a:ext uri="{FF2B5EF4-FFF2-40B4-BE49-F238E27FC236}">
                  <a16:creationId xmlns:a16="http://schemas.microsoft.com/office/drawing/2014/main" id="{E57697C1-A458-424C-8872-EE31FCA58949}"/>
                </a:ext>
              </a:extLst>
            </p:cNvPr>
            <p:cNvSpPr/>
            <p:nvPr/>
          </p:nvSpPr>
          <p:spPr>
            <a:xfrm>
              <a:off x="2033060" y="4944846"/>
              <a:ext cx="72726" cy="897"/>
            </a:xfrm>
            <a:custGeom>
              <a:avLst/>
              <a:gdLst>
                <a:gd name="connsiteX0" fmla="*/ 72456 w 72726"/>
                <a:gd name="connsiteY0" fmla="*/ 0 h 897"/>
                <a:gd name="connsiteX1" fmla="*/ 72656 w 72726"/>
                <a:gd name="connsiteY1" fmla="*/ 898 h 897"/>
                <a:gd name="connsiteX2" fmla="*/ 0 w 72726"/>
                <a:gd name="connsiteY2" fmla="*/ 898 h 897"/>
                <a:gd name="connsiteX3" fmla="*/ 0 w 72726"/>
                <a:gd name="connsiteY3" fmla="*/ 449 h 897"/>
                <a:gd name="connsiteX4" fmla="*/ 23836 w 72726"/>
                <a:gd name="connsiteY4" fmla="*/ 449 h 897"/>
                <a:gd name="connsiteX5" fmla="*/ 65575 w 72726"/>
                <a:gd name="connsiteY5" fmla="*/ 449 h 897"/>
                <a:gd name="connsiteX6" fmla="*/ 72506 w 72726"/>
                <a:gd name="connsiteY6" fmla="*/ 50 h 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726" h="897">
                  <a:moveTo>
                    <a:pt x="72456" y="0"/>
                  </a:moveTo>
                  <a:cubicBezTo>
                    <a:pt x="72706" y="249"/>
                    <a:pt x="72806" y="549"/>
                    <a:pt x="72656" y="898"/>
                  </a:cubicBezTo>
                  <a:lnTo>
                    <a:pt x="0" y="898"/>
                  </a:lnTo>
                  <a:cubicBezTo>
                    <a:pt x="0" y="898"/>
                    <a:pt x="0" y="598"/>
                    <a:pt x="0" y="449"/>
                  </a:cubicBezTo>
                  <a:cubicBezTo>
                    <a:pt x="7929" y="449"/>
                    <a:pt x="15908" y="449"/>
                    <a:pt x="23836" y="449"/>
                  </a:cubicBezTo>
                  <a:cubicBezTo>
                    <a:pt x="37749" y="449"/>
                    <a:pt x="51662" y="449"/>
                    <a:pt x="65575" y="449"/>
                  </a:cubicBezTo>
                  <a:cubicBezTo>
                    <a:pt x="67869" y="449"/>
                    <a:pt x="70163" y="199"/>
                    <a:pt x="72506" y="50"/>
                  </a:cubicBezTo>
                  <a:close/>
                </a:path>
              </a:pathLst>
            </a:custGeom>
            <a:solidFill>
              <a:srgbClr val="767777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82" name="Forma libre: forma 81">
              <a:extLst>
                <a:ext uri="{FF2B5EF4-FFF2-40B4-BE49-F238E27FC236}">
                  <a16:creationId xmlns:a16="http://schemas.microsoft.com/office/drawing/2014/main" id="{9A14D3EF-81D7-438D-BAE6-BC58E1BE5D59}"/>
                </a:ext>
              </a:extLst>
            </p:cNvPr>
            <p:cNvSpPr/>
            <p:nvPr/>
          </p:nvSpPr>
          <p:spPr>
            <a:xfrm>
              <a:off x="1704288" y="4863762"/>
              <a:ext cx="55601" cy="1496"/>
            </a:xfrm>
            <a:custGeom>
              <a:avLst/>
              <a:gdLst>
                <a:gd name="connsiteX0" fmla="*/ 0 w 55601"/>
                <a:gd name="connsiteY0" fmla="*/ 1147 h 1496"/>
                <a:gd name="connsiteX1" fmla="*/ 6682 w 55601"/>
                <a:gd name="connsiteY1" fmla="*/ 249 h 1496"/>
                <a:gd name="connsiteX2" fmla="*/ 55601 w 55601"/>
                <a:gd name="connsiteY2" fmla="*/ 0 h 1496"/>
                <a:gd name="connsiteX3" fmla="*/ 53058 w 55601"/>
                <a:gd name="connsiteY3" fmla="*/ 1346 h 1496"/>
                <a:gd name="connsiteX4" fmla="*/ 1197 w 55601"/>
                <a:gd name="connsiteY4" fmla="*/ 1496 h 1496"/>
                <a:gd name="connsiteX5" fmla="*/ 0 w 55601"/>
                <a:gd name="connsiteY5" fmla="*/ 1147 h 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601" h="1496">
                  <a:moveTo>
                    <a:pt x="0" y="1147"/>
                  </a:moveTo>
                  <a:cubicBezTo>
                    <a:pt x="2094" y="-299"/>
                    <a:pt x="4438" y="299"/>
                    <a:pt x="6682" y="249"/>
                  </a:cubicBezTo>
                  <a:cubicBezTo>
                    <a:pt x="22989" y="100"/>
                    <a:pt x="39295" y="50"/>
                    <a:pt x="55601" y="0"/>
                  </a:cubicBezTo>
                  <a:cubicBezTo>
                    <a:pt x="55203" y="1247"/>
                    <a:pt x="54105" y="1346"/>
                    <a:pt x="53058" y="1346"/>
                  </a:cubicBezTo>
                  <a:cubicBezTo>
                    <a:pt x="35755" y="1396"/>
                    <a:pt x="18501" y="1446"/>
                    <a:pt x="1197" y="1496"/>
                  </a:cubicBezTo>
                  <a:cubicBezTo>
                    <a:pt x="798" y="1496"/>
                    <a:pt x="399" y="1247"/>
                    <a:pt x="0" y="1147"/>
                  </a:cubicBezTo>
                  <a:close/>
                </a:path>
              </a:pathLst>
            </a:custGeom>
            <a:solidFill>
              <a:srgbClr val="767777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83" name="Forma libre: forma 82">
              <a:extLst>
                <a:ext uri="{FF2B5EF4-FFF2-40B4-BE49-F238E27FC236}">
                  <a16:creationId xmlns:a16="http://schemas.microsoft.com/office/drawing/2014/main" id="{40EAFED3-3BDB-4AA8-BB1F-1E905D8EB607}"/>
                </a:ext>
              </a:extLst>
            </p:cNvPr>
            <p:cNvSpPr/>
            <p:nvPr/>
          </p:nvSpPr>
          <p:spPr>
            <a:xfrm>
              <a:off x="900486" y="4892919"/>
              <a:ext cx="23985" cy="1461"/>
            </a:xfrm>
            <a:custGeom>
              <a:avLst/>
              <a:gdLst>
                <a:gd name="connsiteX0" fmla="*/ 23986 w 23985"/>
                <a:gd name="connsiteY0" fmla="*/ 1462 h 1461"/>
                <a:gd name="connsiteX1" fmla="*/ 0 w 23985"/>
                <a:gd name="connsiteY1" fmla="*/ 913 h 1461"/>
                <a:gd name="connsiteX2" fmla="*/ 23238 w 23985"/>
                <a:gd name="connsiteY2" fmla="*/ 564 h 1461"/>
                <a:gd name="connsiteX3" fmla="*/ 23986 w 23985"/>
                <a:gd name="connsiteY3" fmla="*/ 1462 h 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85" h="1461">
                  <a:moveTo>
                    <a:pt x="23986" y="1462"/>
                  </a:moveTo>
                  <a:cubicBezTo>
                    <a:pt x="16007" y="963"/>
                    <a:pt x="7979" y="1910"/>
                    <a:pt x="0" y="913"/>
                  </a:cubicBezTo>
                  <a:cubicBezTo>
                    <a:pt x="7729" y="-633"/>
                    <a:pt x="15459" y="165"/>
                    <a:pt x="23238" y="564"/>
                  </a:cubicBezTo>
                  <a:cubicBezTo>
                    <a:pt x="23487" y="564"/>
                    <a:pt x="23737" y="1162"/>
                    <a:pt x="23986" y="1462"/>
                  </a:cubicBezTo>
                  <a:close/>
                </a:path>
              </a:pathLst>
            </a:custGeom>
            <a:solidFill>
              <a:srgbClr val="767777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84" name="Forma libre: forma 83">
              <a:extLst>
                <a:ext uri="{FF2B5EF4-FFF2-40B4-BE49-F238E27FC236}">
                  <a16:creationId xmlns:a16="http://schemas.microsoft.com/office/drawing/2014/main" id="{C294E3F7-280D-416B-A0DD-6BE26FAB2F76}"/>
                </a:ext>
              </a:extLst>
            </p:cNvPr>
            <p:cNvSpPr/>
            <p:nvPr/>
          </p:nvSpPr>
          <p:spPr>
            <a:xfrm>
              <a:off x="922128" y="4903007"/>
              <a:ext cx="2443" cy="1315"/>
            </a:xfrm>
            <a:custGeom>
              <a:avLst/>
              <a:gdLst>
                <a:gd name="connsiteX0" fmla="*/ 0 w 2443"/>
                <a:gd name="connsiteY0" fmla="*/ 1097 h 1315"/>
                <a:gd name="connsiteX1" fmla="*/ 2443 w 2443"/>
                <a:gd name="connsiteY1" fmla="*/ 0 h 1315"/>
                <a:gd name="connsiteX2" fmla="*/ 0 w 2443"/>
                <a:gd name="connsiteY2" fmla="*/ 1097 h 1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3" h="1315">
                  <a:moveTo>
                    <a:pt x="0" y="1097"/>
                  </a:moveTo>
                  <a:cubicBezTo>
                    <a:pt x="798" y="748"/>
                    <a:pt x="1646" y="349"/>
                    <a:pt x="2443" y="0"/>
                  </a:cubicBezTo>
                  <a:cubicBezTo>
                    <a:pt x="2194" y="1646"/>
                    <a:pt x="1147" y="1396"/>
                    <a:pt x="0" y="1097"/>
                  </a:cubicBezTo>
                  <a:close/>
                </a:path>
              </a:pathLst>
            </a:custGeom>
            <a:solidFill>
              <a:srgbClr val="767777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85" name="Forma libre: forma 84">
              <a:extLst>
                <a:ext uri="{FF2B5EF4-FFF2-40B4-BE49-F238E27FC236}">
                  <a16:creationId xmlns:a16="http://schemas.microsoft.com/office/drawing/2014/main" id="{DEDB892A-430D-4D2B-86C7-486FDA50B6A7}"/>
                </a:ext>
              </a:extLst>
            </p:cNvPr>
            <p:cNvSpPr/>
            <p:nvPr/>
          </p:nvSpPr>
          <p:spPr>
            <a:xfrm>
              <a:off x="242579" y="4850248"/>
              <a:ext cx="94303" cy="16487"/>
            </a:xfrm>
            <a:custGeom>
              <a:avLst/>
              <a:gdLst>
                <a:gd name="connsiteX0" fmla="*/ 47488 w 94303"/>
                <a:gd name="connsiteY0" fmla="*/ 0 h 16487"/>
                <a:gd name="connsiteX1" fmla="*/ 89176 w 94303"/>
                <a:gd name="connsiteY1" fmla="*/ 0 h 16487"/>
                <a:gd name="connsiteX2" fmla="*/ 94263 w 94303"/>
                <a:gd name="connsiteY2" fmla="*/ 4987 h 16487"/>
                <a:gd name="connsiteX3" fmla="*/ 83591 w 94303"/>
                <a:gd name="connsiteY3" fmla="*/ 16356 h 16487"/>
                <a:gd name="connsiteX4" fmla="*/ 6497 w 94303"/>
                <a:gd name="connsiteY4" fmla="*/ 16107 h 16487"/>
                <a:gd name="connsiteX5" fmla="*/ 3355 w 94303"/>
                <a:gd name="connsiteY5" fmla="*/ 16107 h 16487"/>
                <a:gd name="connsiteX6" fmla="*/ 14 w 94303"/>
                <a:gd name="connsiteY6" fmla="*/ 12666 h 16487"/>
                <a:gd name="connsiteX7" fmla="*/ 14 w 94303"/>
                <a:gd name="connsiteY7" fmla="*/ 5086 h 16487"/>
                <a:gd name="connsiteX8" fmla="*/ 5151 w 94303"/>
                <a:gd name="connsiteY8" fmla="*/ 249 h 16487"/>
                <a:gd name="connsiteX9" fmla="*/ 47488 w 94303"/>
                <a:gd name="connsiteY9" fmla="*/ 249 h 16487"/>
                <a:gd name="connsiteX10" fmla="*/ 47488 w 94303"/>
                <a:gd name="connsiteY10" fmla="*/ 0 h 16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4303" h="16487">
                  <a:moveTo>
                    <a:pt x="47488" y="0"/>
                  </a:moveTo>
                  <a:cubicBezTo>
                    <a:pt x="61400" y="0"/>
                    <a:pt x="75263" y="0"/>
                    <a:pt x="89176" y="0"/>
                  </a:cubicBezTo>
                  <a:cubicBezTo>
                    <a:pt x="93714" y="0"/>
                    <a:pt x="94263" y="349"/>
                    <a:pt x="94263" y="4987"/>
                  </a:cubicBezTo>
                  <a:cubicBezTo>
                    <a:pt x="94263" y="18550"/>
                    <a:pt x="95559" y="16356"/>
                    <a:pt x="83591" y="16356"/>
                  </a:cubicBezTo>
                  <a:cubicBezTo>
                    <a:pt x="57910" y="16356"/>
                    <a:pt x="32178" y="16207"/>
                    <a:pt x="6497" y="16107"/>
                  </a:cubicBezTo>
                  <a:cubicBezTo>
                    <a:pt x="5450" y="16107"/>
                    <a:pt x="4403" y="16057"/>
                    <a:pt x="3355" y="16107"/>
                  </a:cubicBezTo>
                  <a:cubicBezTo>
                    <a:pt x="912" y="16207"/>
                    <a:pt x="-35" y="15010"/>
                    <a:pt x="14" y="12666"/>
                  </a:cubicBezTo>
                  <a:cubicBezTo>
                    <a:pt x="64" y="10123"/>
                    <a:pt x="-35" y="7630"/>
                    <a:pt x="14" y="5086"/>
                  </a:cubicBezTo>
                  <a:cubicBezTo>
                    <a:pt x="114" y="399"/>
                    <a:pt x="164" y="299"/>
                    <a:pt x="5151" y="249"/>
                  </a:cubicBezTo>
                  <a:cubicBezTo>
                    <a:pt x="19263" y="199"/>
                    <a:pt x="33375" y="249"/>
                    <a:pt x="47488" y="249"/>
                  </a:cubicBezTo>
                  <a:lnTo>
                    <a:pt x="47488" y="0"/>
                  </a:lnTo>
                  <a:close/>
                </a:path>
              </a:pathLst>
            </a:custGeom>
            <a:solidFill>
              <a:srgbClr val="767777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86" name="Forma libre: forma 85">
              <a:extLst>
                <a:ext uri="{FF2B5EF4-FFF2-40B4-BE49-F238E27FC236}">
                  <a16:creationId xmlns:a16="http://schemas.microsoft.com/office/drawing/2014/main" id="{48BE1249-55B7-4D9E-81D7-673919E7F544}"/>
                </a:ext>
              </a:extLst>
            </p:cNvPr>
            <p:cNvSpPr/>
            <p:nvPr/>
          </p:nvSpPr>
          <p:spPr>
            <a:xfrm>
              <a:off x="242571" y="4872518"/>
              <a:ext cx="94334" cy="16219"/>
            </a:xfrm>
            <a:custGeom>
              <a:avLst/>
              <a:gdLst>
                <a:gd name="connsiteX0" fmla="*/ 46898 w 94334"/>
                <a:gd name="connsiteY0" fmla="*/ 15778 h 16219"/>
                <a:gd name="connsiteX1" fmla="*/ 5857 w 94334"/>
                <a:gd name="connsiteY1" fmla="*/ 15778 h 16219"/>
                <a:gd name="connsiteX2" fmla="*/ 23 w 94334"/>
                <a:gd name="connsiteY2" fmla="*/ 9695 h 16219"/>
                <a:gd name="connsiteX3" fmla="*/ 9348 w 94334"/>
                <a:gd name="connsiteY3" fmla="*/ 270 h 16219"/>
                <a:gd name="connsiteX4" fmla="*/ 85744 w 94334"/>
                <a:gd name="connsiteY4" fmla="*/ 21 h 16219"/>
                <a:gd name="connsiteX5" fmla="*/ 90182 w 94334"/>
                <a:gd name="connsiteY5" fmla="*/ 21 h 16219"/>
                <a:gd name="connsiteX6" fmla="*/ 94321 w 94334"/>
                <a:gd name="connsiteY6" fmla="*/ 4060 h 16219"/>
                <a:gd name="connsiteX7" fmla="*/ 82902 w 94334"/>
                <a:gd name="connsiteY7" fmla="*/ 16127 h 16219"/>
                <a:gd name="connsiteX8" fmla="*/ 46898 w 94334"/>
                <a:gd name="connsiteY8" fmla="*/ 16127 h 16219"/>
                <a:gd name="connsiteX9" fmla="*/ 46898 w 94334"/>
                <a:gd name="connsiteY9" fmla="*/ 15778 h 16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334" h="16219">
                  <a:moveTo>
                    <a:pt x="46898" y="15778"/>
                  </a:moveTo>
                  <a:cubicBezTo>
                    <a:pt x="33234" y="15778"/>
                    <a:pt x="19521" y="15778"/>
                    <a:pt x="5857" y="15778"/>
                  </a:cubicBezTo>
                  <a:cubicBezTo>
                    <a:pt x="73" y="15778"/>
                    <a:pt x="-27" y="15679"/>
                    <a:pt x="23" y="9695"/>
                  </a:cubicBezTo>
                  <a:cubicBezTo>
                    <a:pt x="73" y="-1376"/>
                    <a:pt x="-1174" y="320"/>
                    <a:pt x="9348" y="270"/>
                  </a:cubicBezTo>
                  <a:cubicBezTo>
                    <a:pt x="34830" y="120"/>
                    <a:pt x="60312" y="70"/>
                    <a:pt x="85744" y="21"/>
                  </a:cubicBezTo>
                  <a:cubicBezTo>
                    <a:pt x="87240" y="21"/>
                    <a:pt x="88686" y="120"/>
                    <a:pt x="90182" y="21"/>
                  </a:cubicBezTo>
                  <a:cubicBezTo>
                    <a:pt x="93124" y="-179"/>
                    <a:pt x="94371" y="1068"/>
                    <a:pt x="94321" y="4060"/>
                  </a:cubicBezTo>
                  <a:cubicBezTo>
                    <a:pt x="94271" y="18571"/>
                    <a:pt x="95518" y="15978"/>
                    <a:pt x="82902" y="16127"/>
                  </a:cubicBezTo>
                  <a:cubicBezTo>
                    <a:pt x="70884" y="16277"/>
                    <a:pt x="58916" y="16127"/>
                    <a:pt x="46898" y="16127"/>
                  </a:cubicBezTo>
                  <a:cubicBezTo>
                    <a:pt x="46898" y="16028"/>
                    <a:pt x="46898" y="15878"/>
                    <a:pt x="46898" y="15778"/>
                  </a:cubicBezTo>
                  <a:close/>
                </a:path>
              </a:pathLst>
            </a:custGeom>
            <a:solidFill>
              <a:srgbClr val="767777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87" name="Forma libre: forma 86">
              <a:extLst>
                <a:ext uri="{FF2B5EF4-FFF2-40B4-BE49-F238E27FC236}">
                  <a16:creationId xmlns:a16="http://schemas.microsoft.com/office/drawing/2014/main" id="{E50CED71-F4DA-4716-976D-0CFE81FA22B5}"/>
                </a:ext>
              </a:extLst>
            </p:cNvPr>
            <p:cNvSpPr/>
            <p:nvPr/>
          </p:nvSpPr>
          <p:spPr>
            <a:xfrm>
              <a:off x="323662" y="4929701"/>
              <a:ext cx="27855" cy="15483"/>
            </a:xfrm>
            <a:custGeom>
              <a:avLst/>
              <a:gdLst>
                <a:gd name="connsiteX0" fmla="*/ 13529 w 27855"/>
                <a:gd name="connsiteY0" fmla="*/ 15244 h 15483"/>
                <a:gd name="connsiteX1" fmla="*/ 5350 w 27855"/>
                <a:gd name="connsiteY1" fmla="*/ 15244 h 15483"/>
                <a:gd name="connsiteX2" fmla="*/ 15 w 27855"/>
                <a:gd name="connsiteY2" fmla="*/ 9610 h 15483"/>
                <a:gd name="connsiteX3" fmla="*/ 9689 w 27855"/>
                <a:gd name="connsiteY3" fmla="*/ 35 h 15483"/>
                <a:gd name="connsiteX4" fmla="*/ 23502 w 27855"/>
                <a:gd name="connsiteY4" fmla="*/ 35 h 15483"/>
                <a:gd name="connsiteX5" fmla="*/ 27541 w 27855"/>
                <a:gd name="connsiteY5" fmla="*/ 3476 h 15483"/>
                <a:gd name="connsiteX6" fmla="*/ 16670 w 27855"/>
                <a:gd name="connsiteY6" fmla="*/ 15344 h 15483"/>
                <a:gd name="connsiteX7" fmla="*/ 13529 w 27855"/>
                <a:gd name="connsiteY7" fmla="*/ 15344 h 15483"/>
                <a:gd name="connsiteX8" fmla="*/ 13529 w 27855"/>
                <a:gd name="connsiteY8" fmla="*/ 15344 h 1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855" h="15483">
                  <a:moveTo>
                    <a:pt x="13529" y="15244"/>
                  </a:moveTo>
                  <a:cubicBezTo>
                    <a:pt x="10786" y="15244"/>
                    <a:pt x="8093" y="15244"/>
                    <a:pt x="5350" y="15244"/>
                  </a:cubicBezTo>
                  <a:cubicBezTo>
                    <a:pt x="65" y="15195"/>
                    <a:pt x="-35" y="15195"/>
                    <a:pt x="15" y="9610"/>
                  </a:cubicBezTo>
                  <a:cubicBezTo>
                    <a:pt x="114" y="-1760"/>
                    <a:pt x="-1332" y="235"/>
                    <a:pt x="9689" y="35"/>
                  </a:cubicBezTo>
                  <a:cubicBezTo>
                    <a:pt x="14277" y="-65"/>
                    <a:pt x="18914" y="85"/>
                    <a:pt x="23502" y="35"/>
                  </a:cubicBezTo>
                  <a:cubicBezTo>
                    <a:pt x="26045" y="-15"/>
                    <a:pt x="27392" y="733"/>
                    <a:pt x="27541" y="3476"/>
                  </a:cubicBezTo>
                  <a:cubicBezTo>
                    <a:pt x="28090" y="18087"/>
                    <a:pt x="29336" y="15195"/>
                    <a:pt x="16670" y="15344"/>
                  </a:cubicBezTo>
                  <a:cubicBezTo>
                    <a:pt x="15623" y="15344"/>
                    <a:pt x="14576" y="15344"/>
                    <a:pt x="13529" y="15344"/>
                  </a:cubicBezTo>
                  <a:lnTo>
                    <a:pt x="13529" y="15344"/>
                  </a:ln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88" name="Forma libre: forma 87">
              <a:extLst>
                <a:ext uri="{FF2B5EF4-FFF2-40B4-BE49-F238E27FC236}">
                  <a16:creationId xmlns:a16="http://schemas.microsoft.com/office/drawing/2014/main" id="{923FDB4C-B503-4611-AECC-FA81DB8D7555}"/>
                </a:ext>
              </a:extLst>
            </p:cNvPr>
            <p:cNvSpPr/>
            <p:nvPr/>
          </p:nvSpPr>
          <p:spPr>
            <a:xfrm>
              <a:off x="268026" y="4913178"/>
              <a:ext cx="26489" cy="15263"/>
            </a:xfrm>
            <a:custGeom>
              <a:avLst/>
              <a:gdLst>
                <a:gd name="connsiteX0" fmla="*/ 0 w 26489"/>
                <a:gd name="connsiteY0" fmla="*/ 302 h 15263"/>
                <a:gd name="connsiteX1" fmla="*/ 22640 w 26489"/>
                <a:gd name="connsiteY1" fmla="*/ 2 h 15263"/>
                <a:gd name="connsiteX2" fmla="*/ 26479 w 26489"/>
                <a:gd name="connsiteY2" fmla="*/ 3493 h 15263"/>
                <a:gd name="connsiteX3" fmla="*/ 26479 w 26489"/>
                <a:gd name="connsiteY3" fmla="*/ 11671 h 15263"/>
                <a:gd name="connsiteX4" fmla="*/ 22689 w 26489"/>
                <a:gd name="connsiteY4" fmla="*/ 15262 h 15263"/>
                <a:gd name="connsiteX5" fmla="*/ 50 w 26489"/>
                <a:gd name="connsiteY5" fmla="*/ 14962 h 15263"/>
                <a:gd name="connsiteX6" fmla="*/ 50 w 26489"/>
                <a:gd name="connsiteY6" fmla="*/ 252 h 15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89" h="15263">
                  <a:moveTo>
                    <a:pt x="0" y="302"/>
                  </a:moveTo>
                  <a:cubicBezTo>
                    <a:pt x="7530" y="202"/>
                    <a:pt x="15110" y="152"/>
                    <a:pt x="22640" y="2"/>
                  </a:cubicBezTo>
                  <a:cubicBezTo>
                    <a:pt x="25183" y="-47"/>
                    <a:pt x="26629" y="651"/>
                    <a:pt x="26479" y="3493"/>
                  </a:cubicBezTo>
                  <a:cubicBezTo>
                    <a:pt x="26330" y="6236"/>
                    <a:pt x="26380" y="8929"/>
                    <a:pt x="26479" y="11671"/>
                  </a:cubicBezTo>
                  <a:cubicBezTo>
                    <a:pt x="26579" y="14464"/>
                    <a:pt x="25282" y="15312"/>
                    <a:pt x="22689" y="15262"/>
                  </a:cubicBezTo>
                  <a:cubicBezTo>
                    <a:pt x="15160" y="15112"/>
                    <a:pt x="7580" y="15062"/>
                    <a:pt x="50" y="14962"/>
                  </a:cubicBezTo>
                  <a:cubicBezTo>
                    <a:pt x="50" y="10076"/>
                    <a:pt x="50" y="5189"/>
                    <a:pt x="50" y="252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89" name="Forma libre: forma 88">
              <a:extLst>
                <a:ext uri="{FF2B5EF4-FFF2-40B4-BE49-F238E27FC236}">
                  <a16:creationId xmlns:a16="http://schemas.microsoft.com/office/drawing/2014/main" id="{DB6968AA-3CC0-4E14-991B-4D415B622DAD}"/>
                </a:ext>
              </a:extLst>
            </p:cNvPr>
            <p:cNvSpPr/>
            <p:nvPr/>
          </p:nvSpPr>
          <p:spPr>
            <a:xfrm>
              <a:off x="238941" y="4913178"/>
              <a:ext cx="26342" cy="15263"/>
            </a:xfrm>
            <a:custGeom>
              <a:avLst/>
              <a:gdLst>
                <a:gd name="connsiteX0" fmla="*/ 26292 w 26342"/>
                <a:gd name="connsiteY0" fmla="*/ 15012 h 15263"/>
                <a:gd name="connsiteX1" fmla="*/ 3703 w 26342"/>
                <a:gd name="connsiteY1" fmla="*/ 15262 h 15263"/>
                <a:gd name="connsiteX2" fmla="*/ 12 w 26342"/>
                <a:gd name="connsiteY2" fmla="*/ 11671 h 15263"/>
                <a:gd name="connsiteX3" fmla="*/ 12 w 26342"/>
                <a:gd name="connsiteY3" fmla="*/ 3543 h 15263"/>
                <a:gd name="connsiteX4" fmla="*/ 3752 w 26342"/>
                <a:gd name="connsiteY4" fmla="*/ 2 h 15263"/>
                <a:gd name="connsiteX5" fmla="*/ 26342 w 26342"/>
                <a:gd name="connsiteY5" fmla="*/ 252 h 15263"/>
                <a:gd name="connsiteX6" fmla="*/ 26342 w 26342"/>
                <a:gd name="connsiteY6" fmla="*/ 15012 h 15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342" h="15263">
                  <a:moveTo>
                    <a:pt x="26292" y="15012"/>
                  </a:moveTo>
                  <a:cubicBezTo>
                    <a:pt x="18762" y="15062"/>
                    <a:pt x="11232" y="15112"/>
                    <a:pt x="3703" y="15262"/>
                  </a:cubicBezTo>
                  <a:cubicBezTo>
                    <a:pt x="1060" y="15311"/>
                    <a:pt x="-137" y="14414"/>
                    <a:pt x="12" y="11671"/>
                  </a:cubicBezTo>
                  <a:cubicBezTo>
                    <a:pt x="162" y="8978"/>
                    <a:pt x="162" y="6236"/>
                    <a:pt x="12" y="3543"/>
                  </a:cubicBezTo>
                  <a:cubicBezTo>
                    <a:pt x="-137" y="700"/>
                    <a:pt x="1159" y="-48"/>
                    <a:pt x="3752" y="2"/>
                  </a:cubicBezTo>
                  <a:cubicBezTo>
                    <a:pt x="11282" y="152"/>
                    <a:pt x="18812" y="202"/>
                    <a:pt x="26342" y="252"/>
                  </a:cubicBezTo>
                  <a:cubicBezTo>
                    <a:pt x="26342" y="5188"/>
                    <a:pt x="26342" y="10125"/>
                    <a:pt x="26342" y="15012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90" name="Forma libre: forma 89">
              <a:extLst>
                <a:ext uri="{FF2B5EF4-FFF2-40B4-BE49-F238E27FC236}">
                  <a16:creationId xmlns:a16="http://schemas.microsoft.com/office/drawing/2014/main" id="{95F65F44-A9F5-444C-959D-0AF89586FE58}"/>
                </a:ext>
              </a:extLst>
            </p:cNvPr>
            <p:cNvSpPr/>
            <p:nvPr/>
          </p:nvSpPr>
          <p:spPr>
            <a:xfrm>
              <a:off x="352849" y="4896424"/>
              <a:ext cx="27219" cy="15555"/>
            </a:xfrm>
            <a:custGeom>
              <a:avLst/>
              <a:gdLst>
                <a:gd name="connsiteX0" fmla="*/ 0 w 27219"/>
                <a:gd name="connsiteY0" fmla="*/ 600 h 15555"/>
                <a:gd name="connsiteX1" fmla="*/ 23786 w 27219"/>
                <a:gd name="connsiteY1" fmla="*/ 101 h 15555"/>
                <a:gd name="connsiteX2" fmla="*/ 26579 w 27219"/>
                <a:gd name="connsiteY2" fmla="*/ 2644 h 15555"/>
                <a:gd name="connsiteX3" fmla="*/ 15808 w 27219"/>
                <a:gd name="connsiteY3" fmla="*/ 15410 h 15555"/>
                <a:gd name="connsiteX4" fmla="*/ 150 w 27219"/>
                <a:gd name="connsiteY4" fmla="*/ 15061 h 15555"/>
                <a:gd name="connsiteX5" fmla="*/ 50 w 27219"/>
                <a:gd name="connsiteY5" fmla="*/ 600 h 15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219" h="15555">
                  <a:moveTo>
                    <a:pt x="0" y="600"/>
                  </a:moveTo>
                  <a:cubicBezTo>
                    <a:pt x="7929" y="-547"/>
                    <a:pt x="15858" y="350"/>
                    <a:pt x="23786" y="101"/>
                  </a:cubicBezTo>
                  <a:cubicBezTo>
                    <a:pt x="25532" y="51"/>
                    <a:pt x="26280" y="799"/>
                    <a:pt x="26579" y="2644"/>
                  </a:cubicBezTo>
                  <a:cubicBezTo>
                    <a:pt x="28225" y="14363"/>
                    <a:pt x="27377" y="15510"/>
                    <a:pt x="15808" y="15410"/>
                  </a:cubicBezTo>
                  <a:cubicBezTo>
                    <a:pt x="10572" y="15410"/>
                    <a:pt x="5336" y="15909"/>
                    <a:pt x="150" y="15061"/>
                  </a:cubicBezTo>
                  <a:cubicBezTo>
                    <a:pt x="150" y="10224"/>
                    <a:pt x="100" y="5437"/>
                    <a:pt x="50" y="600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91" name="Forma libre: forma 90">
              <a:extLst>
                <a:ext uri="{FF2B5EF4-FFF2-40B4-BE49-F238E27FC236}">
                  <a16:creationId xmlns:a16="http://schemas.microsoft.com/office/drawing/2014/main" id="{B99D38FF-6FDE-4F64-842F-D9692187B0EC}"/>
                </a:ext>
              </a:extLst>
            </p:cNvPr>
            <p:cNvSpPr/>
            <p:nvPr/>
          </p:nvSpPr>
          <p:spPr>
            <a:xfrm>
              <a:off x="323634" y="4896453"/>
              <a:ext cx="26571" cy="15432"/>
            </a:xfrm>
            <a:custGeom>
              <a:avLst/>
              <a:gdLst>
                <a:gd name="connsiteX0" fmla="*/ 26372 w 26571"/>
                <a:gd name="connsiteY0" fmla="*/ 15181 h 15432"/>
                <a:gd name="connsiteX1" fmla="*/ 3783 w 26571"/>
                <a:gd name="connsiteY1" fmla="*/ 15431 h 15432"/>
                <a:gd name="connsiteX2" fmla="*/ 192 w 26571"/>
                <a:gd name="connsiteY2" fmla="*/ 11740 h 15432"/>
                <a:gd name="connsiteX3" fmla="*/ 1239 w 26571"/>
                <a:gd name="connsiteY3" fmla="*/ 271 h 15432"/>
                <a:gd name="connsiteX4" fmla="*/ 2686 w 26571"/>
                <a:gd name="connsiteY4" fmla="*/ 121 h 15432"/>
                <a:gd name="connsiteX5" fmla="*/ 26572 w 26571"/>
                <a:gd name="connsiteY5" fmla="*/ 371 h 15432"/>
                <a:gd name="connsiteX6" fmla="*/ 26422 w 26571"/>
                <a:gd name="connsiteY6" fmla="*/ 15181 h 15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71" h="15432">
                  <a:moveTo>
                    <a:pt x="26372" y="15181"/>
                  </a:moveTo>
                  <a:cubicBezTo>
                    <a:pt x="18842" y="15281"/>
                    <a:pt x="11312" y="15281"/>
                    <a:pt x="3783" y="15431"/>
                  </a:cubicBezTo>
                  <a:cubicBezTo>
                    <a:pt x="1090" y="15480"/>
                    <a:pt x="-207" y="14433"/>
                    <a:pt x="192" y="11740"/>
                  </a:cubicBezTo>
                  <a:cubicBezTo>
                    <a:pt x="691" y="7901"/>
                    <a:pt x="-1104" y="3911"/>
                    <a:pt x="1239" y="271"/>
                  </a:cubicBezTo>
                  <a:cubicBezTo>
                    <a:pt x="1738" y="221"/>
                    <a:pt x="2187" y="171"/>
                    <a:pt x="2686" y="121"/>
                  </a:cubicBezTo>
                  <a:cubicBezTo>
                    <a:pt x="10664" y="121"/>
                    <a:pt x="18593" y="-278"/>
                    <a:pt x="26572" y="371"/>
                  </a:cubicBezTo>
                  <a:cubicBezTo>
                    <a:pt x="26522" y="5308"/>
                    <a:pt x="26472" y="10244"/>
                    <a:pt x="26422" y="15181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92" name="Forma libre: forma 91">
              <a:extLst>
                <a:ext uri="{FF2B5EF4-FFF2-40B4-BE49-F238E27FC236}">
                  <a16:creationId xmlns:a16="http://schemas.microsoft.com/office/drawing/2014/main" id="{15E7595F-A287-437C-9C43-759ABAABE3D6}"/>
                </a:ext>
              </a:extLst>
            </p:cNvPr>
            <p:cNvSpPr/>
            <p:nvPr/>
          </p:nvSpPr>
          <p:spPr>
            <a:xfrm>
              <a:off x="295549" y="4896475"/>
              <a:ext cx="26383" cy="15411"/>
            </a:xfrm>
            <a:custGeom>
              <a:avLst/>
              <a:gdLst>
                <a:gd name="connsiteX0" fmla="*/ 13317 w 26383"/>
                <a:gd name="connsiteY0" fmla="*/ 50 h 15411"/>
                <a:gd name="connsiteX1" fmla="*/ 23390 w 26383"/>
                <a:gd name="connsiteY1" fmla="*/ 50 h 15411"/>
                <a:gd name="connsiteX2" fmla="*/ 26382 w 26383"/>
                <a:gd name="connsiteY2" fmla="*/ 3092 h 15411"/>
                <a:gd name="connsiteX3" fmla="*/ 26382 w 26383"/>
                <a:gd name="connsiteY3" fmla="*/ 12517 h 15411"/>
                <a:gd name="connsiteX4" fmla="*/ 23240 w 26383"/>
                <a:gd name="connsiteY4" fmla="*/ 15409 h 15411"/>
                <a:gd name="connsiteX5" fmla="*/ 3743 w 26383"/>
                <a:gd name="connsiteY5" fmla="*/ 15409 h 15411"/>
                <a:gd name="connsiteX6" fmla="*/ 402 w 26383"/>
                <a:gd name="connsiteY6" fmla="*/ 12018 h 15411"/>
                <a:gd name="connsiteX7" fmla="*/ 11472 w 26383"/>
                <a:gd name="connsiteY7" fmla="*/ 0 h 15411"/>
                <a:gd name="connsiteX8" fmla="*/ 13367 w 26383"/>
                <a:gd name="connsiteY8" fmla="*/ 0 h 15411"/>
                <a:gd name="connsiteX9" fmla="*/ 13367 w 26383"/>
                <a:gd name="connsiteY9" fmla="*/ 0 h 15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383" h="15411">
                  <a:moveTo>
                    <a:pt x="13317" y="50"/>
                  </a:moveTo>
                  <a:cubicBezTo>
                    <a:pt x="16658" y="50"/>
                    <a:pt x="20049" y="50"/>
                    <a:pt x="23390" y="50"/>
                  </a:cubicBezTo>
                  <a:cubicBezTo>
                    <a:pt x="25484" y="50"/>
                    <a:pt x="26432" y="997"/>
                    <a:pt x="26382" y="3092"/>
                  </a:cubicBezTo>
                  <a:cubicBezTo>
                    <a:pt x="26332" y="6233"/>
                    <a:pt x="26382" y="9375"/>
                    <a:pt x="26382" y="12517"/>
                  </a:cubicBezTo>
                  <a:cubicBezTo>
                    <a:pt x="26382" y="14661"/>
                    <a:pt x="25285" y="15459"/>
                    <a:pt x="23240" y="15409"/>
                  </a:cubicBezTo>
                  <a:cubicBezTo>
                    <a:pt x="16758" y="15409"/>
                    <a:pt x="10225" y="15359"/>
                    <a:pt x="3743" y="15409"/>
                  </a:cubicBezTo>
                  <a:cubicBezTo>
                    <a:pt x="1299" y="15409"/>
                    <a:pt x="601" y="14362"/>
                    <a:pt x="402" y="12018"/>
                  </a:cubicBezTo>
                  <a:cubicBezTo>
                    <a:pt x="-596" y="0"/>
                    <a:pt x="-646" y="0"/>
                    <a:pt x="11472" y="0"/>
                  </a:cubicBezTo>
                  <a:cubicBezTo>
                    <a:pt x="12120" y="0"/>
                    <a:pt x="12719" y="0"/>
                    <a:pt x="13367" y="0"/>
                  </a:cubicBezTo>
                  <a:cubicBezTo>
                    <a:pt x="13367" y="0"/>
                    <a:pt x="13367" y="0"/>
                    <a:pt x="13367" y="0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93" name="Forma libre: forma 92">
              <a:extLst>
                <a:ext uri="{FF2B5EF4-FFF2-40B4-BE49-F238E27FC236}">
                  <a16:creationId xmlns:a16="http://schemas.microsoft.com/office/drawing/2014/main" id="{A852D36B-AD63-48E4-BDB7-5088CDBFAFD0}"/>
                </a:ext>
              </a:extLst>
            </p:cNvPr>
            <p:cNvSpPr/>
            <p:nvPr/>
          </p:nvSpPr>
          <p:spPr>
            <a:xfrm>
              <a:off x="267926" y="4896473"/>
              <a:ext cx="26937" cy="15412"/>
            </a:xfrm>
            <a:custGeom>
              <a:avLst/>
              <a:gdLst>
                <a:gd name="connsiteX0" fmla="*/ 50 w 26937"/>
                <a:gd name="connsiteY0" fmla="*/ 450 h 15412"/>
                <a:gd name="connsiteX1" fmla="*/ 23238 w 26937"/>
                <a:gd name="connsiteY1" fmla="*/ 51 h 15412"/>
                <a:gd name="connsiteX2" fmla="*/ 26380 w 26937"/>
                <a:gd name="connsiteY2" fmla="*/ 2943 h 15412"/>
                <a:gd name="connsiteX3" fmla="*/ 15209 w 26937"/>
                <a:gd name="connsiteY3" fmla="*/ 15410 h 15412"/>
                <a:gd name="connsiteX4" fmla="*/ 150 w 26937"/>
                <a:gd name="connsiteY4" fmla="*/ 15161 h 15412"/>
                <a:gd name="connsiteX5" fmla="*/ 0 w 26937"/>
                <a:gd name="connsiteY5" fmla="*/ 450 h 15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37" h="15412">
                  <a:moveTo>
                    <a:pt x="50" y="450"/>
                  </a:moveTo>
                  <a:cubicBezTo>
                    <a:pt x="7779" y="-398"/>
                    <a:pt x="15509" y="251"/>
                    <a:pt x="23238" y="51"/>
                  </a:cubicBezTo>
                  <a:cubicBezTo>
                    <a:pt x="25233" y="1"/>
                    <a:pt x="26130" y="749"/>
                    <a:pt x="26380" y="2943"/>
                  </a:cubicBezTo>
                  <a:cubicBezTo>
                    <a:pt x="27776" y="14961"/>
                    <a:pt x="27377" y="15460"/>
                    <a:pt x="15209" y="15410"/>
                  </a:cubicBezTo>
                  <a:cubicBezTo>
                    <a:pt x="10173" y="15410"/>
                    <a:pt x="5186" y="15211"/>
                    <a:pt x="150" y="15161"/>
                  </a:cubicBezTo>
                  <a:cubicBezTo>
                    <a:pt x="150" y="10274"/>
                    <a:pt x="50" y="5337"/>
                    <a:pt x="0" y="450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94" name="Forma libre: forma 93">
              <a:extLst>
                <a:ext uri="{FF2B5EF4-FFF2-40B4-BE49-F238E27FC236}">
                  <a16:creationId xmlns:a16="http://schemas.microsoft.com/office/drawing/2014/main" id="{A2971B33-6E9B-4242-810D-C5D85776744B}"/>
                </a:ext>
              </a:extLst>
            </p:cNvPr>
            <p:cNvSpPr/>
            <p:nvPr/>
          </p:nvSpPr>
          <p:spPr>
            <a:xfrm>
              <a:off x="238992" y="4896423"/>
              <a:ext cx="26390" cy="15462"/>
            </a:xfrm>
            <a:custGeom>
              <a:avLst/>
              <a:gdLst>
                <a:gd name="connsiteX0" fmla="*/ 26241 w 26390"/>
                <a:gd name="connsiteY0" fmla="*/ 15212 h 15462"/>
                <a:gd name="connsiteX1" fmla="*/ 3651 w 26390"/>
                <a:gd name="connsiteY1" fmla="*/ 15461 h 15462"/>
                <a:gd name="connsiteX2" fmla="*/ 11 w 26390"/>
                <a:gd name="connsiteY2" fmla="*/ 11721 h 15462"/>
                <a:gd name="connsiteX3" fmla="*/ 11 w 26390"/>
                <a:gd name="connsiteY3" fmla="*/ 3543 h 15462"/>
                <a:gd name="connsiteX4" fmla="*/ 3801 w 26390"/>
                <a:gd name="connsiteY4" fmla="*/ 2 h 15462"/>
                <a:gd name="connsiteX5" fmla="*/ 26390 w 26390"/>
                <a:gd name="connsiteY5" fmla="*/ 351 h 15462"/>
                <a:gd name="connsiteX6" fmla="*/ 26241 w 26390"/>
                <a:gd name="connsiteY6" fmla="*/ 15162 h 15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390" h="15462">
                  <a:moveTo>
                    <a:pt x="26241" y="15212"/>
                  </a:moveTo>
                  <a:cubicBezTo>
                    <a:pt x="18711" y="15311"/>
                    <a:pt x="11181" y="15311"/>
                    <a:pt x="3651" y="15461"/>
                  </a:cubicBezTo>
                  <a:cubicBezTo>
                    <a:pt x="909" y="15511"/>
                    <a:pt x="-89" y="14364"/>
                    <a:pt x="11" y="11721"/>
                  </a:cubicBezTo>
                  <a:cubicBezTo>
                    <a:pt x="161" y="9028"/>
                    <a:pt x="161" y="6285"/>
                    <a:pt x="11" y="3543"/>
                  </a:cubicBezTo>
                  <a:cubicBezTo>
                    <a:pt x="-139" y="700"/>
                    <a:pt x="1258" y="-48"/>
                    <a:pt x="3801" y="2"/>
                  </a:cubicBezTo>
                  <a:cubicBezTo>
                    <a:pt x="11331" y="152"/>
                    <a:pt x="18861" y="252"/>
                    <a:pt x="26390" y="351"/>
                  </a:cubicBezTo>
                  <a:cubicBezTo>
                    <a:pt x="26341" y="5288"/>
                    <a:pt x="26291" y="10225"/>
                    <a:pt x="26241" y="15162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95" name="Forma libre: forma 94">
              <a:extLst>
                <a:ext uri="{FF2B5EF4-FFF2-40B4-BE49-F238E27FC236}">
                  <a16:creationId xmlns:a16="http://schemas.microsoft.com/office/drawing/2014/main" id="{41D338F2-A284-404B-9185-1A1974CE2050}"/>
                </a:ext>
              </a:extLst>
            </p:cNvPr>
            <p:cNvSpPr/>
            <p:nvPr/>
          </p:nvSpPr>
          <p:spPr>
            <a:xfrm>
              <a:off x="381441" y="4896316"/>
              <a:ext cx="27610" cy="15722"/>
            </a:xfrm>
            <a:custGeom>
              <a:avLst/>
              <a:gdLst>
                <a:gd name="connsiteX0" fmla="*/ 13945 w 27610"/>
                <a:gd name="connsiteY0" fmla="*/ 15717 h 15722"/>
                <a:gd name="connsiteX1" fmla="*/ 3872 w 27610"/>
                <a:gd name="connsiteY1" fmla="*/ 15717 h 15722"/>
                <a:gd name="connsiteX2" fmla="*/ 231 w 27610"/>
                <a:gd name="connsiteY2" fmla="*/ 11927 h 15722"/>
                <a:gd name="connsiteX3" fmla="*/ 11451 w 27610"/>
                <a:gd name="connsiteY3" fmla="*/ 159 h 15722"/>
                <a:gd name="connsiteX4" fmla="*/ 23419 w 27610"/>
                <a:gd name="connsiteY4" fmla="*/ 9 h 15722"/>
                <a:gd name="connsiteX5" fmla="*/ 27309 w 27610"/>
                <a:gd name="connsiteY5" fmla="*/ 3450 h 15722"/>
                <a:gd name="connsiteX6" fmla="*/ 15840 w 27610"/>
                <a:gd name="connsiteY6" fmla="*/ 15717 h 15722"/>
                <a:gd name="connsiteX7" fmla="*/ 13945 w 27610"/>
                <a:gd name="connsiteY7" fmla="*/ 15717 h 15722"/>
                <a:gd name="connsiteX8" fmla="*/ 13945 w 27610"/>
                <a:gd name="connsiteY8" fmla="*/ 15717 h 15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10" h="15722">
                  <a:moveTo>
                    <a:pt x="13945" y="15717"/>
                  </a:moveTo>
                  <a:cubicBezTo>
                    <a:pt x="10604" y="15717"/>
                    <a:pt x="7213" y="15617"/>
                    <a:pt x="3872" y="15717"/>
                  </a:cubicBezTo>
                  <a:cubicBezTo>
                    <a:pt x="1129" y="15817"/>
                    <a:pt x="381" y="14570"/>
                    <a:pt x="231" y="11927"/>
                  </a:cubicBezTo>
                  <a:cubicBezTo>
                    <a:pt x="-417" y="159"/>
                    <a:pt x="-517" y="159"/>
                    <a:pt x="11451" y="159"/>
                  </a:cubicBezTo>
                  <a:cubicBezTo>
                    <a:pt x="15441" y="159"/>
                    <a:pt x="19430" y="159"/>
                    <a:pt x="23419" y="9"/>
                  </a:cubicBezTo>
                  <a:cubicBezTo>
                    <a:pt x="25963" y="-91"/>
                    <a:pt x="27109" y="607"/>
                    <a:pt x="27309" y="3450"/>
                  </a:cubicBezTo>
                  <a:cubicBezTo>
                    <a:pt x="28107" y="15717"/>
                    <a:pt x="28207" y="15717"/>
                    <a:pt x="15840" y="15717"/>
                  </a:cubicBezTo>
                  <a:cubicBezTo>
                    <a:pt x="15191" y="15717"/>
                    <a:pt x="14593" y="15717"/>
                    <a:pt x="13945" y="15717"/>
                  </a:cubicBezTo>
                  <a:lnTo>
                    <a:pt x="13945" y="15717"/>
                  </a:ln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96" name="Forma libre: forma 95">
              <a:extLst>
                <a:ext uri="{FF2B5EF4-FFF2-40B4-BE49-F238E27FC236}">
                  <a16:creationId xmlns:a16="http://schemas.microsoft.com/office/drawing/2014/main" id="{6B7813DE-CAAF-4BD1-9692-DC8446885A3F}"/>
                </a:ext>
              </a:extLst>
            </p:cNvPr>
            <p:cNvSpPr/>
            <p:nvPr/>
          </p:nvSpPr>
          <p:spPr>
            <a:xfrm>
              <a:off x="381118" y="4913080"/>
              <a:ext cx="27952" cy="15848"/>
            </a:xfrm>
            <a:custGeom>
              <a:avLst/>
              <a:gdLst>
                <a:gd name="connsiteX0" fmla="*/ 13918 w 27952"/>
                <a:gd name="connsiteY0" fmla="*/ 15459 h 15848"/>
                <a:gd name="connsiteX1" fmla="*/ 10776 w 27952"/>
                <a:gd name="connsiteY1" fmla="*/ 15459 h 15848"/>
                <a:gd name="connsiteX2" fmla="*/ 1202 w 27952"/>
                <a:gd name="connsiteY2" fmla="*/ 14461 h 15848"/>
                <a:gd name="connsiteX3" fmla="*/ 504 w 27952"/>
                <a:gd name="connsiteY3" fmla="*/ 2144 h 15848"/>
                <a:gd name="connsiteX4" fmla="*/ 3047 w 27952"/>
                <a:gd name="connsiteY4" fmla="*/ 0 h 15848"/>
                <a:gd name="connsiteX5" fmla="*/ 25138 w 27952"/>
                <a:gd name="connsiteY5" fmla="*/ 0 h 15848"/>
                <a:gd name="connsiteX6" fmla="*/ 27482 w 27952"/>
                <a:gd name="connsiteY6" fmla="*/ 2244 h 15848"/>
                <a:gd name="connsiteX7" fmla="*/ 26634 w 27952"/>
                <a:gd name="connsiteY7" fmla="*/ 14461 h 15848"/>
                <a:gd name="connsiteX8" fmla="*/ 16411 w 27952"/>
                <a:gd name="connsiteY8" fmla="*/ 15409 h 15848"/>
                <a:gd name="connsiteX9" fmla="*/ 13868 w 27952"/>
                <a:gd name="connsiteY9" fmla="*/ 15409 h 15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952" h="15848">
                  <a:moveTo>
                    <a:pt x="13918" y="15459"/>
                  </a:moveTo>
                  <a:cubicBezTo>
                    <a:pt x="12871" y="15459"/>
                    <a:pt x="11824" y="15558"/>
                    <a:pt x="10776" y="15459"/>
                  </a:cubicBezTo>
                  <a:cubicBezTo>
                    <a:pt x="7485" y="15159"/>
                    <a:pt x="2947" y="17054"/>
                    <a:pt x="1202" y="14461"/>
                  </a:cubicBezTo>
                  <a:cubicBezTo>
                    <a:pt x="-1042" y="11120"/>
                    <a:pt x="554" y="6333"/>
                    <a:pt x="504" y="2144"/>
                  </a:cubicBezTo>
                  <a:cubicBezTo>
                    <a:pt x="504" y="549"/>
                    <a:pt x="1651" y="50"/>
                    <a:pt x="3047" y="0"/>
                  </a:cubicBezTo>
                  <a:cubicBezTo>
                    <a:pt x="10427" y="0"/>
                    <a:pt x="17758" y="0"/>
                    <a:pt x="25138" y="0"/>
                  </a:cubicBezTo>
                  <a:cubicBezTo>
                    <a:pt x="26634" y="0"/>
                    <a:pt x="27581" y="698"/>
                    <a:pt x="27482" y="2244"/>
                  </a:cubicBezTo>
                  <a:cubicBezTo>
                    <a:pt x="27282" y="6383"/>
                    <a:pt x="29127" y="11320"/>
                    <a:pt x="26634" y="14461"/>
                  </a:cubicBezTo>
                  <a:cubicBezTo>
                    <a:pt x="24639" y="17054"/>
                    <a:pt x="19902" y="15110"/>
                    <a:pt x="16411" y="15409"/>
                  </a:cubicBezTo>
                  <a:cubicBezTo>
                    <a:pt x="15564" y="15459"/>
                    <a:pt x="14716" y="15409"/>
                    <a:pt x="13868" y="15409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97" name="Forma libre: forma 96">
              <a:extLst>
                <a:ext uri="{FF2B5EF4-FFF2-40B4-BE49-F238E27FC236}">
                  <a16:creationId xmlns:a16="http://schemas.microsoft.com/office/drawing/2014/main" id="{869DB162-98C3-4A86-85E7-F73E3A7AC029}"/>
                </a:ext>
              </a:extLst>
            </p:cNvPr>
            <p:cNvSpPr/>
            <p:nvPr/>
          </p:nvSpPr>
          <p:spPr>
            <a:xfrm>
              <a:off x="238941" y="4929679"/>
              <a:ext cx="26342" cy="15268"/>
            </a:xfrm>
            <a:custGeom>
              <a:avLst/>
              <a:gdLst>
                <a:gd name="connsiteX0" fmla="*/ 26342 w 26342"/>
                <a:gd name="connsiteY0" fmla="*/ 15017 h 15268"/>
                <a:gd name="connsiteX1" fmla="*/ 3752 w 26342"/>
                <a:gd name="connsiteY1" fmla="*/ 15266 h 15268"/>
                <a:gd name="connsiteX2" fmla="*/ 12 w 26342"/>
                <a:gd name="connsiteY2" fmla="*/ 11726 h 15268"/>
                <a:gd name="connsiteX3" fmla="*/ 12 w 26342"/>
                <a:gd name="connsiteY3" fmla="*/ 3597 h 15268"/>
                <a:gd name="connsiteX4" fmla="*/ 3703 w 26342"/>
                <a:gd name="connsiteY4" fmla="*/ 7 h 15268"/>
                <a:gd name="connsiteX5" fmla="*/ 26292 w 26342"/>
                <a:gd name="connsiteY5" fmla="*/ 256 h 15268"/>
                <a:gd name="connsiteX6" fmla="*/ 26292 w 26342"/>
                <a:gd name="connsiteY6" fmla="*/ 15017 h 1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342" h="15268">
                  <a:moveTo>
                    <a:pt x="26342" y="15017"/>
                  </a:moveTo>
                  <a:cubicBezTo>
                    <a:pt x="18812" y="15067"/>
                    <a:pt x="11282" y="15117"/>
                    <a:pt x="3752" y="15266"/>
                  </a:cubicBezTo>
                  <a:cubicBezTo>
                    <a:pt x="1159" y="15316"/>
                    <a:pt x="-137" y="14568"/>
                    <a:pt x="12" y="11726"/>
                  </a:cubicBezTo>
                  <a:cubicBezTo>
                    <a:pt x="162" y="9033"/>
                    <a:pt x="162" y="6290"/>
                    <a:pt x="12" y="3597"/>
                  </a:cubicBezTo>
                  <a:cubicBezTo>
                    <a:pt x="-137" y="855"/>
                    <a:pt x="1060" y="-93"/>
                    <a:pt x="3703" y="7"/>
                  </a:cubicBezTo>
                  <a:cubicBezTo>
                    <a:pt x="11232" y="157"/>
                    <a:pt x="18762" y="207"/>
                    <a:pt x="26292" y="256"/>
                  </a:cubicBezTo>
                  <a:cubicBezTo>
                    <a:pt x="26292" y="5193"/>
                    <a:pt x="26292" y="10080"/>
                    <a:pt x="26292" y="15017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98" name="Forma libre: forma 97">
              <a:extLst>
                <a:ext uri="{FF2B5EF4-FFF2-40B4-BE49-F238E27FC236}">
                  <a16:creationId xmlns:a16="http://schemas.microsoft.com/office/drawing/2014/main" id="{4A02B835-B5F3-48C8-A6F3-ACCB158127BC}"/>
                </a:ext>
              </a:extLst>
            </p:cNvPr>
            <p:cNvSpPr/>
            <p:nvPr/>
          </p:nvSpPr>
          <p:spPr>
            <a:xfrm>
              <a:off x="268026" y="4929684"/>
              <a:ext cx="26489" cy="15263"/>
            </a:xfrm>
            <a:custGeom>
              <a:avLst/>
              <a:gdLst>
                <a:gd name="connsiteX0" fmla="*/ 0 w 26489"/>
                <a:gd name="connsiteY0" fmla="*/ 301 h 15263"/>
                <a:gd name="connsiteX1" fmla="*/ 22640 w 26489"/>
                <a:gd name="connsiteY1" fmla="*/ 2 h 15263"/>
                <a:gd name="connsiteX2" fmla="*/ 26479 w 26489"/>
                <a:gd name="connsiteY2" fmla="*/ 3592 h 15263"/>
                <a:gd name="connsiteX3" fmla="*/ 26479 w 26489"/>
                <a:gd name="connsiteY3" fmla="*/ 11771 h 15263"/>
                <a:gd name="connsiteX4" fmla="*/ 22640 w 26489"/>
                <a:gd name="connsiteY4" fmla="*/ 15261 h 15263"/>
                <a:gd name="connsiteX5" fmla="*/ 0 w 26489"/>
                <a:gd name="connsiteY5" fmla="*/ 14962 h 15263"/>
                <a:gd name="connsiteX6" fmla="*/ 0 w 26489"/>
                <a:gd name="connsiteY6" fmla="*/ 301 h 15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89" h="15263">
                  <a:moveTo>
                    <a:pt x="0" y="301"/>
                  </a:moveTo>
                  <a:cubicBezTo>
                    <a:pt x="7530" y="201"/>
                    <a:pt x="15110" y="152"/>
                    <a:pt x="22640" y="2"/>
                  </a:cubicBezTo>
                  <a:cubicBezTo>
                    <a:pt x="25233" y="-48"/>
                    <a:pt x="26579" y="850"/>
                    <a:pt x="26479" y="3592"/>
                  </a:cubicBezTo>
                  <a:cubicBezTo>
                    <a:pt x="26380" y="6335"/>
                    <a:pt x="26330" y="9078"/>
                    <a:pt x="26479" y="11771"/>
                  </a:cubicBezTo>
                  <a:cubicBezTo>
                    <a:pt x="26629" y="14663"/>
                    <a:pt x="25133" y="15311"/>
                    <a:pt x="22640" y="15261"/>
                  </a:cubicBezTo>
                  <a:cubicBezTo>
                    <a:pt x="15110" y="15112"/>
                    <a:pt x="7530" y="15062"/>
                    <a:pt x="0" y="14962"/>
                  </a:cubicBezTo>
                  <a:cubicBezTo>
                    <a:pt x="0" y="10075"/>
                    <a:pt x="0" y="5188"/>
                    <a:pt x="0" y="301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99" name="Forma libre: forma 98">
              <a:extLst>
                <a:ext uri="{FF2B5EF4-FFF2-40B4-BE49-F238E27FC236}">
                  <a16:creationId xmlns:a16="http://schemas.microsoft.com/office/drawing/2014/main" id="{5D96A9BA-00A6-42F0-89F3-AF68BBD5125E}"/>
                </a:ext>
              </a:extLst>
            </p:cNvPr>
            <p:cNvSpPr/>
            <p:nvPr/>
          </p:nvSpPr>
          <p:spPr>
            <a:xfrm>
              <a:off x="295213" y="4929628"/>
              <a:ext cx="27448" cy="15277"/>
            </a:xfrm>
            <a:custGeom>
              <a:avLst/>
              <a:gdLst>
                <a:gd name="connsiteX0" fmla="*/ 13504 w 27448"/>
                <a:gd name="connsiteY0" fmla="*/ 15268 h 15277"/>
                <a:gd name="connsiteX1" fmla="*/ 4029 w 27448"/>
                <a:gd name="connsiteY1" fmla="*/ 15268 h 15277"/>
                <a:gd name="connsiteX2" fmla="*/ 190 w 27448"/>
                <a:gd name="connsiteY2" fmla="*/ 11827 h 15277"/>
                <a:gd name="connsiteX3" fmla="*/ 11410 w 27448"/>
                <a:gd name="connsiteY3" fmla="*/ 9 h 15277"/>
                <a:gd name="connsiteX4" fmla="*/ 23378 w 27448"/>
                <a:gd name="connsiteY4" fmla="*/ 9 h 15277"/>
                <a:gd name="connsiteX5" fmla="*/ 27217 w 27448"/>
                <a:gd name="connsiteY5" fmla="*/ 3499 h 15277"/>
                <a:gd name="connsiteX6" fmla="*/ 15997 w 27448"/>
                <a:gd name="connsiteY6" fmla="*/ 15268 h 15277"/>
                <a:gd name="connsiteX7" fmla="*/ 13454 w 27448"/>
                <a:gd name="connsiteY7" fmla="*/ 15268 h 15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448" h="15277">
                  <a:moveTo>
                    <a:pt x="13504" y="15268"/>
                  </a:moveTo>
                  <a:cubicBezTo>
                    <a:pt x="10362" y="15268"/>
                    <a:pt x="7171" y="15168"/>
                    <a:pt x="4029" y="15268"/>
                  </a:cubicBezTo>
                  <a:cubicBezTo>
                    <a:pt x="1536" y="15368"/>
                    <a:pt x="339" y="14769"/>
                    <a:pt x="190" y="11827"/>
                  </a:cubicBezTo>
                  <a:cubicBezTo>
                    <a:pt x="-359" y="9"/>
                    <a:pt x="-509" y="9"/>
                    <a:pt x="11410" y="9"/>
                  </a:cubicBezTo>
                  <a:cubicBezTo>
                    <a:pt x="15399" y="9"/>
                    <a:pt x="19388" y="108"/>
                    <a:pt x="23378" y="9"/>
                  </a:cubicBezTo>
                  <a:cubicBezTo>
                    <a:pt x="25921" y="-91"/>
                    <a:pt x="27068" y="657"/>
                    <a:pt x="27217" y="3499"/>
                  </a:cubicBezTo>
                  <a:cubicBezTo>
                    <a:pt x="27866" y="15268"/>
                    <a:pt x="27965" y="15268"/>
                    <a:pt x="15997" y="15268"/>
                  </a:cubicBezTo>
                  <a:cubicBezTo>
                    <a:pt x="15150" y="15268"/>
                    <a:pt x="14302" y="15268"/>
                    <a:pt x="13454" y="15268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100" name="Forma libre: forma 99">
              <a:extLst>
                <a:ext uri="{FF2B5EF4-FFF2-40B4-BE49-F238E27FC236}">
                  <a16:creationId xmlns:a16="http://schemas.microsoft.com/office/drawing/2014/main" id="{466C4861-181E-4D02-9AF0-F44E54587F40}"/>
                </a:ext>
              </a:extLst>
            </p:cNvPr>
            <p:cNvSpPr/>
            <p:nvPr/>
          </p:nvSpPr>
          <p:spPr>
            <a:xfrm>
              <a:off x="352649" y="4913165"/>
              <a:ext cx="27409" cy="15379"/>
            </a:xfrm>
            <a:custGeom>
              <a:avLst/>
              <a:gdLst>
                <a:gd name="connsiteX0" fmla="*/ 199 w 27409"/>
                <a:gd name="connsiteY0" fmla="*/ 414 h 15379"/>
                <a:gd name="connsiteX1" fmla="*/ 23537 w 27409"/>
                <a:gd name="connsiteY1" fmla="*/ 15 h 15379"/>
                <a:gd name="connsiteX2" fmla="*/ 26928 w 27409"/>
                <a:gd name="connsiteY2" fmla="*/ 3356 h 15379"/>
                <a:gd name="connsiteX3" fmla="*/ 15908 w 27409"/>
                <a:gd name="connsiteY3" fmla="*/ 15374 h 15379"/>
                <a:gd name="connsiteX4" fmla="*/ 3291 w 27409"/>
                <a:gd name="connsiteY4" fmla="*/ 15224 h 15379"/>
                <a:gd name="connsiteX5" fmla="*/ 0 w 27409"/>
                <a:gd name="connsiteY5" fmla="*/ 14077 h 15379"/>
                <a:gd name="connsiteX6" fmla="*/ 249 w 27409"/>
                <a:gd name="connsiteY6" fmla="*/ 364 h 15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409" h="15379">
                  <a:moveTo>
                    <a:pt x="199" y="414"/>
                  </a:moveTo>
                  <a:cubicBezTo>
                    <a:pt x="7979" y="-384"/>
                    <a:pt x="15758" y="264"/>
                    <a:pt x="23537" y="15"/>
                  </a:cubicBezTo>
                  <a:cubicBezTo>
                    <a:pt x="25981" y="-85"/>
                    <a:pt x="26729" y="1012"/>
                    <a:pt x="26928" y="3356"/>
                  </a:cubicBezTo>
                  <a:cubicBezTo>
                    <a:pt x="28075" y="15424"/>
                    <a:pt x="28125" y="15424"/>
                    <a:pt x="15908" y="15374"/>
                  </a:cubicBezTo>
                  <a:cubicBezTo>
                    <a:pt x="11719" y="15374"/>
                    <a:pt x="7480" y="15324"/>
                    <a:pt x="3291" y="15224"/>
                  </a:cubicBezTo>
                  <a:cubicBezTo>
                    <a:pt x="2094" y="15224"/>
                    <a:pt x="698" y="15573"/>
                    <a:pt x="0" y="14077"/>
                  </a:cubicBezTo>
                  <a:cubicBezTo>
                    <a:pt x="698" y="9539"/>
                    <a:pt x="299" y="4952"/>
                    <a:pt x="249" y="364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101" name="Forma libre: forma 100">
              <a:extLst>
                <a:ext uri="{FF2B5EF4-FFF2-40B4-BE49-F238E27FC236}">
                  <a16:creationId xmlns:a16="http://schemas.microsoft.com/office/drawing/2014/main" id="{A3B6D41A-FEDF-4A83-92FB-EA145697B83B}"/>
                </a:ext>
              </a:extLst>
            </p:cNvPr>
            <p:cNvSpPr/>
            <p:nvPr/>
          </p:nvSpPr>
          <p:spPr>
            <a:xfrm>
              <a:off x="352350" y="4929206"/>
              <a:ext cx="27594" cy="15839"/>
            </a:xfrm>
            <a:custGeom>
              <a:avLst/>
              <a:gdLst>
                <a:gd name="connsiteX0" fmla="*/ 13713 w 27594"/>
                <a:gd name="connsiteY0" fmla="*/ 380 h 15839"/>
                <a:gd name="connsiteX1" fmla="*/ 16855 w 27594"/>
                <a:gd name="connsiteY1" fmla="*/ 380 h 15839"/>
                <a:gd name="connsiteX2" fmla="*/ 26429 w 27594"/>
                <a:gd name="connsiteY2" fmla="*/ 1428 h 15839"/>
                <a:gd name="connsiteX3" fmla="*/ 27127 w 27594"/>
                <a:gd name="connsiteY3" fmla="*/ 13745 h 15839"/>
                <a:gd name="connsiteX4" fmla="*/ 24634 w 27594"/>
                <a:gd name="connsiteY4" fmla="*/ 15839 h 15839"/>
                <a:gd name="connsiteX5" fmla="*/ 2543 w 27594"/>
                <a:gd name="connsiteY5" fmla="*/ 15839 h 15839"/>
                <a:gd name="connsiteX6" fmla="*/ 50 w 27594"/>
                <a:gd name="connsiteY6" fmla="*/ 13047 h 15839"/>
                <a:gd name="connsiteX7" fmla="*/ 50 w 27594"/>
                <a:gd name="connsiteY7" fmla="*/ 12398 h 15839"/>
                <a:gd name="connsiteX8" fmla="*/ 11270 w 27594"/>
                <a:gd name="connsiteY8" fmla="*/ 331 h 15839"/>
                <a:gd name="connsiteX9" fmla="*/ 13813 w 27594"/>
                <a:gd name="connsiteY9" fmla="*/ 331 h 15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594" h="15839">
                  <a:moveTo>
                    <a:pt x="13713" y="380"/>
                  </a:moveTo>
                  <a:cubicBezTo>
                    <a:pt x="14760" y="380"/>
                    <a:pt x="15808" y="281"/>
                    <a:pt x="16855" y="380"/>
                  </a:cubicBezTo>
                  <a:cubicBezTo>
                    <a:pt x="20146" y="680"/>
                    <a:pt x="24684" y="-1215"/>
                    <a:pt x="26429" y="1428"/>
                  </a:cubicBezTo>
                  <a:cubicBezTo>
                    <a:pt x="28623" y="4819"/>
                    <a:pt x="27028" y="9606"/>
                    <a:pt x="27127" y="13745"/>
                  </a:cubicBezTo>
                  <a:cubicBezTo>
                    <a:pt x="27127" y="15390"/>
                    <a:pt x="25980" y="15839"/>
                    <a:pt x="24634" y="15839"/>
                  </a:cubicBezTo>
                  <a:cubicBezTo>
                    <a:pt x="17254" y="15839"/>
                    <a:pt x="9923" y="15839"/>
                    <a:pt x="2543" y="15839"/>
                  </a:cubicBezTo>
                  <a:cubicBezTo>
                    <a:pt x="648" y="15839"/>
                    <a:pt x="-50" y="14842"/>
                    <a:pt x="50" y="13047"/>
                  </a:cubicBezTo>
                  <a:cubicBezTo>
                    <a:pt x="50" y="12847"/>
                    <a:pt x="50" y="12648"/>
                    <a:pt x="50" y="12398"/>
                  </a:cubicBezTo>
                  <a:cubicBezTo>
                    <a:pt x="-482" y="4484"/>
                    <a:pt x="3258" y="465"/>
                    <a:pt x="11270" y="331"/>
                  </a:cubicBezTo>
                  <a:cubicBezTo>
                    <a:pt x="12117" y="331"/>
                    <a:pt x="12965" y="331"/>
                    <a:pt x="13813" y="331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102" name="Forma libre: forma 101">
              <a:extLst>
                <a:ext uri="{FF2B5EF4-FFF2-40B4-BE49-F238E27FC236}">
                  <a16:creationId xmlns:a16="http://schemas.microsoft.com/office/drawing/2014/main" id="{3269D25F-3713-490B-B176-3A2398FAE4E6}"/>
                </a:ext>
              </a:extLst>
            </p:cNvPr>
            <p:cNvSpPr/>
            <p:nvPr/>
          </p:nvSpPr>
          <p:spPr>
            <a:xfrm>
              <a:off x="381146" y="4929586"/>
              <a:ext cx="28059" cy="15858"/>
            </a:xfrm>
            <a:custGeom>
              <a:avLst/>
              <a:gdLst>
                <a:gd name="connsiteX0" fmla="*/ 13890 w 28059"/>
                <a:gd name="connsiteY0" fmla="*/ 15459 h 15858"/>
                <a:gd name="connsiteX1" fmla="*/ 10100 w 28059"/>
                <a:gd name="connsiteY1" fmla="*/ 15459 h 15858"/>
                <a:gd name="connsiteX2" fmla="*/ 1174 w 28059"/>
                <a:gd name="connsiteY2" fmla="*/ 14511 h 15858"/>
                <a:gd name="connsiteX3" fmla="*/ 625 w 28059"/>
                <a:gd name="connsiteY3" fmla="*/ 1546 h 15858"/>
                <a:gd name="connsiteX4" fmla="*/ 2969 w 28059"/>
                <a:gd name="connsiteY4" fmla="*/ 0 h 15858"/>
                <a:gd name="connsiteX5" fmla="*/ 25060 w 28059"/>
                <a:gd name="connsiteY5" fmla="*/ 0 h 15858"/>
                <a:gd name="connsiteX6" fmla="*/ 27453 w 28059"/>
                <a:gd name="connsiteY6" fmla="*/ 2294 h 15858"/>
                <a:gd name="connsiteX7" fmla="*/ 27453 w 28059"/>
                <a:gd name="connsiteY7" fmla="*/ 2942 h 15858"/>
                <a:gd name="connsiteX8" fmla="*/ 16383 w 28059"/>
                <a:gd name="connsiteY8" fmla="*/ 15509 h 15858"/>
                <a:gd name="connsiteX9" fmla="*/ 13840 w 28059"/>
                <a:gd name="connsiteY9" fmla="*/ 15509 h 15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059" h="15858">
                  <a:moveTo>
                    <a:pt x="13890" y="15459"/>
                  </a:moveTo>
                  <a:cubicBezTo>
                    <a:pt x="12643" y="15459"/>
                    <a:pt x="11347" y="15558"/>
                    <a:pt x="10100" y="15459"/>
                  </a:cubicBezTo>
                  <a:cubicBezTo>
                    <a:pt x="7008" y="15159"/>
                    <a:pt x="2570" y="17054"/>
                    <a:pt x="1174" y="14511"/>
                  </a:cubicBezTo>
                  <a:cubicBezTo>
                    <a:pt x="-921" y="10821"/>
                    <a:pt x="376" y="5934"/>
                    <a:pt x="625" y="1546"/>
                  </a:cubicBezTo>
                  <a:cubicBezTo>
                    <a:pt x="675" y="249"/>
                    <a:pt x="1922" y="0"/>
                    <a:pt x="2969" y="0"/>
                  </a:cubicBezTo>
                  <a:cubicBezTo>
                    <a:pt x="10349" y="0"/>
                    <a:pt x="17680" y="0"/>
                    <a:pt x="25060" y="0"/>
                  </a:cubicBezTo>
                  <a:cubicBezTo>
                    <a:pt x="26556" y="0"/>
                    <a:pt x="27404" y="748"/>
                    <a:pt x="27453" y="2294"/>
                  </a:cubicBezTo>
                  <a:cubicBezTo>
                    <a:pt x="27453" y="2493"/>
                    <a:pt x="27453" y="2693"/>
                    <a:pt x="27453" y="2942"/>
                  </a:cubicBezTo>
                  <a:cubicBezTo>
                    <a:pt x="28900" y="15209"/>
                    <a:pt x="28650" y="15509"/>
                    <a:pt x="16383" y="15509"/>
                  </a:cubicBezTo>
                  <a:cubicBezTo>
                    <a:pt x="15535" y="15509"/>
                    <a:pt x="14688" y="15509"/>
                    <a:pt x="13840" y="15509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103" name="Forma libre: forma 102">
              <a:extLst>
                <a:ext uri="{FF2B5EF4-FFF2-40B4-BE49-F238E27FC236}">
                  <a16:creationId xmlns:a16="http://schemas.microsoft.com/office/drawing/2014/main" id="{80FC2163-A027-43D2-B3BB-79012D3BF68D}"/>
                </a:ext>
              </a:extLst>
            </p:cNvPr>
            <p:cNvSpPr/>
            <p:nvPr/>
          </p:nvSpPr>
          <p:spPr>
            <a:xfrm>
              <a:off x="323665" y="4913172"/>
              <a:ext cx="26441" cy="15269"/>
            </a:xfrm>
            <a:custGeom>
              <a:avLst/>
              <a:gdLst>
                <a:gd name="connsiteX0" fmla="*/ 26392 w 26441"/>
                <a:gd name="connsiteY0" fmla="*/ 15018 h 15269"/>
                <a:gd name="connsiteX1" fmla="*/ 3752 w 26441"/>
                <a:gd name="connsiteY1" fmla="*/ 15268 h 15269"/>
                <a:gd name="connsiteX2" fmla="*/ 12 w 26441"/>
                <a:gd name="connsiteY2" fmla="*/ 11677 h 15269"/>
                <a:gd name="connsiteX3" fmla="*/ 12 w 26441"/>
                <a:gd name="connsiteY3" fmla="*/ 3499 h 15269"/>
                <a:gd name="connsiteX4" fmla="*/ 3802 w 26441"/>
                <a:gd name="connsiteY4" fmla="*/ 9 h 15269"/>
                <a:gd name="connsiteX5" fmla="*/ 26441 w 26441"/>
                <a:gd name="connsiteY5" fmla="*/ 258 h 15269"/>
                <a:gd name="connsiteX6" fmla="*/ 26441 w 26441"/>
                <a:gd name="connsiteY6" fmla="*/ 15018 h 15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41" h="15269">
                  <a:moveTo>
                    <a:pt x="26392" y="15018"/>
                  </a:moveTo>
                  <a:cubicBezTo>
                    <a:pt x="18862" y="15068"/>
                    <a:pt x="11282" y="15118"/>
                    <a:pt x="3752" y="15268"/>
                  </a:cubicBezTo>
                  <a:cubicBezTo>
                    <a:pt x="1109" y="15318"/>
                    <a:pt x="-138" y="14470"/>
                    <a:pt x="12" y="11677"/>
                  </a:cubicBezTo>
                  <a:cubicBezTo>
                    <a:pt x="162" y="8935"/>
                    <a:pt x="162" y="6242"/>
                    <a:pt x="12" y="3499"/>
                  </a:cubicBezTo>
                  <a:cubicBezTo>
                    <a:pt x="-138" y="657"/>
                    <a:pt x="1259" y="-91"/>
                    <a:pt x="3802" y="9"/>
                  </a:cubicBezTo>
                  <a:cubicBezTo>
                    <a:pt x="11332" y="158"/>
                    <a:pt x="18912" y="208"/>
                    <a:pt x="26441" y="258"/>
                  </a:cubicBezTo>
                  <a:cubicBezTo>
                    <a:pt x="26441" y="5195"/>
                    <a:pt x="26441" y="10132"/>
                    <a:pt x="26441" y="15018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104" name="Forma libre: forma 103">
              <a:extLst>
                <a:ext uri="{FF2B5EF4-FFF2-40B4-BE49-F238E27FC236}">
                  <a16:creationId xmlns:a16="http://schemas.microsoft.com/office/drawing/2014/main" id="{502FF391-6D02-4526-9BBD-A8052F261E36}"/>
                </a:ext>
              </a:extLst>
            </p:cNvPr>
            <p:cNvSpPr/>
            <p:nvPr/>
          </p:nvSpPr>
          <p:spPr>
            <a:xfrm>
              <a:off x="295468" y="4912795"/>
              <a:ext cx="27370" cy="15594"/>
            </a:xfrm>
            <a:custGeom>
              <a:avLst/>
              <a:gdLst>
                <a:gd name="connsiteX0" fmla="*/ 14147 w 27370"/>
                <a:gd name="connsiteY0" fmla="*/ 385 h 15594"/>
                <a:gd name="connsiteX1" fmla="*/ 16690 w 27370"/>
                <a:gd name="connsiteY1" fmla="*/ 385 h 15594"/>
                <a:gd name="connsiteX2" fmla="*/ 26214 w 27370"/>
                <a:gd name="connsiteY2" fmla="*/ 1332 h 15594"/>
                <a:gd name="connsiteX3" fmla="*/ 26863 w 27370"/>
                <a:gd name="connsiteY3" fmla="*/ 13649 h 15594"/>
                <a:gd name="connsiteX4" fmla="*/ 24220 w 27370"/>
                <a:gd name="connsiteY4" fmla="*/ 15594 h 15594"/>
                <a:gd name="connsiteX5" fmla="*/ 2777 w 27370"/>
                <a:gd name="connsiteY5" fmla="*/ 15594 h 15594"/>
                <a:gd name="connsiteX6" fmla="*/ 84 w 27370"/>
                <a:gd name="connsiteY6" fmla="*/ 13001 h 15594"/>
                <a:gd name="connsiteX7" fmla="*/ 84 w 27370"/>
                <a:gd name="connsiteY7" fmla="*/ 12353 h 15594"/>
                <a:gd name="connsiteX8" fmla="*/ 11005 w 27370"/>
                <a:gd name="connsiteY8" fmla="*/ 335 h 15594"/>
                <a:gd name="connsiteX9" fmla="*/ 14147 w 27370"/>
                <a:gd name="connsiteY9" fmla="*/ 335 h 15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370" h="15594">
                  <a:moveTo>
                    <a:pt x="14147" y="385"/>
                  </a:moveTo>
                  <a:cubicBezTo>
                    <a:pt x="14994" y="385"/>
                    <a:pt x="15842" y="335"/>
                    <a:pt x="16690" y="385"/>
                  </a:cubicBezTo>
                  <a:cubicBezTo>
                    <a:pt x="19981" y="734"/>
                    <a:pt x="24569" y="-1211"/>
                    <a:pt x="26214" y="1332"/>
                  </a:cubicBezTo>
                  <a:cubicBezTo>
                    <a:pt x="28359" y="4673"/>
                    <a:pt x="26863" y="9461"/>
                    <a:pt x="26863" y="13649"/>
                  </a:cubicBezTo>
                  <a:cubicBezTo>
                    <a:pt x="26863" y="15345"/>
                    <a:pt x="25566" y="15544"/>
                    <a:pt x="24220" y="15594"/>
                  </a:cubicBezTo>
                  <a:cubicBezTo>
                    <a:pt x="17089" y="15594"/>
                    <a:pt x="9908" y="15594"/>
                    <a:pt x="2777" y="15594"/>
                  </a:cubicBezTo>
                  <a:cubicBezTo>
                    <a:pt x="982" y="15594"/>
                    <a:pt x="34" y="14846"/>
                    <a:pt x="84" y="13001"/>
                  </a:cubicBezTo>
                  <a:cubicBezTo>
                    <a:pt x="84" y="12802"/>
                    <a:pt x="84" y="12602"/>
                    <a:pt x="84" y="12353"/>
                  </a:cubicBezTo>
                  <a:cubicBezTo>
                    <a:pt x="-614" y="4339"/>
                    <a:pt x="3026" y="335"/>
                    <a:pt x="11005" y="335"/>
                  </a:cubicBezTo>
                  <a:cubicBezTo>
                    <a:pt x="12052" y="335"/>
                    <a:pt x="13099" y="335"/>
                    <a:pt x="14147" y="335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105" name="Forma libre: forma 104">
              <a:extLst>
                <a:ext uri="{FF2B5EF4-FFF2-40B4-BE49-F238E27FC236}">
                  <a16:creationId xmlns:a16="http://schemas.microsoft.com/office/drawing/2014/main" id="{4108DAE1-49C2-46D2-81E7-DE04B147BF9D}"/>
                </a:ext>
              </a:extLst>
            </p:cNvPr>
            <p:cNvSpPr/>
            <p:nvPr/>
          </p:nvSpPr>
          <p:spPr>
            <a:xfrm>
              <a:off x="598111" y="4916920"/>
              <a:ext cx="28396" cy="13872"/>
            </a:xfrm>
            <a:custGeom>
              <a:avLst/>
              <a:gdLst>
                <a:gd name="connsiteX0" fmla="*/ 13996 w 28396"/>
                <a:gd name="connsiteY0" fmla="*/ 13464 h 13872"/>
                <a:gd name="connsiteX1" fmla="*/ 3274 w 28396"/>
                <a:gd name="connsiteY1" fmla="*/ 13464 h 13872"/>
                <a:gd name="connsiteX2" fmla="*/ 532 w 28396"/>
                <a:gd name="connsiteY2" fmla="*/ 12417 h 13872"/>
                <a:gd name="connsiteX3" fmla="*/ 332 w 28396"/>
                <a:gd name="connsiteY3" fmla="*/ 1147 h 13872"/>
                <a:gd name="connsiteX4" fmla="*/ 2327 w 28396"/>
                <a:gd name="connsiteY4" fmla="*/ 0 h 13872"/>
                <a:gd name="connsiteX5" fmla="*/ 25615 w 28396"/>
                <a:gd name="connsiteY5" fmla="*/ 698 h 13872"/>
                <a:gd name="connsiteX6" fmla="*/ 27958 w 28396"/>
                <a:gd name="connsiteY6" fmla="*/ 3092 h 13872"/>
                <a:gd name="connsiteX7" fmla="*/ 27958 w 28396"/>
                <a:gd name="connsiteY7" fmla="*/ 3740 h 13872"/>
                <a:gd name="connsiteX8" fmla="*/ 18932 w 28396"/>
                <a:gd name="connsiteY8" fmla="*/ 13863 h 13872"/>
                <a:gd name="connsiteX9" fmla="*/ 13896 w 28396"/>
                <a:gd name="connsiteY9" fmla="*/ 13863 h 13872"/>
                <a:gd name="connsiteX10" fmla="*/ 13896 w 28396"/>
                <a:gd name="connsiteY10" fmla="*/ 13514 h 13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396" h="13872">
                  <a:moveTo>
                    <a:pt x="13996" y="13464"/>
                  </a:moveTo>
                  <a:cubicBezTo>
                    <a:pt x="10405" y="13464"/>
                    <a:pt x="6865" y="13464"/>
                    <a:pt x="3274" y="13464"/>
                  </a:cubicBezTo>
                  <a:cubicBezTo>
                    <a:pt x="2227" y="13464"/>
                    <a:pt x="781" y="13464"/>
                    <a:pt x="532" y="12417"/>
                  </a:cubicBezTo>
                  <a:cubicBezTo>
                    <a:pt x="-316" y="8727"/>
                    <a:pt x="33" y="4887"/>
                    <a:pt x="332" y="1147"/>
                  </a:cubicBezTo>
                  <a:cubicBezTo>
                    <a:pt x="382" y="299"/>
                    <a:pt x="1479" y="0"/>
                    <a:pt x="2327" y="0"/>
                  </a:cubicBezTo>
                  <a:cubicBezTo>
                    <a:pt x="10106" y="199"/>
                    <a:pt x="17885" y="399"/>
                    <a:pt x="25615" y="698"/>
                  </a:cubicBezTo>
                  <a:cubicBezTo>
                    <a:pt x="27011" y="698"/>
                    <a:pt x="27958" y="1546"/>
                    <a:pt x="27958" y="3092"/>
                  </a:cubicBezTo>
                  <a:cubicBezTo>
                    <a:pt x="27958" y="3291"/>
                    <a:pt x="27958" y="3491"/>
                    <a:pt x="27958" y="3740"/>
                  </a:cubicBezTo>
                  <a:cubicBezTo>
                    <a:pt x="29105" y="13464"/>
                    <a:pt x="28607" y="13963"/>
                    <a:pt x="18932" y="13863"/>
                  </a:cubicBezTo>
                  <a:cubicBezTo>
                    <a:pt x="17237" y="13863"/>
                    <a:pt x="15591" y="13863"/>
                    <a:pt x="13896" y="13863"/>
                  </a:cubicBezTo>
                  <a:cubicBezTo>
                    <a:pt x="13896" y="13763"/>
                    <a:pt x="13896" y="13614"/>
                    <a:pt x="13896" y="13514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106" name="Forma libre: forma 105">
              <a:extLst>
                <a:ext uri="{FF2B5EF4-FFF2-40B4-BE49-F238E27FC236}">
                  <a16:creationId xmlns:a16="http://schemas.microsoft.com/office/drawing/2014/main" id="{828DC1B1-C831-4A01-83BC-6EAB14F5760A}"/>
                </a:ext>
              </a:extLst>
            </p:cNvPr>
            <p:cNvSpPr/>
            <p:nvPr/>
          </p:nvSpPr>
          <p:spPr>
            <a:xfrm>
              <a:off x="598241" y="4869018"/>
              <a:ext cx="27889" cy="15099"/>
            </a:xfrm>
            <a:custGeom>
              <a:avLst/>
              <a:gdLst>
                <a:gd name="connsiteX0" fmla="*/ 2 w 27889"/>
                <a:gd name="connsiteY0" fmla="*/ 6313 h 15099"/>
                <a:gd name="connsiteX1" fmla="*/ 2 w 27889"/>
                <a:gd name="connsiteY1" fmla="*/ 2523 h 15099"/>
                <a:gd name="connsiteX2" fmla="*/ 2695 w 27889"/>
                <a:gd name="connsiteY2" fmla="*/ 30 h 15099"/>
                <a:gd name="connsiteX3" fmla="*/ 25334 w 27889"/>
                <a:gd name="connsiteY3" fmla="*/ 2124 h 15099"/>
                <a:gd name="connsiteX4" fmla="*/ 27778 w 27889"/>
                <a:gd name="connsiteY4" fmla="*/ 3670 h 15099"/>
                <a:gd name="connsiteX5" fmla="*/ 27778 w 27889"/>
                <a:gd name="connsiteY5" fmla="*/ 13743 h 15099"/>
                <a:gd name="connsiteX6" fmla="*/ 25334 w 27889"/>
                <a:gd name="connsiteY6" fmla="*/ 15090 h 15099"/>
                <a:gd name="connsiteX7" fmla="*/ 2645 w 27889"/>
                <a:gd name="connsiteY7" fmla="*/ 13643 h 15099"/>
                <a:gd name="connsiteX8" fmla="*/ 52 w 27889"/>
                <a:gd name="connsiteY8" fmla="*/ 10751 h 15099"/>
                <a:gd name="connsiteX9" fmla="*/ 52 w 27889"/>
                <a:gd name="connsiteY9" fmla="*/ 6313 h 15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889" h="15099">
                  <a:moveTo>
                    <a:pt x="2" y="6313"/>
                  </a:moveTo>
                  <a:cubicBezTo>
                    <a:pt x="2" y="5066"/>
                    <a:pt x="2" y="3770"/>
                    <a:pt x="2" y="2523"/>
                  </a:cubicBezTo>
                  <a:cubicBezTo>
                    <a:pt x="-48" y="628"/>
                    <a:pt x="850" y="-170"/>
                    <a:pt x="2695" y="30"/>
                  </a:cubicBezTo>
                  <a:cubicBezTo>
                    <a:pt x="10225" y="728"/>
                    <a:pt x="17804" y="1426"/>
                    <a:pt x="25334" y="2124"/>
                  </a:cubicBezTo>
                  <a:cubicBezTo>
                    <a:pt x="26381" y="2224"/>
                    <a:pt x="27728" y="2423"/>
                    <a:pt x="27778" y="3670"/>
                  </a:cubicBezTo>
                  <a:cubicBezTo>
                    <a:pt x="27927" y="7011"/>
                    <a:pt x="27927" y="10402"/>
                    <a:pt x="27778" y="13743"/>
                  </a:cubicBezTo>
                  <a:cubicBezTo>
                    <a:pt x="27728" y="15040"/>
                    <a:pt x="26381" y="15139"/>
                    <a:pt x="25334" y="15090"/>
                  </a:cubicBezTo>
                  <a:cubicBezTo>
                    <a:pt x="17755" y="14641"/>
                    <a:pt x="10225" y="14142"/>
                    <a:pt x="2645" y="13643"/>
                  </a:cubicBezTo>
                  <a:cubicBezTo>
                    <a:pt x="850" y="13544"/>
                    <a:pt x="2" y="12546"/>
                    <a:pt x="52" y="10751"/>
                  </a:cubicBezTo>
                  <a:cubicBezTo>
                    <a:pt x="52" y="9255"/>
                    <a:pt x="52" y="7809"/>
                    <a:pt x="52" y="6313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107" name="Forma libre: forma 106">
              <a:extLst>
                <a:ext uri="{FF2B5EF4-FFF2-40B4-BE49-F238E27FC236}">
                  <a16:creationId xmlns:a16="http://schemas.microsoft.com/office/drawing/2014/main" id="{E361320F-C926-4DEA-A03A-77E381213A3D}"/>
                </a:ext>
              </a:extLst>
            </p:cNvPr>
            <p:cNvSpPr/>
            <p:nvPr/>
          </p:nvSpPr>
          <p:spPr>
            <a:xfrm>
              <a:off x="597871" y="4900798"/>
              <a:ext cx="28301" cy="14106"/>
            </a:xfrm>
            <a:custGeom>
              <a:avLst/>
              <a:gdLst>
                <a:gd name="connsiteX0" fmla="*/ 14285 w 28301"/>
                <a:gd name="connsiteY0" fmla="*/ 13729 h 14106"/>
                <a:gd name="connsiteX1" fmla="*/ 6057 w 28301"/>
                <a:gd name="connsiteY1" fmla="*/ 13729 h 14106"/>
                <a:gd name="connsiteX2" fmla="*/ 2915 w 28301"/>
                <a:gd name="connsiteY2" fmla="*/ 13579 h 14106"/>
                <a:gd name="connsiteX3" fmla="*/ 422 w 28301"/>
                <a:gd name="connsiteY3" fmla="*/ 3855 h 14106"/>
                <a:gd name="connsiteX4" fmla="*/ 3713 w 28301"/>
                <a:gd name="connsiteY4" fmla="*/ 15 h 14106"/>
                <a:gd name="connsiteX5" fmla="*/ 25156 w 28301"/>
                <a:gd name="connsiteY5" fmla="*/ 1162 h 14106"/>
                <a:gd name="connsiteX6" fmla="*/ 28248 w 28301"/>
                <a:gd name="connsiteY6" fmla="*/ 4154 h 14106"/>
                <a:gd name="connsiteX7" fmla="*/ 28248 w 28301"/>
                <a:gd name="connsiteY7" fmla="*/ 4802 h 14106"/>
                <a:gd name="connsiteX8" fmla="*/ 19322 w 28301"/>
                <a:gd name="connsiteY8" fmla="*/ 14078 h 14106"/>
                <a:gd name="connsiteX9" fmla="*/ 14285 w 28301"/>
                <a:gd name="connsiteY9" fmla="*/ 13828 h 14106"/>
                <a:gd name="connsiteX10" fmla="*/ 14285 w 28301"/>
                <a:gd name="connsiteY10" fmla="*/ 13679 h 14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301" h="14106">
                  <a:moveTo>
                    <a:pt x="14285" y="13729"/>
                  </a:moveTo>
                  <a:cubicBezTo>
                    <a:pt x="11542" y="13729"/>
                    <a:pt x="8800" y="13729"/>
                    <a:pt x="6057" y="13729"/>
                  </a:cubicBezTo>
                  <a:cubicBezTo>
                    <a:pt x="5010" y="13729"/>
                    <a:pt x="3863" y="13928"/>
                    <a:pt x="2915" y="13579"/>
                  </a:cubicBezTo>
                  <a:cubicBezTo>
                    <a:pt x="-2321" y="11584"/>
                    <a:pt x="1270" y="7096"/>
                    <a:pt x="422" y="3855"/>
                  </a:cubicBezTo>
                  <a:cubicBezTo>
                    <a:pt x="-176" y="1611"/>
                    <a:pt x="572" y="-184"/>
                    <a:pt x="3713" y="15"/>
                  </a:cubicBezTo>
                  <a:cubicBezTo>
                    <a:pt x="10844" y="514"/>
                    <a:pt x="18025" y="863"/>
                    <a:pt x="25156" y="1162"/>
                  </a:cubicBezTo>
                  <a:cubicBezTo>
                    <a:pt x="27201" y="1262"/>
                    <a:pt x="28347" y="2010"/>
                    <a:pt x="28248" y="4154"/>
                  </a:cubicBezTo>
                  <a:cubicBezTo>
                    <a:pt x="28248" y="4354"/>
                    <a:pt x="28248" y="4553"/>
                    <a:pt x="28248" y="4802"/>
                  </a:cubicBezTo>
                  <a:cubicBezTo>
                    <a:pt x="28746" y="11350"/>
                    <a:pt x="25771" y="14442"/>
                    <a:pt x="19322" y="14078"/>
                  </a:cubicBezTo>
                  <a:cubicBezTo>
                    <a:pt x="17626" y="13978"/>
                    <a:pt x="15931" y="13928"/>
                    <a:pt x="14285" y="13828"/>
                  </a:cubicBezTo>
                  <a:lnTo>
                    <a:pt x="14285" y="13679"/>
                  </a:ln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108" name="Forma libre: forma 107">
              <a:extLst>
                <a:ext uri="{FF2B5EF4-FFF2-40B4-BE49-F238E27FC236}">
                  <a16:creationId xmlns:a16="http://schemas.microsoft.com/office/drawing/2014/main" id="{02E93484-32FD-4132-94E2-F620AB1CD4EA}"/>
                </a:ext>
              </a:extLst>
            </p:cNvPr>
            <p:cNvSpPr/>
            <p:nvPr/>
          </p:nvSpPr>
          <p:spPr>
            <a:xfrm>
              <a:off x="598222" y="4885259"/>
              <a:ext cx="28241" cy="14105"/>
            </a:xfrm>
            <a:custGeom>
              <a:avLst/>
              <a:gdLst>
                <a:gd name="connsiteX0" fmla="*/ 15630 w 28241"/>
                <a:gd name="connsiteY0" fmla="*/ 14058 h 14105"/>
                <a:gd name="connsiteX1" fmla="*/ 4609 w 28241"/>
                <a:gd name="connsiteY1" fmla="*/ 13211 h 14105"/>
                <a:gd name="connsiteX2" fmla="*/ 21 w 28241"/>
                <a:gd name="connsiteY2" fmla="*/ 7925 h 14105"/>
                <a:gd name="connsiteX3" fmla="*/ 7851 w 28241"/>
                <a:gd name="connsiteY3" fmla="*/ 145 h 14105"/>
                <a:gd name="connsiteX4" fmla="*/ 24755 w 28241"/>
                <a:gd name="connsiteY4" fmla="*/ 1292 h 14105"/>
                <a:gd name="connsiteX5" fmla="*/ 27997 w 28241"/>
                <a:gd name="connsiteY5" fmla="*/ 4733 h 14105"/>
                <a:gd name="connsiteX6" fmla="*/ 19021 w 28241"/>
                <a:gd name="connsiteY6" fmla="*/ 14058 h 14105"/>
                <a:gd name="connsiteX7" fmla="*/ 15630 w 28241"/>
                <a:gd name="connsiteY7" fmla="*/ 14058 h 14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241" h="14105">
                  <a:moveTo>
                    <a:pt x="15630" y="14058"/>
                  </a:moveTo>
                  <a:cubicBezTo>
                    <a:pt x="12139" y="13809"/>
                    <a:pt x="8349" y="13460"/>
                    <a:pt x="4609" y="13211"/>
                  </a:cubicBezTo>
                  <a:cubicBezTo>
                    <a:pt x="-776" y="12911"/>
                    <a:pt x="71" y="12213"/>
                    <a:pt x="21" y="7925"/>
                  </a:cubicBezTo>
                  <a:cubicBezTo>
                    <a:pt x="-78" y="-204"/>
                    <a:pt x="-78" y="-303"/>
                    <a:pt x="7851" y="145"/>
                  </a:cubicBezTo>
                  <a:cubicBezTo>
                    <a:pt x="13486" y="445"/>
                    <a:pt x="19120" y="1043"/>
                    <a:pt x="24755" y="1292"/>
                  </a:cubicBezTo>
                  <a:cubicBezTo>
                    <a:pt x="27199" y="1392"/>
                    <a:pt x="27847" y="2439"/>
                    <a:pt x="27997" y="4733"/>
                  </a:cubicBezTo>
                  <a:cubicBezTo>
                    <a:pt x="28645" y="14258"/>
                    <a:pt x="28695" y="14258"/>
                    <a:pt x="19021" y="14058"/>
                  </a:cubicBezTo>
                  <a:cubicBezTo>
                    <a:pt x="17974" y="14058"/>
                    <a:pt x="16926" y="14058"/>
                    <a:pt x="15630" y="14058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109" name="Forma libre: forma 108">
              <a:extLst>
                <a:ext uri="{FF2B5EF4-FFF2-40B4-BE49-F238E27FC236}">
                  <a16:creationId xmlns:a16="http://schemas.microsoft.com/office/drawing/2014/main" id="{EF1775B4-2759-4795-9F93-E4C1D592F71E}"/>
                </a:ext>
              </a:extLst>
            </p:cNvPr>
            <p:cNvSpPr/>
            <p:nvPr/>
          </p:nvSpPr>
          <p:spPr>
            <a:xfrm>
              <a:off x="598311" y="4853128"/>
              <a:ext cx="27997" cy="15491"/>
            </a:xfrm>
            <a:custGeom>
              <a:avLst/>
              <a:gdLst>
                <a:gd name="connsiteX0" fmla="*/ 6664 w 27997"/>
                <a:gd name="connsiteY0" fmla="*/ 461 h 15491"/>
                <a:gd name="connsiteX1" fmla="*/ 23669 w 27997"/>
                <a:gd name="connsiteY1" fmla="*/ 2057 h 15491"/>
                <a:gd name="connsiteX2" fmla="*/ 27907 w 27997"/>
                <a:gd name="connsiteY2" fmla="*/ 6794 h 15491"/>
                <a:gd name="connsiteX3" fmla="*/ 27907 w 27997"/>
                <a:gd name="connsiteY3" fmla="*/ 8689 h 15491"/>
                <a:gd name="connsiteX4" fmla="*/ 20677 w 27997"/>
                <a:gd name="connsiteY4" fmla="*/ 15022 h 15491"/>
                <a:gd name="connsiteX5" fmla="*/ 3074 w 27997"/>
                <a:gd name="connsiteY5" fmla="*/ 13377 h 15491"/>
                <a:gd name="connsiteX6" fmla="*/ 132 w 27997"/>
                <a:gd name="connsiteY6" fmla="*/ 11781 h 15491"/>
                <a:gd name="connsiteX7" fmla="*/ 132 w 27997"/>
                <a:gd name="connsiteY7" fmla="*/ 1658 h 15491"/>
                <a:gd name="connsiteX8" fmla="*/ 2326 w 27997"/>
                <a:gd name="connsiteY8" fmla="*/ 12 h 15491"/>
                <a:gd name="connsiteX9" fmla="*/ 6714 w 27997"/>
                <a:gd name="connsiteY9" fmla="*/ 511 h 15491"/>
                <a:gd name="connsiteX10" fmla="*/ 6714 w 27997"/>
                <a:gd name="connsiteY10" fmla="*/ 461 h 1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997" h="15491">
                  <a:moveTo>
                    <a:pt x="6664" y="461"/>
                  </a:moveTo>
                  <a:cubicBezTo>
                    <a:pt x="12349" y="1010"/>
                    <a:pt x="17984" y="1658"/>
                    <a:pt x="23669" y="2057"/>
                  </a:cubicBezTo>
                  <a:cubicBezTo>
                    <a:pt x="26810" y="2306"/>
                    <a:pt x="28406" y="3503"/>
                    <a:pt x="27907" y="6794"/>
                  </a:cubicBezTo>
                  <a:cubicBezTo>
                    <a:pt x="27808" y="7393"/>
                    <a:pt x="27907" y="8041"/>
                    <a:pt x="27907" y="8689"/>
                  </a:cubicBezTo>
                  <a:cubicBezTo>
                    <a:pt x="27808" y="15621"/>
                    <a:pt x="29154" y="16169"/>
                    <a:pt x="20677" y="15022"/>
                  </a:cubicBezTo>
                  <a:cubicBezTo>
                    <a:pt x="14842" y="14224"/>
                    <a:pt x="8958" y="13925"/>
                    <a:pt x="3074" y="13377"/>
                  </a:cubicBezTo>
                  <a:cubicBezTo>
                    <a:pt x="1827" y="13277"/>
                    <a:pt x="231" y="13377"/>
                    <a:pt x="132" y="11781"/>
                  </a:cubicBezTo>
                  <a:cubicBezTo>
                    <a:pt x="-68" y="8440"/>
                    <a:pt x="-18" y="5049"/>
                    <a:pt x="132" y="1658"/>
                  </a:cubicBezTo>
                  <a:cubicBezTo>
                    <a:pt x="132" y="411"/>
                    <a:pt x="1129" y="-87"/>
                    <a:pt x="2326" y="12"/>
                  </a:cubicBezTo>
                  <a:cubicBezTo>
                    <a:pt x="3772" y="162"/>
                    <a:pt x="5268" y="312"/>
                    <a:pt x="6714" y="511"/>
                  </a:cubicBezTo>
                  <a:cubicBezTo>
                    <a:pt x="6714" y="511"/>
                    <a:pt x="6714" y="511"/>
                    <a:pt x="6714" y="461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110" name="Forma libre: forma 109">
              <a:extLst>
                <a:ext uri="{FF2B5EF4-FFF2-40B4-BE49-F238E27FC236}">
                  <a16:creationId xmlns:a16="http://schemas.microsoft.com/office/drawing/2014/main" id="{29DBBC2D-3D79-45C3-9013-76DAAD0E22A9}"/>
                </a:ext>
              </a:extLst>
            </p:cNvPr>
            <p:cNvSpPr/>
            <p:nvPr/>
          </p:nvSpPr>
          <p:spPr>
            <a:xfrm>
              <a:off x="598138" y="4820877"/>
              <a:ext cx="28038" cy="16574"/>
            </a:xfrm>
            <a:custGeom>
              <a:avLst/>
              <a:gdLst>
                <a:gd name="connsiteX0" fmla="*/ 105 w 28038"/>
                <a:gd name="connsiteY0" fmla="*/ 0 h 16574"/>
                <a:gd name="connsiteX1" fmla="*/ 24590 w 28038"/>
                <a:gd name="connsiteY1" fmla="*/ 3491 h 16574"/>
                <a:gd name="connsiteX2" fmla="*/ 28031 w 28038"/>
                <a:gd name="connsiteY2" fmla="*/ 7530 h 16574"/>
                <a:gd name="connsiteX3" fmla="*/ 18706 w 28038"/>
                <a:gd name="connsiteY3" fmla="*/ 15858 h 16574"/>
                <a:gd name="connsiteX4" fmla="*/ 3696 w 28038"/>
                <a:gd name="connsiteY4" fmla="*/ 14062 h 16574"/>
                <a:gd name="connsiteX5" fmla="*/ 6 w 28038"/>
                <a:gd name="connsiteY5" fmla="*/ 10273 h 16574"/>
                <a:gd name="connsiteX6" fmla="*/ 6 w 28038"/>
                <a:gd name="connsiteY6" fmla="*/ 100 h 16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038" h="16574">
                  <a:moveTo>
                    <a:pt x="105" y="0"/>
                  </a:moveTo>
                  <a:cubicBezTo>
                    <a:pt x="8832" y="1247"/>
                    <a:pt x="16711" y="2493"/>
                    <a:pt x="24590" y="3491"/>
                  </a:cubicBezTo>
                  <a:cubicBezTo>
                    <a:pt x="27233" y="3840"/>
                    <a:pt x="28131" y="4937"/>
                    <a:pt x="28031" y="7530"/>
                  </a:cubicBezTo>
                  <a:cubicBezTo>
                    <a:pt x="27632" y="17453"/>
                    <a:pt x="30125" y="17304"/>
                    <a:pt x="18706" y="15858"/>
                  </a:cubicBezTo>
                  <a:cubicBezTo>
                    <a:pt x="13719" y="15209"/>
                    <a:pt x="8732" y="14461"/>
                    <a:pt x="3696" y="14062"/>
                  </a:cubicBezTo>
                  <a:cubicBezTo>
                    <a:pt x="1103" y="13863"/>
                    <a:pt x="-94" y="13015"/>
                    <a:pt x="6" y="10273"/>
                  </a:cubicBezTo>
                  <a:cubicBezTo>
                    <a:pt x="155" y="7181"/>
                    <a:pt x="6" y="4039"/>
                    <a:pt x="6" y="100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111" name="Forma libre: forma 110">
              <a:extLst>
                <a:ext uri="{FF2B5EF4-FFF2-40B4-BE49-F238E27FC236}">
                  <a16:creationId xmlns:a16="http://schemas.microsoft.com/office/drawing/2014/main" id="{1BF21962-A6C5-412F-80AE-FFEDBA1E8846}"/>
                </a:ext>
              </a:extLst>
            </p:cNvPr>
            <p:cNvSpPr/>
            <p:nvPr/>
          </p:nvSpPr>
          <p:spPr>
            <a:xfrm>
              <a:off x="506558" y="4853091"/>
              <a:ext cx="28352" cy="15733"/>
            </a:xfrm>
            <a:custGeom>
              <a:avLst/>
              <a:gdLst>
                <a:gd name="connsiteX0" fmla="*/ 28304 w 28352"/>
                <a:gd name="connsiteY0" fmla="*/ 6582 h 15733"/>
                <a:gd name="connsiteX1" fmla="*/ 28304 w 28352"/>
                <a:gd name="connsiteY1" fmla="*/ 8477 h 15733"/>
                <a:gd name="connsiteX2" fmla="*/ 23467 w 28352"/>
                <a:gd name="connsiteY2" fmla="*/ 13713 h 15733"/>
                <a:gd name="connsiteX3" fmla="*/ 4019 w 28352"/>
                <a:gd name="connsiteY3" fmla="*/ 15658 h 15733"/>
                <a:gd name="connsiteX4" fmla="*/ 30 w 28352"/>
                <a:gd name="connsiteY4" fmla="*/ 12467 h 15733"/>
                <a:gd name="connsiteX5" fmla="*/ 30 w 28352"/>
                <a:gd name="connsiteY5" fmla="*/ 9325 h 15733"/>
                <a:gd name="connsiteX6" fmla="*/ 7260 w 28352"/>
                <a:gd name="connsiteY6" fmla="*/ 1745 h 15733"/>
                <a:gd name="connsiteX7" fmla="*/ 23567 w 28352"/>
                <a:gd name="connsiteY7" fmla="*/ 50 h 15733"/>
                <a:gd name="connsiteX8" fmla="*/ 28304 w 28352"/>
                <a:gd name="connsiteY8" fmla="*/ 4039 h 15733"/>
                <a:gd name="connsiteX9" fmla="*/ 28304 w 28352"/>
                <a:gd name="connsiteY9" fmla="*/ 6582 h 1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352" h="15733">
                  <a:moveTo>
                    <a:pt x="28304" y="6582"/>
                  </a:moveTo>
                  <a:cubicBezTo>
                    <a:pt x="28304" y="7231"/>
                    <a:pt x="28304" y="7829"/>
                    <a:pt x="28304" y="8477"/>
                  </a:cubicBezTo>
                  <a:cubicBezTo>
                    <a:pt x="28404" y="12267"/>
                    <a:pt x="28803" y="13414"/>
                    <a:pt x="23467" y="13713"/>
                  </a:cubicBezTo>
                  <a:cubicBezTo>
                    <a:pt x="16985" y="14112"/>
                    <a:pt x="10452" y="14910"/>
                    <a:pt x="4019" y="15658"/>
                  </a:cubicBezTo>
                  <a:cubicBezTo>
                    <a:pt x="1476" y="15957"/>
                    <a:pt x="-120" y="15459"/>
                    <a:pt x="30" y="12467"/>
                  </a:cubicBezTo>
                  <a:cubicBezTo>
                    <a:pt x="80" y="11420"/>
                    <a:pt x="30" y="10372"/>
                    <a:pt x="30" y="9325"/>
                  </a:cubicBezTo>
                  <a:cubicBezTo>
                    <a:pt x="130" y="3042"/>
                    <a:pt x="-1267" y="2094"/>
                    <a:pt x="7260" y="1745"/>
                  </a:cubicBezTo>
                  <a:cubicBezTo>
                    <a:pt x="12696" y="1496"/>
                    <a:pt x="18131" y="648"/>
                    <a:pt x="23567" y="50"/>
                  </a:cubicBezTo>
                  <a:cubicBezTo>
                    <a:pt x="26625" y="-283"/>
                    <a:pt x="28205" y="1047"/>
                    <a:pt x="28304" y="4039"/>
                  </a:cubicBezTo>
                  <a:cubicBezTo>
                    <a:pt x="28304" y="4887"/>
                    <a:pt x="28304" y="5735"/>
                    <a:pt x="28304" y="6582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112" name="Forma libre: forma 111">
              <a:extLst>
                <a:ext uri="{FF2B5EF4-FFF2-40B4-BE49-F238E27FC236}">
                  <a16:creationId xmlns:a16="http://schemas.microsoft.com/office/drawing/2014/main" id="{DD57CBC3-E8B5-44AF-9856-73C38475D527}"/>
                </a:ext>
              </a:extLst>
            </p:cNvPr>
            <p:cNvSpPr/>
            <p:nvPr/>
          </p:nvSpPr>
          <p:spPr>
            <a:xfrm>
              <a:off x="598241" y="4932625"/>
              <a:ext cx="27982" cy="13588"/>
            </a:xfrm>
            <a:custGeom>
              <a:avLst/>
              <a:gdLst>
                <a:gd name="connsiteX0" fmla="*/ 13566 w 27982"/>
                <a:gd name="connsiteY0" fmla="*/ 13567 h 13588"/>
                <a:gd name="connsiteX1" fmla="*/ 2895 w 27982"/>
                <a:gd name="connsiteY1" fmla="*/ 13567 h 13588"/>
                <a:gd name="connsiteX2" fmla="*/ 2 w 27982"/>
                <a:gd name="connsiteY2" fmla="*/ 10575 h 13588"/>
                <a:gd name="connsiteX3" fmla="*/ 9377 w 27982"/>
                <a:gd name="connsiteY3" fmla="*/ 302 h 13588"/>
                <a:gd name="connsiteX4" fmla="*/ 23839 w 27982"/>
                <a:gd name="connsiteY4" fmla="*/ 552 h 13588"/>
                <a:gd name="connsiteX5" fmla="*/ 27978 w 27982"/>
                <a:gd name="connsiteY5" fmla="*/ 4392 h 13588"/>
                <a:gd name="connsiteX6" fmla="*/ 19251 w 27982"/>
                <a:gd name="connsiteY6" fmla="*/ 13517 h 13588"/>
                <a:gd name="connsiteX7" fmla="*/ 13566 w 27982"/>
                <a:gd name="connsiteY7" fmla="*/ 13517 h 13588"/>
                <a:gd name="connsiteX8" fmla="*/ 13566 w 27982"/>
                <a:gd name="connsiteY8" fmla="*/ 13517 h 13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982" h="13588">
                  <a:moveTo>
                    <a:pt x="13566" y="13567"/>
                  </a:moveTo>
                  <a:cubicBezTo>
                    <a:pt x="9976" y="13567"/>
                    <a:pt x="6435" y="13517"/>
                    <a:pt x="2895" y="13567"/>
                  </a:cubicBezTo>
                  <a:cubicBezTo>
                    <a:pt x="700" y="13617"/>
                    <a:pt x="-48" y="12669"/>
                    <a:pt x="2" y="10575"/>
                  </a:cubicBezTo>
                  <a:cubicBezTo>
                    <a:pt x="202" y="-1343"/>
                    <a:pt x="-1544" y="-246"/>
                    <a:pt x="9377" y="302"/>
                  </a:cubicBezTo>
                  <a:cubicBezTo>
                    <a:pt x="14214" y="552"/>
                    <a:pt x="19002" y="552"/>
                    <a:pt x="23839" y="552"/>
                  </a:cubicBezTo>
                  <a:cubicBezTo>
                    <a:pt x="26531" y="552"/>
                    <a:pt x="28077" y="1150"/>
                    <a:pt x="27978" y="4392"/>
                  </a:cubicBezTo>
                  <a:cubicBezTo>
                    <a:pt x="27678" y="15761"/>
                    <a:pt x="29224" y="13268"/>
                    <a:pt x="19251" y="13517"/>
                  </a:cubicBezTo>
                  <a:cubicBezTo>
                    <a:pt x="17356" y="13567"/>
                    <a:pt x="15461" y="13517"/>
                    <a:pt x="13566" y="13517"/>
                  </a:cubicBezTo>
                  <a:lnTo>
                    <a:pt x="13566" y="13517"/>
                  </a:ln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113" name="Forma libre: forma 112">
              <a:extLst>
                <a:ext uri="{FF2B5EF4-FFF2-40B4-BE49-F238E27FC236}">
                  <a16:creationId xmlns:a16="http://schemas.microsoft.com/office/drawing/2014/main" id="{13A93AFD-1EEA-4A6A-AC43-FF2AC60E4CB1}"/>
                </a:ext>
              </a:extLst>
            </p:cNvPr>
            <p:cNvSpPr/>
            <p:nvPr/>
          </p:nvSpPr>
          <p:spPr>
            <a:xfrm>
              <a:off x="598184" y="4805601"/>
              <a:ext cx="28295" cy="16721"/>
            </a:xfrm>
            <a:custGeom>
              <a:avLst/>
              <a:gdLst>
                <a:gd name="connsiteX0" fmla="*/ 27835 w 28295"/>
                <a:gd name="connsiteY0" fmla="*/ 16721 h 16721"/>
                <a:gd name="connsiteX1" fmla="*/ 3002 w 28295"/>
                <a:gd name="connsiteY1" fmla="*/ 13181 h 16721"/>
                <a:gd name="connsiteX2" fmla="*/ 10 w 28295"/>
                <a:gd name="connsiteY2" fmla="*/ 9391 h 16721"/>
                <a:gd name="connsiteX3" fmla="*/ 10 w 28295"/>
                <a:gd name="connsiteY3" fmla="*/ 315 h 16721"/>
                <a:gd name="connsiteX4" fmla="*/ 14920 w 28295"/>
                <a:gd name="connsiteY4" fmla="*/ 1612 h 16721"/>
                <a:gd name="connsiteX5" fmla="*/ 17363 w 28295"/>
                <a:gd name="connsiteY5" fmla="*/ 2110 h 16721"/>
                <a:gd name="connsiteX6" fmla="*/ 27287 w 28295"/>
                <a:gd name="connsiteY6" fmla="*/ 4654 h 16721"/>
                <a:gd name="connsiteX7" fmla="*/ 27786 w 28295"/>
                <a:gd name="connsiteY7" fmla="*/ 16721 h 16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295" h="16721">
                  <a:moveTo>
                    <a:pt x="27835" y="16721"/>
                  </a:moveTo>
                  <a:cubicBezTo>
                    <a:pt x="19109" y="15475"/>
                    <a:pt x="11080" y="14228"/>
                    <a:pt x="3002" y="13181"/>
                  </a:cubicBezTo>
                  <a:cubicBezTo>
                    <a:pt x="558" y="12882"/>
                    <a:pt x="-90" y="11635"/>
                    <a:pt x="10" y="9391"/>
                  </a:cubicBezTo>
                  <a:cubicBezTo>
                    <a:pt x="159" y="6499"/>
                    <a:pt x="10" y="3557"/>
                    <a:pt x="10" y="315"/>
                  </a:cubicBezTo>
                  <a:cubicBezTo>
                    <a:pt x="5345" y="-832"/>
                    <a:pt x="10033" y="1512"/>
                    <a:pt x="14920" y="1612"/>
                  </a:cubicBezTo>
                  <a:cubicBezTo>
                    <a:pt x="15768" y="1612"/>
                    <a:pt x="16565" y="1911"/>
                    <a:pt x="17363" y="2110"/>
                  </a:cubicBezTo>
                  <a:cubicBezTo>
                    <a:pt x="20704" y="3058"/>
                    <a:pt x="25392" y="1612"/>
                    <a:pt x="27287" y="4654"/>
                  </a:cubicBezTo>
                  <a:cubicBezTo>
                    <a:pt x="29182" y="7646"/>
                    <a:pt x="27835" y="11934"/>
                    <a:pt x="27786" y="16721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114" name="Forma libre: forma 113">
              <a:extLst>
                <a:ext uri="{FF2B5EF4-FFF2-40B4-BE49-F238E27FC236}">
                  <a16:creationId xmlns:a16="http://schemas.microsoft.com/office/drawing/2014/main" id="{3D349917-DEDE-43D1-AD09-AA06F79647BD}"/>
                </a:ext>
              </a:extLst>
            </p:cNvPr>
            <p:cNvSpPr/>
            <p:nvPr/>
          </p:nvSpPr>
          <p:spPr>
            <a:xfrm>
              <a:off x="506579" y="4837102"/>
              <a:ext cx="28472" cy="16038"/>
            </a:xfrm>
            <a:custGeom>
              <a:avLst/>
              <a:gdLst>
                <a:gd name="connsiteX0" fmla="*/ 1206 w 28472"/>
                <a:gd name="connsiteY0" fmla="*/ 16039 h 16038"/>
                <a:gd name="connsiteX1" fmla="*/ 358 w 28472"/>
                <a:gd name="connsiteY1" fmla="*/ 14742 h 16038"/>
                <a:gd name="connsiteX2" fmla="*/ 10631 w 28472"/>
                <a:gd name="connsiteY2" fmla="*/ 1727 h 16038"/>
                <a:gd name="connsiteX3" fmla="*/ 24394 w 28472"/>
                <a:gd name="connsiteY3" fmla="*/ 81 h 16038"/>
                <a:gd name="connsiteX4" fmla="*/ 27386 w 28472"/>
                <a:gd name="connsiteY4" fmla="*/ 381 h 16038"/>
                <a:gd name="connsiteX5" fmla="*/ 28134 w 28472"/>
                <a:gd name="connsiteY5" fmla="*/ 11451 h 16038"/>
                <a:gd name="connsiteX6" fmla="*/ 24294 w 28472"/>
                <a:gd name="connsiteY6" fmla="*/ 13845 h 16038"/>
                <a:gd name="connsiteX7" fmla="*/ 1206 w 28472"/>
                <a:gd name="connsiteY7" fmla="*/ 16039 h 16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472" h="16038">
                  <a:moveTo>
                    <a:pt x="1206" y="16039"/>
                  </a:moveTo>
                  <a:cubicBezTo>
                    <a:pt x="608" y="15091"/>
                    <a:pt x="408" y="14942"/>
                    <a:pt x="358" y="14742"/>
                  </a:cubicBezTo>
                  <a:cubicBezTo>
                    <a:pt x="-539" y="3323"/>
                    <a:pt x="-589" y="3273"/>
                    <a:pt x="10631" y="1727"/>
                  </a:cubicBezTo>
                  <a:cubicBezTo>
                    <a:pt x="15219" y="1079"/>
                    <a:pt x="19806" y="580"/>
                    <a:pt x="24394" y="81"/>
                  </a:cubicBezTo>
                  <a:cubicBezTo>
                    <a:pt x="25392" y="-18"/>
                    <a:pt x="27137" y="-118"/>
                    <a:pt x="27386" y="381"/>
                  </a:cubicBezTo>
                  <a:cubicBezTo>
                    <a:pt x="29181" y="3921"/>
                    <a:pt x="28234" y="7761"/>
                    <a:pt x="28134" y="11451"/>
                  </a:cubicBezTo>
                  <a:cubicBezTo>
                    <a:pt x="28134" y="13695"/>
                    <a:pt x="25840" y="13695"/>
                    <a:pt x="24294" y="13845"/>
                  </a:cubicBezTo>
                  <a:cubicBezTo>
                    <a:pt x="16565" y="14643"/>
                    <a:pt x="8836" y="15341"/>
                    <a:pt x="1206" y="16039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115" name="Forma libre: forma 114">
              <a:extLst>
                <a:ext uri="{FF2B5EF4-FFF2-40B4-BE49-F238E27FC236}">
                  <a16:creationId xmlns:a16="http://schemas.microsoft.com/office/drawing/2014/main" id="{F36A54FF-BC80-4587-8DA5-C0496EA5FCFD}"/>
                </a:ext>
              </a:extLst>
            </p:cNvPr>
            <p:cNvSpPr/>
            <p:nvPr/>
          </p:nvSpPr>
          <p:spPr>
            <a:xfrm>
              <a:off x="598241" y="4789012"/>
              <a:ext cx="27877" cy="17652"/>
            </a:xfrm>
            <a:custGeom>
              <a:avLst/>
              <a:gdLst>
                <a:gd name="connsiteX0" fmla="*/ 2 w 27877"/>
                <a:gd name="connsiteY0" fmla="*/ 0 h 17652"/>
                <a:gd name="connsiteX1" fmla="*/ 25833 w 27877"/>
                <a:gd name="connsiteY1" fmla="*/ 4438 h 17652"/>
                <a:gd name="connsiteX2" fmla="*/ 27878 w 27877"/>
                <a:gd name="connsiteY2" fmla="*/ 7131 h 17652"/>
                <a:gd name="connsiteX3" fmla="*/ 27878 w 27877"/>
                <a:gd name="connsiteY3" fmla="*/ 17653 h 17652"/>
                <a:gd name="connsiteX4" fmla="*/ 2795 w 27877"/>
                <a:gd name="connsiteY4" fmla="*/ 13913 h 17652"/>
                <a:gd name="connsiteX5" fmla="*/ 2 w 27877"/>
                <a:gd name="connsiteY5" fmla="*/ 10522 h 17652"/>
                <a:gd name="connsiteX6" fmla="*/ 2 w 27877"/>
                <a:gd name="connsiteY6" fmla="*/ 0 h 17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877" h="17652">
                  <a:moveTo>
                    <a:pt x="2" y="0"/>
                  </a:moveTo>
                  <a:cubicBezTo>
                    <a:pt x="9028" y="1546"/>
                    <a:pt x="17456" y="2942"/>
                    <a:pt x="25833" y="4438"/>
                  </a:cubicBezTo>
                  <a:cubicBezTo>
                    <a:pt x="27279" y="4687"/>
                    <a:pt x="27878" y="5735"/>
                    <a:pt x="27878" y="7131"/>
                  </a:cubicBezTo>
                  <a:cubicBezTo>
                    <a:pt x="27878" y="10472"/>
                    <a:pt x="27878" y="13763"/>
                    <a:pt x="27878" y="17653"/>
                  </a:cubicBezTo>
                  <a:cubicBezTo>
                    <a:pt x="19151" y="16356"/>
                    <a:pt x="10973" y="15110"/>
                    <a:pt x="2795" y="13913"/>
                  </a:cubicBezTo>
                  <a:cubicBezTo>
                    <a:pt x="750" y="13614"/>
                    <a:pt x="-48" y="12517"/>
                    <a:pt x="2" y="10522"/>
                  </a:cubicBezTo>
                  <a:cubicBezTo>
                    <a:pt x="52" y="7231"/>
                    <a:pt x="2" y="3890"/>
                    <a:pt x="2" y="0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116" name="Forma libre: forma 115">
              <a:extLst>
                <a:ext uri="{FF2B5EF4-FFF2-40B4-BE49-F238E27FC236}">
                  <a16:creationId xmlns:a16="http://schemas.microsoft.com/office/drawing/2014/main" id="{BB5F119C-6253-47D0-A1BF-987832BC7874}"/>
                </a:ext>
              </a:extLst>
            </p:cNvPr>
            <p:cNvSpPr/>
            <p:nvPr/>
          </p:nvSpPr>
          <p:spPr>
            <a:xfrm>
              <a:off x="598182" y="4837244"/>
              <a:ext cx="28052" cy="15896"/>
            </a:xfrm>
            <a:custGeom>
              <a:avLst/>
              <a:gdLst>
                <a:gd name="connsiteX0" fmla="*/ 27987 w 28052"/>
                <a:gd name="connsiteY0" fmla="*/ 15896 h 15896"/>
                <a:gd name="connsiteX1" fmla="*/ 3951 w 28052"/>
                <a:gd name="connsiteY1" fmla="*/ 13652 h 15896"/>
                <a:gd name="connsiteX2" fmla="*/ 12 w 28052"/>
                <a:gd name="connsiteY2" fmla="*/ 9314 h 15896"/>
                <a:gd name="connsiteX3" fmla="*/ 9786 w 28052"/>
                <a:gd name="connsiteY3" fmla="*/ 837 h 15896"/>
                <a:gd name="connsiteX4" fmla="*/ 24197 w 28052"/>
                <a:gd name="connsiteY4" fmla="*/ 2532 h 15896"/>
                <a:gd name="connsiteX5" fmla="*/ 28037 w 28052"/>
                <a:gd name="connsiteY5" fmla="*/ 6871 h 15896"/>
                <a:gd name="connsiteX6" fmla="*/ 28037 w 28052"/>
                <a:gd name="connsiteY6" fmla="*/ 15896 h 1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052" h="15896">
                  <a:moveTo>
                    <a:pt x="27987" y="15896"/>
                  </a:moveTo>
                  <a:cubicBezTo>
                    <a:pt x="19410" y="15099"/>
                    <a:pt x="11680" y="14351"/>
                    <a:pt x="3951" y="13652"/>
                  </a:cubicBezTo>
                  <a:cubicBezTo>
                    <a:pt x="1159" y="13403"/>
                    <a:pt x="-138" y="12356"/>
                    <a:pt x="12" y="9314"/>
                  </a:cubicBezTo>
                  <a:cubicBezTo>
                    <a:pt x="510" y="-959"/>
                    <a:pt x="-2183" y="-809"/>
                    <a:pt x="9786" y="837"/>
                  </a:cubicBezTo>
                  <a:cubicBezTo>
                    <a:pt x="14573" y="1485"/>
                    <a:pt x="19360" y="2233"/>
                    <a:pt x="24197" y="2532"/>
                  </a:cubicBezTo>
                  <a:cubicBezTo>
                    <a:pt x="27289" y="2732"/>
                    <a:pt x="28186" y="4028"/>
                    <a:pt x="28037" y="6871"/>
                  </a:cubicBezTo>
                  <a:cubicBezTo>
                    <a:pt x="27887" y="9563"/>
                    <a:pt x="28037" y="12306"/>
                    <a:pt x="28037" y="15896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117" name="Forma libre: forma 116">
              <a:extLst>
                <a:ext uri="{FF2B5EF4-FFF2-40B4-BE49-F238E27FC236}">
                  <a16:creationId xmlns:a16="http://schemas.microsoft.com/office/drawing/2014/main" id="{B8FD716B-04BD-45E1-B151-D19A15A1D07D}"/>
                </a:ext>
              </a:extLst>
            </p:cNvPr>
            <p:cNvSpPr/>
            <p:nvPr/>
          </p:nvSpPr>
          <p:spPr>
            <a:xfrm>
              <a:off x="506736" y="4821087"/>
              <a:ext cx="28126" cy="16308"/>
            </a:xfrm>
            <a:custGeom>
              <a:avLst/>
              <a:gdLst>
                <a:gd name="connsiteX0" fmla="*/ 28126 w 28126"/>
                <a:gd name="connsiteY0" fmla="*/ 6671 h 16308"/>
                <a:gd name="connsiteX1" fmla="*/ 28126 w 28126"/>
                <a:gd name="connsiteY1" fmla="*/ 10461 h 16308"/>
                <a:gd name="connsiteX2" fmla="*/ 25284 w 28126"/>
                <a:gd name="connsiteY2" fmla="*/ 13802 h 16308"/>
                <a:gd name="connsiteX3" fmla="*/ 3492 w 28126"/>
                <a:gd name="connsiteY3" fmla="*/ 16245 h 16308"/>
                <a:gd name="connsiteX4" fmla="*/ 1 w 28126"/>
                <a:gd name="connsiteY4" fmla="*/ 13353 h 16308"/>
                <a:gd name="connsiteX5" fmla="*/ 9177 w 28126"/>
                <a:gd name="connsiteY5" fmla="*/ 2382 h 16308"/>
                <a:gd name="connsiteX6" fmla="*/ 23439 w 28126"/>
                <a:gd name="connsiteY6" fmla="*/ 338 h 16308"/>
                <a:gd name="connsiteX7" fmla="*/ 28126 w 28126"/>
                <a:gd name="connsiteY7" fmla="*/ 4178 h 16308"/>
                <a:gd name="connsiteX8" fmla="*/ 28126 w 28126"/>
                <a:gd name="connsiteY8" fmla="*/ 6671 h 16308"/>
                <a:gd name="connsiteX9" fmla="*/ 28126 w 28126"/>
                <a:gd name="connsiteY9" fmla="*/ 6671 h 16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126" h="16308">
                  <a:moveTo>
                    <a:pt x="28126" y="6671"/>
                  </a:moveTo>
                  <a:cubicBezTo>
                    <a:pt x="28126" y="7918"/>
                    <a:pt x="28126" y="9164"/>
                    <a:pt x="28126" y="10461"/>
                  </a:cubicBezTo>
                  <a:cubicBezTo>
                    <a:pt x="28126" y="12406"/>
                    <a:pt x="27428" y="13553"/>
                    <a:pt x="25284" y="13802"/>
                  </a:cubicBezTo>
                  <a:cubicBezTo>
                    <a:pt x="18003" y="14550"/>
                    <a:pt x="10723" y="15448"/>
                    <a:pt x="3492" y="16245"/>
                  </a:cubicBezTo>
                  <a:cubicBezTo>
                    <a:pt x="1298" y="16495"/>
                    <a:pt x="-49" y="16096"/>
                    <a:pt x="1" y="13353"/>
                  </a:cubicBezTo>
                  <a:cubicBezTo>
                    <a:pt x="350" y="2083"/>
                    <a:pt x="-1993" y="4178"/>
                    <a:pt x="9177" y="2382"/>
                  </a:cubicBezTo>
                  <a:cubicBezTo>
                    <a:pt x="13914" y="1635"/>
                    <a:pt x="18701" y="1036"/>
                    <a:pt x="23439" y="338"/>
                  </a:cubicBezTo>
                  <a:cubicBezTo>
                    <a:pt x="27977" y="-360"/>
                    <a:pt x="27977" y="-360"/>
                    <a:pt x="28126" y="4178"/>
                  </a:cubicBezTo>
                  <a:cubicBezTo>
                    <a:pt x="28126" y="5025"/>
                    <a:pt x="28126" y="5873"/>
                    <a:pt x="28126" y="6671"/>
                  </a:cubicBezTo>
                  <a:lnTo>
                    <a:pt x="28126" y="6671"/>
                  </a:ln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118" name="Forma libre: forma 117">
              <a:extLst>
                <a:ext uri="{FF2B5EF4-FFF2-40B4-BE49-F238E27FC236}">
                  <a16:creationId xmlns:a16="http://schemas.microsoft.com/office/drawing/2014/main" id="{443D3660-C465-4266-9CEB-CFE4EC1CC53E}"/>
                </a:ext>
              </a:extLst>
            </p:cNvPr>
            <p:cNvSpPr/>
            <p:nvPr/>
          </p:nvSpPr>
          <p:spPr>
            <a:xfrm>
              <a:off x="628603" y="4871611"/>
              <a:ext cx="28084" cy="14756"/>
            </a:xfrm>
            <a:custGeom>
              <a:avLst/>
              <a:gdLst>
                <a:gd name="connsiteX0" fmla="*/ 28034 w 28084"/>
                <a:gd name="connsiteY0" fmla="*/ 8408 h 14756"/>
                <a:gd name="connsiteX1" fmla="*/ 28034 w 28084"/>
                <a:gd name="connsiteY1" fmla="*/ 12197 h 14756"/>
                <a:gd name="connsiteX2" fmla="*/ 25341 w 28084"/>
                <a:gd name="connsiteY2" fmla="*/ 14741 h 14756"/>
                <a:gd name="connsiteX3" fmla="*/ 3350 w 28084"/>
                <a:gd name="connsiteY3" fmla="*/ 13095 h 14756"/>
                <a:gd name="connsiteX4" fmla="*/ 9 w 28084"/>
                <a:gd name="connsiteY4" fmla="*/ 9006 h 14756"/>
                <a:gd name="connsiteX5" fmla="*/ 8835 w 28084"/>
                <a:gd name="connsiteY5" fmla="*/ 678 h 14756"/>
                <a:gd name="connsiteX6" fmla="*/ 22050 w 28084"/>
                <a:gd name="connsiteY6" fmla="*/ 1775 h 14756"/>
                <a:gd name="connsiteX7" fmla="*/ 28084 w 28084"/>
                <a:gd name="connsiteY7" fmla="*/ 8408 h 1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084" h="14756">
                  <a:moveTo>
                    <a:pt x="28034" y="8408"/>
                  </a:moveTo>
                  <a:cubicBezTo>
                    <a:pt x="28034" y="9654"/>
                    <a:pt x="28034" y="10951"/>
                    <a:pt x="28034" y="12197"/>
                  </a:cubicBezTo>
                  <a:cubicBezTo>
                    <a:pt x="28034" y="13993"/>
                    <a:pt x="27236" y="14890"/>
                    <a:pt x="25341" y="14741"/>
                  </a:cubicBezTo>
                  <a:cubicBezTo>
                    <a:pt x="18011" y="14142"/>
                    <a:pt x="10681" y="13544"/>
                    <a:pt x="3350" y="13095"/>
                  </a:cubicBezTo>
                  <a:cubicBezTo>
                    <a:pt x="607" y="12896"/>
                    <a:pt x="-91" y="11549"/>
                    <a:pt x="9" y="9006"/>
                  </a:cubicBezTo>
                  <a:cubicBezTo>
                    <a:pt x="308" y="-1067"/>
                    <a:pt x="-1537" y="-618"/>
                    <a:pt x="8835" y="678"/>
                  </a:cubicBezTo>
                  <a:cubicBezTo>
                    <a:pt x="13224" y="1227"/>
                    <a:pt x="17662" y="1277"/>
                    <a:pt x="22050" y="1775"/>
                  </a:cubicBezTo>
                  <a:cubicBezTo>
                    <a:pt x="28084" y="2473"/>
                    <a:pt x="28084" y="2523"/>
                    <a:pt x="28084" y="8408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119" name="Forma libre: forma 118">
              <a:extLst>
                <a:ext uri="{FF2B5EF4-FFF2-40B4-BE49-F238E27FC236}">
                  <a16:creationId xmlns:a16="http://schemas.microsoft.com/office/drawing/2014/main" id="{BB356FD0-67D8-4623-B93F-3A9FDC85F0EB}"/>
                </a:ext>
              </a:extLst>
            </p:cNvPr>
            <p:cNvSpPr/>
            <p:nvPr/>
          </p:nvSpPr>
          <p:spPr>
            <a:xfrm>
              <a:off x="628561" y="4886930"/>
              <a:ext cx="28131" cy="14013"/>
            </a:xfrm>
            <a:custGeom>
              <a:avLst/>
              <a:gdLst>
                <a:gd name="connsiteX0" fmla="*/ 14762 w 28131"/>
                <a:gd name="connsiteY0" fmla="*/ 13335 h 14013"/>
                <a:gd name="connsiteX1" fmla="*/ 4041 w 28131"/>
                <a:gd name="connsiteY1" fmla="*/ 13335 h 14013"/>
                <a:gd name="connsiteX2" fmla="*/ 1 w 28131"/>
                <a:gd name="connsiteY2" fmla="*/ 9246 h 14013"/>
                <a:gd name="connsiteX3" fmla="*/ 8728 w 28131"/>
                <a:gd name="connsiteY3" fmla="*/ 669 h 14013"/>
                <a:gd name="connsiteX4" fmla="*/ 23189 w 28131"/>
                <a:gd name="connsiteY4" fmla="*/ 1616 h 14013"/>
                <a:gd name="connsiteX5" fmla="*/ 28126 w 28131"/>
                <a:gd name="connsiteY5" fmla="*/ 6753 h 14013"/>
                <a:gd name="connsiteX6" fmla="*/ 20447 w 28131"/>
                <a:gd name="connsiteY6" fmla="*/ 13983 h 14013"/>
                <a:gd name="connsiteX7" fmla="*/ 14762 w 28131"/>
                <a:gd name="connsiteY7" fmla="*/ 13684 h 14013"/>
                <a:gd name="connsiteX8" fmla="*/ 14762 w 28131"/>
                <a:gd name="connsiteY8" fmla="*/ 13385 h 14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131" h="14013">
                  <a:moveTo>
                    <a:pt x="14762" y="13335"/>
                  </a:moveTo>
                  <a:cubicBezTo>
                    <a:pt x="11172" y="13335"/>
                    <a:pt x="7631" y="13335"/>
                    <a:pt x="4041" y="13335"/>
                  </a:cubicBezTo>
                  <a:cubicBezTo>
                    <a:pt x="1198" y="13335"/>
                    <a:pt x="-48" y="12338"/>
                    <a:pt x="1" y="9246"/>
                  </a:cubicBezTo>
                  <a:cubicBezTo>
                    <a:pt x="201" y="-2074"/>
                    <a:pt x="-846" y="-179"/>
                    <a:pt x="8728" y="669"/>
                  </a:cubicBezTo>
                  <a:cubicBezTo>
                    <a:pt x="13515" y="1118"/>
                    <a:pt x="18402" y="1168"/>
                    <a:pt x="23189" y="1616"/>
                  </a:cubicBezTo>
                  <a:cubicBezTo>
                    <a:pt x="28027" y="2065"/>
                    <a:pt x="27977" y="2215"/>
                    <a:pt x="28126" y="6753"/>
                  </a:cubicBezTo>
                  <a:cubicBezTo>
                    <a:pt x="28259" y="11905"/>
                    <a:pt x="25699" y="14316"/>
                    <a:pt x="20447" y="13983"/>
                  </a:cubicBezTo>
                  <a:cubicBezTo>
                    <a:pt x="18552" y="13884"/>
                    <a:pt x="16657" y="13784"/>
                    <a:pt x="14762" y="13684"/>
                  </a:cubicBezTo>
                  <a:cubicBezTo>
                    <a:pt x="14762" y="13584"/>
                    <a:pt x="14762" y="13485"/>
                    <a:pt x="14762" y="13385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120" name="Forma libre: forma 119">
              <a:extLst>
                <a:ext uri="{FF2B5EF4-FFF2-40B4-BE49-F238E27FC236}">
                  <a16:creationId xmlns:a16="http://schemas.microsoft.com/office/drawing/2014/main" id="{157DC060-633B-4DC3-8027-612CAC578D65}"/>
                </a:ext>
              </a:extLst>
            </p:cNvPr>
            <p:cNvSpPr/>
            <p:nvPr/>
          </p:nvSpPr>
          <p:spPr>
            <a:xfrm>
              <a:off x="506527" y="4789411"/>
              <a:ext cx="28564" cy="17104"/>
            </a:xfrm>
            <a:custGeom>
              <a:avLst/>
              <a:gdLst>
                <a:gd name="connsiteX0" fmla="*/ 27488 w 28564"/>
                <a:gd name="connsiteY0" fmla="*/ 0 h 17104"/>
                <a:gd name="connsiteX1" fmla="*/ 27937 w 28564"/>
                <a:gd name="connsiteY1" fmla="*/ 798 h 17104"/>
                <a:gd name="connsiteX2" fmla="*/ 17764 w 28564"/>
                <a:gd name="connsiteY2" fmla="*/ 14661 h 17104"/>
                <a:gd name="connsiteX3" fmla="*/ 959 w 28564"/>
                <a:gd name="connsiteY3" fmla="*/ 17104 h 17104"/>
                <a:gd name="connsiteX4" fmla="*/ 311 w 28564"/>
                <a:gd name="connsiteY4" fmla="*/ 15110 h 17104"/>
                <a:gd name="connsiteX5" fmla="*/ 10234 w 28564"/>
                <a:gd name="connsiteY5" fmla="*/ 2593 h 17104"/>
                <a:gd name="connsiteX6" fmla="*/ 27488 w 28564"/>
                <a:gd name="connsiteY6" fmla="*/ 0 h 17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64" h="17104">
                  <a:moveTo>
                    <a:pt x="27488" y="0"/>
                  </a:moveTo>
                  <a:cubicBezTo>
                    <a:pt x="27738" y="399"/>
                    <a:pt x="27887" y="598"/>
                    <a:pt x="27937" y="798"/>
                  </a:cubicBezTo>
                  <a:cubicBezTo>
                    <a:pt x="29333" y="12766"/>
                    <a:pt x="29333" y="12816"/>
                    <a:pt x="17764" y="14661"/>
                  </a:cubicBezTo>
                  <a:cubicBezTo>
                    <a:pt x="12179" y="15558"/>
                    <a:pt x="6594" y="16306"/>
                    <a:pt x="959" y="17104"/>
                  </a:cubicBezTo>
                  <a:cubicBezTo>
                    <a:pt x="710" y="16257"/>
                    <a:pt x="361" y="15708"/>
                    <a:pt x="311" y="15110"/>
                  </a:cubicBezTo>
                  <a:cubicBezTo>
                    <a:pt x="-487" y="4338"/>
                    <a:pt x="-537" y="4189"/>
                    <a:pt x="10234" y="2593"/>
                  </a:cubicBezTo>
                  <a:cubicBezTo>
                    <a:pt x="16019" y="1745"/>
                    <a:pt x="21654" y="0"/>
                    <a:pt x="27488" y="0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121" name="Forma libre: forma 120">
              <a:extLst>
                <a:ext uri="{FF2B5EF4-FFF2-40B4-BE49-F238E27FC236}">
                  <a16:creationId xmlns:a16="http://schemas.microsoft.com/office/drawing/2014/main" id="{C38D44B5-C7C7-4742-BE30-7192EACC0387}"/>
                </a:ext>
              </a:extLst>
            </p:cNvPr>
            <p:cNvSpPr/>
            <p:nvPr/>
          </p:nvSpPr>
          <p:spPr>
            <a:xfrm>
              <a:off x="506674" y="4805468"/>
              <a:ext cx="28163" cy="16655"/>
            </a:xfrm>
            <a:custGeom>
              <a:avLst/>
              <a:gdLst>
                <a:gd name="connsiteX0" fmla="*/ 662 w 28163"/>
                <a:gd name="connsiteY0" fmla="*/ 16656 h 16655"/>
                <a:gd name="connsiteX1" fmla="*/ 10486 w 28163"/>
                <a:gd name="connsiteY1" fmla="*/ 2194 h 16655"/>
                <a:gd name="connsiteX2" fmla="*/ 24149 w 28163"/>
                <a:gd name="connsiteY2" fmla="*/ 150 h 16655"/>
                <a:gd name="connsiteX3" fmla="*/ 27092 w 28163"/>
                <a:gd name="connsiteY3" fmla="*/ 299 h 16655"/>
                <a:gd name="connsiteX4" fmla="*/ 27989 w 28163"/>
                <a:gd name="connsiteY4" fmla="*/ 10672 h 16655"/>
                <a:gd name="connsiteX5" fmla="*/ 24548 w 28163"/>
                <a:gd name="connsiteY5" fmla="*/ 13314 h 16655"/>
                <a:gd name="connsiteX6" fmla="*/ 21457 w 28163"/>
                <a:gd name="connsiteY6" fmla="*/ 13913 h 16655"/>
                <a:gd name="connsiteX7" fmla="*/ 662 w 28163"/>
                <a:gd name="connsiteY7" fmla="*/ 16656 h 16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163" h="16655">
                  <a:moveTo>
                    <a:pt x="662" y="16656"/>
                  </a:moveTo>
                  <a:cubicBezTo>
                    <a:pt x="-784" y="4239"/>
                    <a:pt x="-784" y="4189"/>
                    <a:pt x="10486" y="2194"/>
                  </a:cubicBezTo>
                  <a:cubicBezTo>
                    <a:pt x="15024" y="1396"/>
                    <a:pt x="19562" y="798"/>
                    <a:pt x="24149" y="150"/>
                  </a:cubicBezTo>
                  <a:cubicBezTo>
                    <a:pt x="25147" y="0"/>
                    <a:pt x="26842" y="-150"/>
                    <a:pt x="27092" y="299"/>
                  </a:cubicBezTo>
                  <a:cubicBezTo>
                    <a:pt x="28987" y="3541"/>
                    <a:pt x="27740" y="7181"/>
                    <a:pt x="27989" y="10672"/>
                  </a:cubicBezTo>
                  <a:cubicBezTo>
                    <a:pt x="28189" y="13165"/>
                    <a:pt x="26094" y="12965"/>
                    <a:pt x="24548" y="13314"/>
                  </a:cubicBezTo>
                  <a:cubicBezTo>
                    <a:pt x="23551" y="13564"/>
                    <a:pt x="22504" y="13763"/>
                    <a:pt x="21457" y="13913"/>
                  </a:cubicBezTo>
                  <a:cubicBezTo>
                    <a:pt x="14625" y="14810"/>
                    <a:pt x="7793" y="15708"/>
                    <a:pt x="662" y="16656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122" name="Forma libre: forma 121">
              <a:extLst>
                <a:ext uri="{FF2B5EF4-FFF2-40B4-BE49-F238E27FC236}">
                  <a16:creationId xmlns:a16="http://schemas.microsoft.com/office/drawing/2014/main" id="{FE1A2C05-1B0C-4E76-8F64-7E0D6C6FFB79}"/>
                </a:ext>
              </a:extLst>
            </p:cNvPr>
            <p:cNvSpPr/>
            <p:nvPr/>
          </p:nvSpPr>
          <p:spPr>
            <a:xfrm>
              <a:off x="628203" y="4933471"/>
              <a:ext cx="28906" cy="12721"/>
            </a:xfrm>
            <a:custGeom>
              <a:avLst/>
              <a:gdLst>
                <a:gd name="connsiteX0" fmla="*/ 13923 w 28906"/>
                <a:gd name="connsiteY0" fmla="*/ 155 h 12721"/>
                <a:gd name="connsiteX1" fmla="*/ 25243 w 28906"/>
                <a:gd name="connsiteY1" fmla="*/ 155 h 12721"/>
                <a:gd name="connsiteX2" fmla="*/ 28484 w 28906"/>
                <a:gd name="connsiteY2" fmla="*/ 2947 h 12721"/>
                <a:gd name="connsiteX3" fmla="*/ 19807 w 28906"/>
                <a:gd name="connsiteY3" fmla="*/ 12721 h 12721"/>
                <a:gd name="connsiteX4" fmla="*/ 3451 w 28906"/>
                <a:gd name="connsiteY4" fmla="*/ 12721 h 12721"/>
                <a:gd name="connsiteX5" fmla="*/ 359 w 28906"/>
                <a:gd name="connsiteY5" fmla="*/ 9879 h 12721"/>
                <a:gd name="connsiteX6" fmla="*/ 9535 w 28906"/>
                <a:gd name="connsiteY6" fmla="*/ 5 h 12721"/>
                <a:gd name="connsiteX7" fmla="*/ 13923 w 28906"/>
                <a:gd name="connsiteY7" fmla="*/ 5 h 12721"/>
                <a:gd name="connsiteX8" fmla="*/ 13923 w 28906"/>
                <a:gd name="connsiteY8" fmla="*/ 155 h 12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906" h="12721">
                  <a:moveTo>
                    <a:pt x="13923" y="155"/>
                  </a:moveTo>
                  <a:cubicBezTo>
                    <a:pt x="17713" y="155"/>
                    <a:pt x="21453" y="155"/>
                    <a:pt x="25243" y="155"/>
                  </a:cubicBezTo>
                  <a:cubicBezTo>
                    <a:pt x="27237" y="155"/>
                    <a:pt x="28235" y="753"/>
                    <a:pt x="28484" y="2947"/>
                  </a:cubicBezTo>
                  <a:cubicBezTo>
                    <a:pt x="29581" y="12123"/>
                    <a:pt x="29132" y="12721"/>
                    <a:pt x="19807" y="12721"/>
                  </a:cubicBezTo>
                  <a:cubicBezTo>
                    <a:pt x="14372" y="12721"/>
                    <a:pt x="8886" y="12721"/>
                    <a:pt x="3451" y="12721"/>
                  </a:cubicBezTo>
                  <a:cubicBezTo>
                    <a:pt x="1406" y="12721"/>
                    <a:pt x="559" y="12073"/>
                    <a:pt x="359" y="9879"/>
                  </a:cubicBezTo>
                  <a:cubicBezTo>
                    <a:pt x="-538" y="55"/>
                    <a:pt x="-489" y="-45"/>
                    <a:pt x="9535" y="5"/>
                  </a:cubicBezTo>
                  <a:cubicBezTo>
                    <a:pt x="10981" y="5"/>
                    <a:pt x="12477" y="5"/>
                    <a:pt x="13923" y="5"/>
                  </a:cubicBezTo>
                  <a:lnTo>
                    <a:pt x="13923" y="155"/>
                  </a:ln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123" name="Forma libre: forma 122">
              <a:extLst>
                <a:ext uri="{FF2B5EF4-FFF2-40B4-BE49-F238E27FC236}">
                  <a16:creationId xmlns:a16="http://schemas.microsoft.com/office/drawing/2014/main" id="{1FB0506A-2649-4ED0-B45D-34A5E8A2549B}"/>
                </a:ext>
              </a:extLst>
            </p:cNvPr>
            <p:cNvSpPr/>
            <p:nvPr/>
          </p:nvSpPr>
          <p:spPr>
            <a:xfrm>
              <a:off x="570173" y="4932279"/>
              <a:ext cx="26017" cy="14276"/>
            </a:xfrm>
            <a:custGeom>
              <a:avLst/>
              <a:gdLst>
                <a:gd name="connsiteX0" fmla="*/ 12512 w 26017"/>
                <a:gd name="connsiteY0" fmla="*/ 13913 h 14276"/>
                <a:gd name="connsiteX1" fmla="*/ 9371 w 26017"/>
                <a:gd name="connsiteY1" fmla="*/ 13913 h 14276"/>
                <a:gd name="connsiteX2" fmla="*/ 1043 w 26017"/>
                <a:gd name="connsiteY2" fmla="*/ 12965 h 14276"/>
                <a:gd name="connsiteX3" fmla="*/ 494 w 26017"/>
                <a:gd name="connsiteY3" fmla="*/ 1845 h 14276"/>
                <a:gd name="connsiteX4" fmla="*/ 3237 w 26017"/>
                <a:gd name="connsiteY4" fmla="*/ 0 h 14276"/>
                <a:gd name="connsiteX5" fmla="*/ 22835 w 26017"/>
                <a:gd name="connsiteY5" fmla="*/ 199 h 14276"/>
                <a:gd name="connsiteX6" fmla="*/ 25627 w 26017"/>
                <a:gd name="connsiteY6" fmla="*/ 2793 h 14276"/>
                <a:gd name="connsiteX7" fmla="*/ 24829 w 26017"/>
                <a:gd name="connsiteY7" fmla="*/ 13165 h 14276"/>
                <a:gd name="connsiteX8" fmla="*/ 16352 w 26017"/>
                <a:gd name="connsiteY8" fmla="*/ 13913 h 14276"/>
                <a:gd name="connsiteX9" fmla="*/ 12562 w 26017"/>
                <a:gd name="connsiteY9" fmla="*/ 13913 h 14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017" h="14276">
                  <a:moveTo>
                    <a:pt x="12512" y="13913"/>
                  </a:moveTo>
                  <a:cubicBezTo>
                    <a:pt x="11465" y="13913"/>
                    <a:pt x="10418" y="14013"/>
                    <a:pt x="9371" y="13913"/>
                  </a:cubicBezTo>
                  <a:cubicBezTo>
                    <a:pt x="6528" y="13614"/>
                    <a:pt x="2489" y="15359"/>
                    <a:pt x="1043" y="12965"/>
                  </a:cubicBezTo>
                  <a:cubicBezTo>
                    <a:pt x="-852" y="9874"/>
                    <a:pt x="395" y="5635"/>
                    <a:pt x="494" y="1845"/>
                  </a:cubicBezTo>
                  <a:cubicBezTo>
                    <a:pt x="494" y="150"/>
                    <a:pt x="1940" y="0"/>
                    <a:pt x="3237" y="0"/>
                  </a:cubicBezTo>
                  <a:cubicBezTo>
                    <a:pt x="9770" y="50"/>
                    <a:pt x="16302" y="150"/>
                    <a:pt x="22835" y="199"/>
                  </a:cubicBezTo>
                  <a:cubicBezTo>
                    <a:pt x="24580" y="199"/>
                    <a:pt x="25727" y="898"/>
                    <a:pt x="25627" y="2793"/>
                  </a:cubicBezTo>
                  <a:cubicBezTo>
                    <a:pt x="25478" y="6283"/>
                    <a:pt x="27023" y="10472"/>
                    <a:pt x="24829" y="13165"/>
                  </a:cubicBezTo>
                  <a:cubicBezTo>
                    <a:pt x="23134" y="15259"/>
                    <a:pt x="19244" y="13713"/>
                    <a:pt x="16352" y="13913"/>
                  </a:cubicBezTo>
                  <a:cubicBezTo>
                    <a:pt x="15105" y="14013"/>
                    <a:pt x="13809" y="13913"/>
                    <a:pt x="12562" y="13913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124" name="Forma libre: forma 123">
              <a:extLst>
                <a:ext uri="{FF2B5EF4-FFF2-40B4-BE49-F238E27FC236}">
                  <a16:creationId xmlns:a16="http://schemas.microsoft.com/office/drawing/2014/main" id="{06285808-ACC4-46E1-9829-DA8DA9ECB57F}"/>
                </a:ext>
              </a:extLst>
            </p:cNvPr>
            <p:cNvSpPr/>
            <p:nvPr/>
          </p:nvSpPr>
          <p:spPr>
            <a:xfrm>
              <a:off x="628424" y="4856290"/>
              <a:ext cx="28212" cy="15025"/>
            </a:xfrm>
            <a:custGeom>
              <a:avLst/>
              <a:gdLst>
                <a:gd name="connsiteX0" fmla="*/ 28213 w 28212"/>
                <a:gd name="connsiteY0" fmla="*/ 9267 h 15025"/>
                <a:gd name="connsiteX1" fmla="*/ 28213 w 28212"/>
                <a:gd name="connsiteY1" fmla="*/ 12408 h 15025"/>
                <a:gd name="connsiteX2" fmla="*/ 25570 w 28212"/>
                <a:gd name="connsiteY2" fmla="*/ 15002 h 15025"/>
                <a:gd name="connsiteX3" fmla="*/ 2332 w 28212"/>
                <a:gd name="connsiteY3" fmla="*/ 12758 h 15025"/>
                <a:gd name="connsiteX4" fmla="*/ 337 w 28212"/>
                <a:gd name="connsiteY4" fmla="*/ 11561 h 15025"/>
                <a:gd name="connsiteX5" fmla="*/ 487 w 28212"/>
                <a:gd name="connsiteY5" fmla="*/ 939 h 15025"/>
                <a:gd name="connsiteX6" fmla="*/ 3230 w 28212"/>
                <a:gd name="connsiteY6" fmla="*/ 91 h 15025"/>
                <a:gd name="connsiteX7" fmla="*/ 25819 w 28212"/>
                <a:gd name="connsiteY7" fmla="*/ 2535 h 15025"/>
                <a:gd name="connsiteX8" fmla="*/ 28163 w 28212"/>
                <a:gd name="connsiteY8" fmla="*/ 4879 h 15025"/>
                <a:gd name="connsiteX9" fmla="*/ 28163 w 28212"/>
                <a:gd name="connsiteY9" fmla="*/ 9317 h 15025"/>
                <a:gd name="connsiteX10" fmla="*/ 28163 w 28212"/>
                <a:gd name="connsiteY10" fmla="*/ 9317 h 15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212" h="15025">
                  <a:moveTo>
                    <a:pt x="28213" y="9267"/>
                  </a:moveTo>
                  <a:cubicBezTo>
                    <a:pt x="28213" y="10314"/>
                    <a:pt x="28213" y="11361"/>
                    <a:pt x="28213" y="12408"/>
                  </a:cubicBezTo>
                  <a:cubicBezTo>
                    <a:pt x="28213" y="14154"/>
                    <a:pt x="27515" y="15201"/>
                    <a:pt x="25570" y="15002"/>
                  </a:cubicBezTo>
                  <a:cubicBezTo>
                    <a:pt x="17841" y="14254"/>
                    <a:pt x="10111" y="13506"/>
                    <a:pt x="2332" y="12758"/>
                  </a:cubicBezTo>
                  <a:cubicBezTo>
                    <a:pt x="1484" y="12658"/>
                    <a:pt x="437" y="12408"/>
                    <a:pt x="337" y="11561"/>
                  </a:cubicBezTo>
                  <a:cubicBezTo>
                    <a:pt x="-12" y="8020"/>
                    <a:pt x="-261" y="4430"/>
                    <a:pt x="487" y="939"/>
                  </a:cubicBezTo>
                  <a:cubicBezTo>
                    <a:pt x="736" y="-258"/>
                    <a:pt x="2232" y="-8"/>
                    <a:pt x="3230" y="91"/>
                  </a:cubicBezTo>
                  <a:cubicBezTo>
                    <a:pt x="10760" y="889"/>
                    <a:pt x="18289" y="1737"/>
                    <a:pt x="25819" y="2535"/>
                  </a:cubicBezTo>
                  <a:cubicBezTo>
                    <a:pt x="27315" y="2684"/>
                    <a:pt x="28113" y="3383"/>
                    <a:pt x="28163" y="4879"/>
                  </a:cubicBezTo>
                  <a:cubicBezTo>
                    <a:pt x="28163" y="6375"/>
                    <a:pt x="28163" y="7821"/>
                    <a:pt x="28163" y="9317"/>
                  </a:cubicBezTo>
                  <a:lnTo>
                    <a:pt x="28163" y="9317"/>
                  </a:ln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125" name="Forma libre: forma 124">
              <a:extLst>
                <a:ext uri="{FF2B5EF4-FFF2-40B4-BE49-F238E27FC236}">
                  <a16:creationId xmlns:a16="http://schemas.microsoft.com/office/drawing/2014/main" id="{3F15FAFC-81D3-42F8-9CB5-1F026CE0A03E}"/>
                </a:ext>
              </a:extLst>
            </p:cNvPr>
            <p:cNvSpPr/>
            <p:nvPr/>
          </p:nvSpPr>
          <p:spPr>
            <a:xfrm>
              <a:off x="628555" y="4917956"/>
              <a:ext cx="28455" cy="12993"/>
            </a:xfrm>
            <a:custGeom>
              <a:avLst/>
              <a:gdLst>
                <a:gd name="connsiteX0" fmla="*/ 14319 w 28455"/>
                <a:gd name="connsiteY0" fmla="*/ 12927 h 12993"/>
                <a:gd name="connsiteX1" fmla="*/ 4196 w 28455"/>
                <a:gd name="connsiteY1" fmla="*/ 12927 h 12993"/>
                <a:gd name="connsiteX2" fmla="*/ 8 w 28455"/>
                <a:gd name="connsiteY2" fmla="*/ 8439 h 12993"/>
                <a:gd name="connsiteX3" fmla="*/ 8335 w 28455"/>
                <a:gd name="connsiteY3" fmla="*/ 161 h 12993"/>
                <a:gd name="connsiteX4" fmla="*/ 24791 w 28455"/>
                <a:gd name="connsiteY4" fmla="*/ 510 h 12993"/>
                <a:gd name="connsiteX5" fmla="*/ 28182 w 28455"/>
                <a:gd name="connsiteY5" fmla="*/ 3901 h 12993"/>
                <a:gd name="connsiteX6" fmla="*/ 20054 w 28455"/>
                <a:gd name="connsiteY6" fmla="*/ 12977 h 12993"/>
                <a:gd name="connsiteX7" fmla="*/ 14369 w 28455"/>
                <a:gd name="connsiteY7" fmla="*/ 12977 h 12993"/>
                <a:gd name="connsiteX8" fmla="*/ 14369 w 28455"/>
                <a:gd name="connsiteY8" fmla="*/ 12877 h 12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455" h="12993">
                  <a:moveTo>
                    <a:pt x="14319" y="12927"/>
                  </a:moveTo>
                  <a:cubicBezTo>
                    <a:pt x="10928" y="12927"/>
                    <a:pt x="7538" y="12777"/>
                    <a:pt x="4196" y="12927"/>
                  </a:cubicBezTo>
                  <a:cubicBezTo>
                    <a:pt x="756" y="13127"/>
                    <a:pt x="-92" y="11581"/>
                    <a:pt x="8" y="8439"/>
                  </a:cubicBezTo>
                  <a:cubicBezTo>
                    <a:pt x="207" y="-1734"/>
                    <a:pt x="-840" y="111"/>
                    <a:pt x="8335" y="161"/>
                  </a:cubicBezTo>
                  <a:cubicBezTo>
                    <a:pt x="13821" y="161"/>
                    <a:pt x="19306" y="460"/>
                    <a:pt x="24791" y="510"/>
                  </a:cubicBezTo>
                  <a:cubicBezTo>
                    <a:pt x="27185" y="510"/>
                    <a:pt x="28033" y="1508"/>
                    <a:pt x="28182" y="3901"/>
                  </a:cubicBezTo>
                  <a:cubicBezTo>
                    <a:pt x="28881" y="13027"/>
                    <a:pt x="28881" y="13077"/>
                    <a:pt x="20054" y="12977"/>
                  </a:cubicBezTo>
                  <a:cubicBezTo>
                    <a:pt x="18159" y="12977"/>
                    <a:pt x="16264" y="12977"/>
                    <a:pt x="14369" y="12977"/>
                  </a:cubicBezTo>
                  <a:cubicBezTo>
                    <a:pt x="14369" y="12977"/>
                    <a:pt x="14369" y="12927"/>
                    <a:pt x="14369" y="12877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126" name="Forma libre: forma 125">
              <a:extLst>
                <a:ext uri="{FF2B5EF4-FFF2-40B4-BE49-F238E27FC236}">
                  <a16:creationId xmlns:a16="http://schemas.microsoft.com/office/drawing/2014/main" id="{3ECB3B35-3BCA-4C28-B909-5EBA4BE04E37}"/>
                </a:ext>
              </a:extLst>
            </p:cNvPr>
            <p:cNvSpPr/>
            <p:nvPr/>
          </p:nvSpPr>
          <p:spPr>
            <a:xfrm>
              <a:off x="628604" y="4902502"/>
              <a:ext cx="28409" cy="13502"/>
            </a:xfrm>
            <a:custGeom>
              <a:avLst/>
              <a:gdLst>
                <a:gd name="connsiteX0" fmla="*/ 14171 w 28409"/>
                <a:gd name="connsiteY0" fmla="*/ 13172 h 13502"/>
                <a:gd name="connsiteX1" fmla="*/ 6641 w 28409"/>
                <a:gd name="connsiteY1" fmla="*/ 13172 h 13502"/>
                <a:gd name="connsiteX2" fmla="*/ 9 w 28409"/>
                <a:gd name="connsiteY2" fmla="*/ 6091 h 13502"/>
                <a:gd name="connsiteX3" fmla="*/ 9 w 28409"/>
                <a:gd name="connsiteY3" fmla="*/ 2949 h 13502"/>
                <a:gd name="connsiteX4" fmla="*/ 2951 w 28409"/>
                <a:gd name="connsiteY4" fmla="*/ 7 h 13502"/>
                <a:gd name="connsiteX5" fmla="*/ 24294 w 28409"/>
                <a:gd name="connsiteY5" fmla="*/ 1004 h 13502"/>
                <a:gd name="connsiteX6" fmla="*/ 28183 w 28409"/>
                <a:gd name="connsiteY6" fmla="*/ 4644 h 13502"/>
                <a:gd name="connsiteX7" fmla="*/ 19856 w 28409"/>
                <a:gd name="connsiteY7" fmla="*/ 13421 h 13502"/>
                <a:gd name="connsiteX8" fmla="*/ 14221 w 28409"/>
                <a:gd name="connsiteY8" fmla="*/ 13421 h 13502"/>
                <a:gd name="connsiteX9" fmla="*/ 14221 w 28409"/>
                <a:gd name="connsiteY9" fmla="*/ 13172 h 1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409" h="13502">
                  <a:moveTo>
                    <a:pt x="14171" y="13172"/>
                  </a:moveTo>
                  <a:cubicBezTo>
                    <a:pt x="11677" y="13172"/>
                    <a:pt x="9134" y="13221"/>
                    <a:pt x="6641" y="13172"/>
                  </a:cubicBezTo>
                  <a:cubicBezTo>
                    <a:pt x="-440" y="12972"/>
                    <a:pt x="59" y="13620"/>
                    <a:pt x="9" y="6091"/>
                  </a:cubicBezTo>
                  <a:cubicBezTo>
                    <a:pt x="9" y="5043"/>
                    <a:pt x="9" y="3996"/>
                    <a:pt x="9" y="2949"/>
                  </a:cubicBezTo>
                  <a:cubicBezTo>
                    <a:pt x="-91" y="904"/>
                    <a:pt x="657" y="-93"/>
                    <a:pt x="2951" y="7"/>
                  </a:cubicBezTo>
                  <a:cubicBezTo>
                    <a:pt x="10082" y="406"/>
                    <a:pt x="17163" y="705"/>
                    <a:pt x="24294" y="1004"/>
                  </a:cubicBezTo>
                  <a:cubicBezTo>
                    <a:pt x="26737" y="1104"/>
                    <a:pt x="27984" y="1852"/>
                    <a:pt x="28183" y="4644"/>
                  </a:cubicBezTo>
                  <a:cubicBezTo>
                    <a:pt x="28782" y="13670"/>
                    <a:pt x="28832" y="13720"/>
                    <a:pt x="19856" y="13421"/>
                  </a:cubicBezTo>
                  <a:cubicBezTo>
                    <a:pt x="17961" y="13371"/>
                    <a:pt x="16066" y="13421"/>
                    <a:pt x="14221" y="13421"/>
                  </a:cubicBezTo>
                  <a:cubicBezTo>
                    <a:pt x="14221" y="13321"/>
                    <a:pt x="14221" y="13221"/>
                    <a:pt x="14221" y="13172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127" name="Forma libre: forma 126">
              <a:extLst>
                <a:ext uri="{FF2B5EF4-FFF2-40B4-BE49-F238E27FC236}">
                  <a16:creationId xmlns:a16="http://schemas.microsoft.com/office/drawing/2014/main" id="{796E3EEF-E45C-4436-A99F-9B6923F81E6C}"/>
                </a:ext>
              </a:extLst>
            </p:cNvPr>
            <p:cNvSpPr/>
            <p:nvPr/>
          </p:nvSpPr>
          <p:spPr>
            <a:xfrm>
              <a:off x="570503" y="4883012"/>
              <a:ext cx="25334" cy="15090"/>
            </a:xfrm>
            <a:custGeom>
              <a:avLst/>
              <a:gdLst>
                <a:gd name="connsiteX0" fmla="*/ 15922 w 25334"/>
                <a:gd name="connsiteY0" fmla="*/ 14860 h 15090"/>
                <a:gd name="connsiteX1" fmla="*/ 2957 w 25334"/>
                <a:gd name="connsiteY1" fmla="*/ 13912 h 15090"/>
                <a:gd name="connsiteX2" fmla="*/ 15 w 25334"/>
                <a:gd name="connsiteY2" fmla="*/ 10870 h 15090"/>
                <a:gd name="connsiteX3" fmla="*/ 15 w 25334"/>
                <a:gd name="connsiteY3" fmla="*/ 5185 h 15090"/>
                <a:gd name="connsiteX4" fmla="*/ 5151 w 25334"/>
                <a:gd name="connsiteY4" fmla="*/ 99 h 15090"/>
                <a:gd name="connsiteX5" fmla="*/ 21557 w 25334"/>
                <a:gd name="connsiteY5" fmla="*/ 1246 h 15090"/>
                <a:gd name="connsiteX6" fmla="*/ 25297 w 25334"/>
                <a:gd name="connsiteY6" fmla="*/ 4986 h 15090"/>
                <a:gd name="connsiteX7" fmla="*/ 25297 w 25334"/>
                <a:gd name="connsiteY7" fmla="*/ 5634 h 15090"/>
                <a:gd name="connsiteX8" fmla="*/ 15922 w 25334"/>
                <a:gd name="connsiteY8" fmla="*/ 14909 h 15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334" h="15090">
                  <a:moveTo>
                    <a:pt x="15922" y="14860"/>
                  </a:moveTo>
                  <a:cubicBezTo>
                    <a:pt x="11783" y="14560"/>
                    <a:pt x="7395" y="14112"/>
                    <a:pt x="2957" y="13912"/>
                  </a:cubicBezTo>
                  <a:cubicBezTo>
                    <a:pt x="862" y="13812"/>
                    <a:pt x="-135" y="13014"/>
                    <a:pt x="15" y="10870"/>
                  </a:cubicBezTo>
                  <a:cubicBezTo>
                    <a:pt x="114" y="8975"/>
                    <a:pt x="15" y="7080"/>
                    <a:pt x="15" y="5185"/>
                  </a:cubicBezTo>
                  <a:cubicBezTo>
                    <a:pt x="65" y="-150"/>
                    <a:pt x="114" y="-200"/>
                    <a:pt x="5151" y="99"/>
                  </a:cubicBezTo>
                  <a:cubicBezTo>
                    <a:pt x="10636" y="448"/>
                    <a:pt x="16072" y="947"/>
                    <a:pt x="21557" y="1246"/>
                  </a:cubicBezTo>
                  <a:cubicBezTo>
                    <a:pt x="24100" y="1346"/>
                    <a:pt x="25596" y="2193"/>
                    <a:pt x="25297" y="4986"/>
                  </a:cubicBezTo>
                  <a:cubicBezTo>
                    <a:pt x="25297" y="5185"/>
                    <a:pt x="25297" y="5385"/>
                    <a:pt x="25297" y="5634"/>
                  </a:cubicBezTo>
                  <a:cubicBezTo>
                    <a:pt x="25098" y="17054"/>
                    <a:pt x="26743" y="14959"/>
                    <a:pt x="15922" y="14909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128" name="Forma libre: forma 127">
              <a:extLst>
                <a:ext uri="{FF2B5EF4-FFF2-40B4-BE49-F238E27FC236}">
                  <a16:creationId xmlns:a16="http://schemas.microsoft.com/office/drawing/2014/main" id="{E2116F23-E43E-4974-A8C2-2B60D238E36A}"/>
                </a:ext>
              </a:extLst>
            </p:cNvPr>
            <p:cNvSpPr/>
            <p:nvPr/>
          </p:nvSpPr>
          <p:spPr>
            <a:xfrm>
              <a:off x="570109" y="4899463"/>
              <a:ext cx="25606" cy="14844"/>
            </a:xfrm>
            <a:custGeom>
              <a:avLst/>
              <a:gdLst>
                <a:gd name="connsiteX0" fmla="*/ 13124 w 25606"/>
                <a:gd name="connsiteY0" fmla="*/ 14066 h 14844"/>
                <a:gd name="connsiteX1" fmla="*/ 9334 w 25606"/>
                <a:gd name="connsiteY1" fmla="*/ 14066 h 14844"/>
                <a:gd name="connsiteX2" fmla="*/ 1006 w 25606"/>
                <a:gd name="connsiteY2" fmla="*/ 12869 h 14844"/>
                <a:gd name="connsiteX3" fmla="*/ 458 w 25606"/>
                <a:gd name="connsiteY3" fmla="*/ 1749 h 14844"/>
                <a:gd name="connsiteX4" fmla="*/ 2602 w 25606"/>
                <a:gd name="connsiteY4" fmla="*/ 3 h 14844"/>
                <a:gd name="connsiteX5" fmla="*/ 23446 w 25606"/>
                <a:gd name="connsiteY5" fmla="*/ 1150 h 14844"/>
                <a:gd name="connsiteX6" fmla="*/ 25591 w 25606"/>
                <a:gd name="connsiteY6" fmla="*/ 3644 h 14844"/>
                <a:gd name="connsiteX7" fmla="*/ 25591 w 25606"/>
                <a:gd name="connsiteY7" fmla="*/ 4292 h 14844"/>
                <a:gd name="connsiteX8" fmla="*/ 15567 w 25606"/>
                <a:gd name="connsiteY8" fmla="*/ 14515 h 14844"/>
                <a:gd name="connsiteX9" fmla="*/ 13024 w 25606"/>
                <a:gd name="connsiteY9" fmla="*/ 14265 h 14844"/>
                <a:gd name="connsiteX10" fmla="*/ 13024 w 25606"/>
                <a:gd name="connsiteY10" fmla="*/ 14116 h 1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606" h="14844">
                  <a:moveTo>
                    <a:pt x="13124" y="14066"/>
                  </a:moveTo>
                  <a:cubicBezTo>
                    <a:pt x="11877" y="14066"/>
                    <a:pt x="10581" y="14166"/>
                    <a:pt x="9334" y="14066"/>
                  </a:cubicBezTo>
                  <a:cubicBezTo>
                    <a:pt x="6492" y="13717"/>
                    <a:pt x="2403" y="15213"/>
                    <a:pt x="1006" y="12869"/>
                  </a:cubicBezTo>
                  <a:cubicBezTo>
                    <a:pt x="-839" y="9727"/>
                    <a:pt x="408" y="5489"/>
                    <a:pt x="458" y="1749"/>
                  </a:cubicBezTo>
                  <a:cubicBezTo>
                    <a:pt x="458" y="452"/>
                    <a:pt x="1455" y="-46"/>
                    <a:pt x="2602" y="3"/>
                  </a:cubicBezTo>
                  <a:cubicBezTo>
                    <a:pt x="9534" y="352"/>
                    <a:pt x="16515" y="801"/>
                    <a:pt x="23446" y="1150"/>
                  </a:cubicBezTo>
                  <a:cubicBezTo>
                    <a:pt x="25042" y="1250"/>
                    <a:pt x="25591" y="2197"/>
                    <a:pt x="25591" y="3644"/>
                  </a:cubicBezTo>
                  <a:cubicBezTo>
                    <a:pt x="25591" y="3843"/>
                    <a:pt x="25591" y="4043"/>
                    <a:pt x="25591" y="4292"/>
                  </a:cubicBezTo>
                  <a:cubicBezTo>
                    <a:pt x="25441" y="17257"/>
                    <a:pt x="27186" y="14714"/>
                    <a:pt x="15567" y="14515"/>
                  </a:cubicBezTo>
                  <a:cubicBezTo>
                    <a:pt x="14720" y="14515"/>
                    <a:pt x="13872" y="14365"/>
                    <a:pt x="13024" y="14265"/>
                  </a:cubicBezTo>
                  <a:cubicBezTo>
                    <a:pt x="13024" y="14215"/>
                    <a:pt x="13024" y="14166"/>
                    <a:pt x="13024" y="14116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129" name="Forma libre: forma 128">
              <a:extLst>
                <a:ext uri="{FF2B5EF4-FFF2-40B4-BE49-F238E27FC236}">
                  <a16:creationId xmlns:a16="http://schemas.microsoft.com/office/drawing/2014/main" id="{BAB62770-DA0F-48C3-A377-CCBE43B2C28E}"/>
                </a:ext>
              </a:extLst>
            </p:cNvPr>
            <p:cNvSpPr/>
            <p:nvPr/>
          </p:nvSpPr>
          <p:spPr>
            <a:xfrm>
              <a:off x="570423" y="4866567"/>
              <a:ext cx="25699" cy="15136"/>
            </a:xfrm>
            <a:custGeom>
              <a:avLst/>
              <a:gdLst>
                <a:gd name="connsiteX0" fmla="*/ 95 w 25699"/>
                <a:gd name="connsiteY0" fmla="*/ 6471 h 15136"/>
                <a:gd name="connsiteX1" fmla="*/ 95 w 25699"/>
                <a:gd name="connsiteY1" fmla="*/ 2681 h 15136"/>
                <a:gd name="connsiteX2" fmla="*/ 3286 w 25699"/>
                <a:gd name="connsiteY2" fmla="*/ 38 h 15136"/>
                <a:gd name="connsiteX3" fmla="*/ 22136 w 25699"/>
                <a:gd name="connsiteY3" fmla="*/ 1783 h 15136"/>
                <a:gd name="connsiteX4" fmla="*/ 25427 w 25699"/>
                <a:gd name="connsiteY4" fmla="*/ 5324 h 15136"/>
                <a:gd name="connsiteX5" fmla="*/ 16202 w 25699"/>
                <a:gd name="connsiteY5" fmla="*/ 14998 h 15136"/>
                <a:gd name="connsiteX6" fmla="*/ 4882 w 25699"/>
                <a:gd name="connsiteY6" fmla="*/ 14100 h 15136"/>
                <a:gd name="connsiteX7" fmla="*/ 45 w 25699"/>
                <a:gd name="connsiteY7" fmla="*/ 9014 h 15136"/>
                <a:gd name="connsiteX8" fmla="*/ 45 w 25699"/>
                <a:gd name="connsiteY8" fmla="*/ 6471 h 15136"/>
                <a:gd name="connsiteX9" fmla="*/ 45 w 25699"/>
                <a:gd name="connsiteY9" fmla="*/ 6471 h 15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699" h="15136">
                  <a:moveTo>
                    <a:pt x="95" y="6471"/>
                  </a:moveTo>
                  <a:cubicBezTo>
                    <a:pt x="95" y="5224"/>
                    <a:pt x="95" y="3927"/>
                    <a:pt x="95" y="2681"/>
                  </a:cubicBezTo>
                  <a:cubicBezTo>
                    <a:pt x="-5" y="387"/>
                    <a:pt x="1242" y="-162"/>
                    <a:pt x="3286" y="38"/>
                  </a:cubicBezTo>
                  <a:cubicBezTo>
                    <a:pt x="9569" y="636"/>
                    <a:pt x="15852" y="1235"/>
                    <a:pt x="22136" y="1783"/>
                  </a:cubicBezTo>
                  <a:cubicBezTo>
                    <a:pt x="24380" y="1983"/>
                    <a:pt x="25277" y="2930"/>
                    <a:pt x="25427" y="5324"/>
                  </a:cubicBezTo>
                  <a:cubicBezTo>
                    <a:pt x="26125" y="15397"/>
                    <a:pt x="26225" y="15447"/>
                    <a:pt x="16202" y="14998"/>
                  </a:cubicBezTo>
                  <a:cubicBezTo>
                    <a:pt x="12412" y="14848"/>
                    <a:pt x="8672" y="14300"/>
                    <a:pt x="4882" y="14100"/>
                  </a:cubicBezTo>
                  <a:cubicBezTo>
                    <a:pt x="-803" y="13851"/>
                    <a:pt x="45" y="12903"/>
                    <a:pt x="45" y="9014"/>
                  </a:cubicBezTo>
                  <a:cubicBezTo>
                    <a:pt x="45" y="8166"/>
                    <a:pt x="45" y="7318"/>
                    <a:pt x="45" y="6471"/>
                  </a:cubicBezTo>
                  <a:lnTo>
                    <a:pt x="45" y="6471"/>
                  </a:ln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130" name="Forma libre: forma 129">
              <a:extLst>
                <a:ext uri="{FF2B5EF4-FFF2-40B4-BE49-F238E27FC236}">
                  <a16:creationId xmlns:a16="http://schemas.microsoft.com/office/drawing/2014/main" id="{1039DF88-05B0-45E6-B53A-2F3CD1E452C7}"/>
                </a:ext>
              </a:extLst>
            </p:cNvPr>
            <p:cNvSpPr/>
            <p:nvPr/>
          </p:nvSpPr>
          <p:spPr>
            <a:xfrm>
              <a:off x="628549" y="4794697"/>
              <a:ext cx="28391" cy="16705"/>
            </a:xfrm>
            <a:custGeom>
              <a:avLst/>
              <a:gdLst>
                <a:gd name="connsiteX0" fmla="*/ 27341 w 28391"/>
                <a:gd name="connsiteY0" fmla="*/ 16705 h 16705"/>
                <a:gd name="connsiteX1" fmla="*/ 3155 w 28391"/>
                <a:gd name="connsiteY1" fmla="*/ 13065 h 16705"/>
                <a:gd name="connsiteX2" fmla="*/ 13 w 28391"/>
                <a:gd name="connsiteY2" fmla="*/ 9275 h 16705"/>
                <a:gd name="connsiteX3" fmla="*/ 13 w 28391"/>
                <a:gd name="connsiteY3" fmla="*/ 0 h 16705"/>
                <a:gd name="connsiteX4" fmla="*/ 17517 w 28391"/>
                <a:gd name="connsiteY4" fmla="*/ 2543 h 16705"/>
                <a:gd name="connsiteX5" fmla="*/ 18714 w 28391"/>
                <a:gd name="connsiteY5" fmla="*/ 2842 h 16705"/>
                <a:gd name="connsiteX6" fmla="*/ 27291 w 28391"/>
                <a:gd name="connsiteY6" fmla="*/ 16705 h 16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391" h="16705">
                  <a:moveTo>
                    <a:pt x="27341" y="16705"/>
                  </a:moveTo>
                  <a:cubicBezTo>
                    <a:pt x="19312" y="15509"/>
                    <a:pt x="11234" y="14262"/>
                    <a:pt x="3155" y="13065"/>
                  </a:cubicBezTo>
                  <a:cubicBezTo>
                    <a:pt x="961" y="12716"/>
                    <a:pt x="-136" y="11669"/>
                    <a:pt x="13" y="9275"/>
                  </a:cubicBezTo>
                  <a:cubicBezTo>
                    <a:pt x="163" y="6383"/>
                    <a:pt x="13" y="3441"/>
                    <a:pt x="13" y="0"/>
                  </a:cubicBezTo>
                  <a:cubicBezTo>
                    <a:pt x="6247" y="100"/>
                    <a:pt x="11782" y="1995"/>
                    <a:pt x="17517" y="2543"/>
                  </a:cubicBezTo>
                  <a:cubicBezTo>
                    <a:pt x="17916" y="2543"/>
                    <a:pt x="18315" y="2793"/>
                    <a:pt x="18714" y="2842"/>
                  </a:cubicBezTo>
                  <a:cubicBezTo>
                    <a:pt x="29335" y="4937"/>
                    <a:pt x="29435" y="5037"/>
                    <a:pt x="27291" y="16705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131" name="Forma libre: forma 130">
              <a:extLst>
                <a:ext uri="{FF2B5EF4-FFF2-40B4-BE49-F238E27FC236}">
                  <a16:creationId xmlns:a16="http://schemas.microsoft.com/office/drawing/2014/main" id="{CE78C662-39CB-44C5-B185-B59F5B2CD4F5}"/>
                </a:ext>
              </a:extLst>
            </p:cNvPr>
            <p:cNvSpPr/>
            <p:nvPr/>
          </p:nvSpPr>
          <p:spPr>
            <a:xfrm>
              <a:off x="570370" y="4850247"/>
              <a:ext cx="25386" cy="15787"/>
            </a:xfrm>
            <a:custGeom>
              <a:avLst/>
              <a:gdLst>
                <a:gd name="connsiteX0" fmla="*/ 98 w 25386"/>
                <a:gd name="connsiteY0" fmla="*/ 6584 h 15787"/>
                <a:gd name="connsiteX1" fmla="*/ 98 w 25386"/>
                <a:gd name="connsiteY1" fmla="*/ 5935 h 15787"/>
                <a:gd name="connsiteX2" fmla="*/ 6730 w 25386"/>
                <a:gd name="connsiteY2" fmla="*/ 400 h 15787"/>
                <a:gd name="connsiteX3" fmla="*/ 22388 w 25386"/>
                <a:gd name="connsiteY3" fmla="*/ 2096 h 15787"/>
                <a:gd name="connsiteX4" fmla="*/ 25380 w 25386"/>
                <a:gd name="connsiteY4" fmla="*/ 5138 h 15787"/>
                <a:gd name="connsiteX5" fmla="*/ 25380 w 25386"/>
                <a:gd name="connsiteY5" fmla="*/ 13316 h 15787"/>
                <a:gd name="connsiteX6" fmla="*/ 22638 w 25386"/>
                <a:gd name="connsiteY6" fmla="*/ 15759 h 15787"/>
                <a:gd name="connsiteX7" fmla="*/ 4486 w 25386"/>
                <a:gd name="connsiteY7" fmla="*/ 14064 h 15787"/>
                <a:gd name="connsiteX8" fmla="*/ 98 w 25386"/>
                <a:gd name="connsiteY8" fmla="*/ 9077 h 15787"/>
                <a:gd name="connsiteX9" fmla="*/ 98 w 25386"/>
                <a:gd name="connsiteY9" fmla="*/ 6584 h 15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386" h="15787">
                  <a:moveTo>
                    <a:pt x="98" y="6584"/>
                  </a:moveTo>
                  <a:cubicBezTo>
                    <a:pt x="98" y="6584"/>
                    <a:pt x="98" y="6185"/>
                    <a:pt x="98" y="5935"/>
                  </a:cubicBezTo>
                  <a:cubicBezTo>
                    <a:pt x="98" y="-497"/>
                    <a:pt x="98" y="-447"/>
                    <a:pt x="6730" y="400"/>
                  </a:cubicBezTo>
                  <a:cubicBezTo>
                    <a:pt x="11916" y="1049"/>
                    <a:pt x="17152" y="1647"/>
                    <a:pt x="22388" y="2096"/>
                  </a:cubicBezTo>
                  <a:cubicBezTo>
                    <a:pt x="24383" y="2295"/>
                    <a:pt x="25480" y="2943"/>
                    <a:pt x="25380" y="5138"/>
                  </a:cubicBezTo>
                  <a:cubicBezTo>
                    <a:pt x="25281" y="7880"/>
                    <a:pt x="25380" y="10573"/>
                    <a:pt x="25380" y="13316"/>
                  </a:cubicBezTo>
                  <a:cubicBezTo>
                    <a:pt x="25380" y="15111"/>
                    <a:pt x="24583" y="15959"/>
                    <a:pt x="22638" y="15759"/>
                  </a:cubicBezTo>
                  <a:cubicBezTo>
                    <a:pt x="16604" y="15111"/>
                    <a:pt x="10520" y="14363"/>
                    <a:pt x="4486" y="14064"/>
                  </a:cubicBezTo>
                  <a:cubicBezTo>
                    <a:pt x="996" y="13864"/>
                    <a:pt x="-401" y="12518"/>
                    <a:pt x="98" y="9077"/>
                  </a:cubicBezTo>
                  <a:cubicBezTo>
                    <a:pt x="198" y="8229"/>
                    <a:pt x="98" y="7382"/>
                    <a:pt x="98" y="6584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132" name="Forma libre: forma 131">
              <a:extLst>
                <a:ext uri="{FF2B5EF4-FFF2-40B4-BE49-F238E27FC236}">
                  <a16:creationId xmlns:a16="http://schemas.microsoft.com/office/drawing/2014/main" id="{9F4E2939-032C-4122-AEFB-E6BA62426D9D}"/>
                </a:ext>
              </a:extLst>
            </p:cNvPr>
            <p:cNvSpPr/>
            <p:nvPr/>
          </p:nvSpPr>
          <p:spPr>
            <a:xfrm>
              <a:off x="415058" y="4862895"/>
              <a:ext cx="28399" cy="13673"/>
            </a:xfrm>
            <a:custGeom>
              <a:avLst/>
              <a:gdLst>
                <a:gd name="connsiteX0" fmla="*/ 28399 w 28399"/>
                <a:gd name="connsiteY0" fmla="*/ 5605 h 13673"/>
                <a:gd name="connsiteX1" fmla="*/ 22615 w 28399"/>
                <a:gd name="connsiteY1" fmla="*/ 11988 h 13673"/>
                <a:gd name="connsiteX2" fmla="*/ 3765 w 28399"/>
                <a:gd name="connsiteY2" fmla="*/ 13633 h 13673"/>
                <a:gd name="connsiteX3" fmla="*/ 25 w 28399"/>
                <a:gd name="connsiteY3" fmla="*/ 10143 h 13673"/>
                <a:gd name="connsiteX4" fmla="*/ 25 w 28399"/>
                <a:gd name="connsiteY4" fmla="*/ 5755 h 13673"/>
                <a:gd name="connsiteX5" fmla="*/ 3865 w 28399"/>
                <a:gd name="connsiteY5" fmla="*/ 2114 h 13673"/>
                <a:gd name="connsiteX6" fmla="*/ 22016 w 28399"/>
                <a:gd name="connsiteY6" fmla="*/ 70 h 13673"/>
                <a:gd name="connsiteX7" fmla="*/ 28399 w 28399"/>
                <a:gd name="connsiteY7" fmla="*/ 5655 h 13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99" h="13673">
                  <a:moveTo>
                    <a:pt x="28399" y="5605"/>
                  </a:moveTo>
                  <a:cubicBezTo>
                    <a:pt x="28399" y="11340"/>
                    <a:pt x="28399" y="11439"/>
                    <a:pt x="22615" y="11988"/>
                  </a:cubicBezTo>
                  <a:cubicBezTo>
                    <a:pt x="16331" y="12586"/>
                    <a:pt x="10048" y="13035"/>
                    <a:pt x="3765" y="13633"/>
                  </a:cubicBezTo>
                  <a:cubicBezTo>
                    <a:pt x="1072" y="13883"/>
                    <a:pt x="-175" y="12985"/>
                    <a:pt x="25" y="10143"/>
                  </a:cubicBezTo>
                  <a:cubicBezTo>
                    <a:pt x="125" y="8697"/>
                    <a:pt x="125" y="7201"/>
                    <a:pt x="25" y="5755"/>
                  </a:cubicBezTo>
                  <a:cubicBezTo>
                    <a:pt x="-224" y="2862"/>
                    <a:pt x="1421" y="2314"/>
                    <a:pt x="3865" y="2114"/>
                  </a:cubicBezTo>
                  <a:cubicBezTo>
                    <a:pt x="9948" y="1566"/>
                    <a:pt x="15982" y="718"/>
                    <a:pt x="22016" y="70"/>
                  </a:cubicBezTo>
                  <a:cubicBezTo>
                    <a:pt x="26271" y="-395"/>
                    <a:pt x="28399" y="1466"/>
                    <a:pt x="28399" y="5655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133" name="Forma libre: forma 132">
              <a:extLst>
                <a:ext uri="{FF2B5EF4-FFF2-40B4-BE49-F238E27FC236}">
                  <a16:creationId xmlns:a16="http://schemas.microsoft.com/office/drawing/2014/main" id="{B465CEA5-BD17-43B3-A83F-98A18F9DA9AA}"/>
                </a:ext>
              </a:extLst>
            </p:cNvPr>
            <p:cNvSpPr/>
            <p:nvPr/>
          </p:nvSpPr>
          <p:spPr>
            <a:xfrm>
              <a:off x="628610" y="4840988"/>
              <a:ext cx="28115" cy="15314"/>
            </a:xfrm>
            <a:custGeom>
              <a:avLst/>
              <a:gdLst>
                <a:gd name="connsiteX0" fmla="*/ 2 w 28115"/>
                <a:gd name="connsiteY0" fmla="*/ 6218 h 15314"/>
                <a:gd name="connsiteX1" fmla="*/ 2 w 28115"/>
                <a:gd name="connsiteY1" fmla="*/ 2428 h 15314"/>
                <a:gd name="connsiteX2" fmla="*/ 2745 w 28115"/>
                <a:gd name="connsiteY2" fmla="*/ 35 h 15314"/>
                <a:gd name="connsiteX3" fmla="*/ 25933 w 28115"/>
                <a:gd name="connsiteY3" fmla="*/ 2777 h 15314"/>
                <a:gd name="connsiteX4" fmla="*/ 27778 w 28115"/>
                <a:gd name="connsiteY4" fmla="*/ 4173 h 15314"/>
                <a:gd name="connsiteX5" fmla="*/ 27778 w 28115"/>
                <a:gd name="connsiteY5" fmla="*/ 14247 h 15314"/>
                <a:gd name="connsiteX6" fmla="*/ 25783 w 28115"/>
                <a:gd name="connsiteY6" fmla="*/ 15294 h 15314"/>
                <a:gd name="connsiteX7" fmla="*/ 1947 w 28115"/>
                <a:gd name="connsiteY7" fmla="*/ 12751 h 15314"/>
                <a:gd name="connsiteX8" fmla="*/ 52 w 28115"/>
                <a:gd name="connsiteY8" fmla="*/ 10656 h 15314"/>
                <a:gd name="connsiteX9" fmla="*/ 52 w 28115"/>
                <a:gd name="connsiteY9" fmla="*/ 6218 h 15314"/>
                <a:gd name="connsiteX10" fmla="*/ 52 w 28115"/>
                <a:gd name="connsiteY10" fmla="*/ 6218 h 15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115" h="15314">
                  <a:moveTo>
                    <a:pt x="2" y="6218"/>
                  </a:moveTo>
                  <a:cubicBezTo>
                    <a:pt x="2" y="4971"/>
                    <a:pt x="2" y="3675"/>
                    <a:pt x="2" y="2428"/>
                  </a:cubicBezTo>
                  <a:cubicBezTo>
                    <a:pt x="-48" y="483"/>
                    <a:pt x="899" y="-165"/>
                    <a:pt x="2745" y="35"/>
                  </a:cubicBezTo>
                  <a:cubicBezTo>
                    <a:pt x="10474" y="932"/>
                    <a:pt x="18203" y="1880"/>
                    <a:pt x="25933" y="2777"/>
                  </a:cubicBezTo>
                  <a:cubicBezTo>
                    <a:pt x="26830" y="2877"/>
                    <a:pt x="27678" y="3226"/>
                    <a:pt x="27778" y="4173"/>
                  </a:cubicBezTo>
                  <a:cubicBezTo>
                    <a:pt x="28276" y="7515"/>
                    <a:pt x="28177" y="10905"/>
                    <a:pt x="27778" y="14247"/>
                  </a:cubicBezTo>
                  <a:cubicBezTo>
                    <a:pt x="27678" y="15144"/>
                    <a:pt x="26631" y="15393"/>
                    <a:pt x="25783" y="15294"/>
                  </a:cubicBezTo>
                  <a:cubicBezTo>
                    <a:pt x="17854" y="14446"/>
                    <a:pt x="9875" y="13598"/>
                    <a:pt x="1947" y="12751"/>
                  </a:cubicBezTo>
                  <a:cubicBezTo>
                    <a:pt x="750" y="12601"/>
                    <a:pt x="102" y="11853"/>
                    <a:pt x="52" y="10656"/>
                  </a:cubicBezTo>
                  <a:cubicBezTo>
                    <a:pt x="2" y="9210"/>
                    <a:pt x="52" y="7714"/>
                    <a:pt x="52" y="6218"/>
                  </a:cubicBezTo>
                  <a:cubicBezTo>
                    <a:pt x="52" y="6218"/>
                    <a:pt x="52" y="6218"/>
                    <a:pt x="52" y="6218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134" name="Forma libre: forma 133">
              <a:extLst>
                <a:ext uri="{FF2B5EF4-FFF2-40B4-BE49-F238E27FC236}">
                  <a16:creationId xmlns:a16="http://schemas.microsoft.com/office/drawing/2014/main" id="{6D3911BF-36C5-49C2-AAA2-ED7D1C0068D8}"/>
                </a:ext>
              </a:extLst>
            </p:cNvPr>
            <p:cNvSpPr/>
            <p:nvPr/>
          </p:nvSpPr>
          <p:spPr>
            <a:xfrm>
              <a:off x="570455" y="4833543"/>
              <a:ext cx="25792" cy="15969"/>
            </a:xfrm>
            <a:custGeom>
              <a:avLst/>
              <a:gdLst>
                <a:gd name="connsiteX0" fmla="*/ 62 w 25792"/>
                <a:gd name="connsiteY0" fmla="*/ 0 h 15969"/>
                <a:gd name="connsiteX1" fmla="*/ 23150 w 25792"/>
                <a:gd name="connsiteY1" fmla="*/ 2693 h 15969"/>
                <a:gd name="connsiteX2" fmla="*/ 25344 w 25792"/>
                <a:gd name="connsiteY2" fmla="*/ 5286 h 15969"/>
                <a:gd name="connsiteX3" fmla="*/ 25344 w 25792"/>
                <a:gd name="connsiteY3" fmla="*/ 5934 h 15969"/>
                <a:gd name="connsiteX4" fmla="*/ 15570 w 25792"/>
                <a:gd name="connsiteY4" fmla="*/ 15459 h 15969"/>
                <a:gd name="connsiteX5" fmla="*/ 3652 w 25792"/>
                <a:gd name="connsiteY5" fmla="*/ 14262 h 15969"/>
                <a:gd name="connsiteX6" fmla="*/ 12 w 25792"/>
                <a:gd name="connsiteY6" fmla="*/ 10472 h 15969"/>
                <a:gd name="connsiteX7" fmla="*/ 12 w 25792"/>
                <a:gd name="connsiteY7" fmla="*/ 50 h 15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792" h="15969">
                  <a:moveTo>
                    <a:pt x="62" y="0"/>
                  </a:moveTo>
                  <a:cubicBezTo>
                    <a:pt x="8240" y="947"/>
                    <a:pt x="15670" y="1795"/>
                    <a:pt x="23150" y="2693"/>
                  </a:cubicBezTo>
                  <a:cubicBezTo>
                    <a:pt x="24646" y="2892"/>
                    <a:pt x="25245" y="3840"/>
                    <a:pt x="25344" y="5286"/>
                  </a:cubicBezTo>
                  <a:cubicBezTo>
                    <a:pt x="25344" y="5485"/>
                    <a:pt x="25344" y="5685"/>
                    <a:pt x="25344" y="5934"/>
                  </a:cubicBezTo>
                  <a:cubicBezTo>
                    <a:pt x="26491" y="16406"/>
                    <a:pt x="26142" y="16705"/>
                    <a:pt x="15570" y="15459"/>
                  </a:cubicBezTo>
                  <a:cubicBezTo>
                    <a:pt x="11631" y="15010"/>
                    <a:pt x="7642" y="14511"/>
                    <a:pt x="3652" y="14262"/>
                  </a:cubicBezTo>
                  <a:cubicBezTo>
                    <a:pt x="1109" y="14112"/>
                    <a:pt x="-138" y="13215"/>
                    <a:pt x="12" y="10472"/>
                  </a:cubicBezTo>
                  <a:cubicBezTo>
                    <a:pt x="212" y="7330"/>
                    <a:pt x="12" y="4189"/>
                    <a:pt x="12" y="50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135" name="Forma libre: forma 134">
              <a:extLst>
                <a:ext uri="{FF2B5EF4-FFF2-40B4-BE49-F238E27FC236}">
                  <a16:creationId xmlns:a16="http://schemas.microsoft.com/office/drawing/2014/main" id="{A6A85F3A-F676-469D-ABBD-19CE960A5D5C}"/>
                </a:ext>
              </a:extLst>
            </p:cNvPr>
            <p:cNvSpPr/>
            <p:nvPr/>
          </p:nvSpPr>
          <p:spPr>
            <a:xfrm>
              <a:off x="415133" y="4833839"/>
              <a:ext cx="28274" cy="14826"/>
            </a:xfrm>
            <a:custGeom>
              <a:avLst/>
              <a:gdLst>
                <a:gd name="connsiteX0" fmla="*/ 28274 w 28274"/>
                <a:gd name="connsiteY0" fmla="*/ 5638 h 14826"/>
                <a:gd name="connsiteX1" fmla="*/ 22241 w 28274"/>
                <a:gd name="connsiteY1" fmla="*/ 12370 h 14826"/>
                <a:gd name="connsiteX2" fmla="*/ 4787 w 28274"/>
                <a:gd name="connsiteY2" fmla="*/ 14614 h 14826"/>
                <a:gd name="connsiteX3" fmla="*/ 0 w 28274"/>
                <a:gd name="connsiteY3" fmla="*/ 10624 h 14826"/>
                <a:gd name="connsiteX4" fmla="*/ 0 w 28274"/>
                <a:gd name="connsiteY4" fmla="*/ 6236 h 14826"/>
                <a:gd name="connsiteX5" fmla="*/ 2593 w 28274"/>
                <a:gd name="connsiteY5" fmla="*/ 3394 h 14826"/>
                <a:gd name="connsiteX6" fmla="*/ 25582 w 28274"/>
                <a:gd name="connsiteY6" fmla="*/ 53 h 14826"/>
                <a:gd name="connsiteX7" fmla="*/ 28274 w 28274"/>
                <a:gd name="connsiteY7" fmla="*/ 2496 h 14826"/>
                <a:gd name="connsiteX8" fmla="*/ 28274 w 28274"/>
                <a:gd name="connsiteY8" fmla="*/ 5638 h 1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274" h="14826">
                  <a:moveTo>
                    <a:pt x="28274" y="5638"/>
                  </a:moveTo>
                  <a:cubicBezTo>
                    <a:pt x="28274" y="11771"/>
                    <a:pt x="28274" y="11672"/>
                    <a:pt x="22241" y="12370"/>
                  </a:cubicBezTo>
                  <a:cubicBezTo>
                    <a:pt x="16406" y="13018"/>
                    <a:pt x="10622" y="13916"/>
                    <a:pt x="4787" y="14614"/>
                  </a:cubicBezTo>
                  <a:cubicBezTo>
                    <a:pt x="299" y="15162"/>
                    <a:pt x="100" y="14913"/>
                    <a:pt x="0" y="10624"/>
                  </a:cubicBezTo>
                  <a:cubicBezTo>
                    <a:pt x="0" y="9178"/>
                    <a:pt x="0" y="7682"/>
                    <a:pt x="0" y="6236"/>
                  </a:cubicBezTo>
                  <a:cubicBezTo>
                    <a:pt x="0" y="4491"/>
                    <a:pt x="798" y="3643"/>
                    <a:pt x="2593" y="3394"/>
                  </a:cubicBezTo>
                  <a:cubicBezTo>
                    <a:pt x="10273" y="2347"/>
                    <a:pt x="17902" y="1150"/>
                    <a:pt x="25582" y="53"/>
                  </a:cubicBezTo>
                  <a:cubicBezTo>
                    <a:pt x="27526" y="-247"/>
                    <a:pt x="28274" y="751"/>
                    <a:pt x="28274" y="2496"/>
                  </a:cubicBezTo>
                  <a:cubicBezTo>
                    <a:pt x="28274" y="3543"/>
                    <a:pt x="28274" y="4591"/>
                    <a:pt x="28274" y="5638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136" name="Forma libre: forma 135">
              <a:extLst>
                <a:ext uri="{FF2B5EF4-FFF2-40B4-BE49-F238E27FC236}">
                  <a16:creationId xmlns:a16="http://schemas.microsoft.com/office/drawing/2014/main" id="{D0F8784C-690B-42B7-9FB5-9EC2401A8FC1}"/>
                </a:ext>
              </a:extLst>
            </p:cNvPr>
            <p:cNvSpPr/>
            <p:nvPr/>
          </p:nvSpPr>
          <p:spPr>
            <a:xfrm>
              <a:off x="476120" y="4810181"/>
              <a:ext cx="28224" cy="15903"/>
            </a:xfrm>
            <a:custGeom>
              <a:avLst/>
              <a:gdLst>
                <a:gd name="connsiteX0" fmla="*/ 28225 w 28224"/>
                <a:gd name="connsiteY0" fmla="*/ 6357 h 15903"/>
                <a:gd name="connsiteX1" fmla="*/ 22241 w 28224"/>
                <a:gd name="connsiteY1" fmla="*/ 13239 h 15903"/>
                <a:gd name="connsiteX2" fmla="*/ 5435 w 28224"/>
                <a:gd name="connsiteY2" fmla="*/ 15632 h 15903"/>
                <a:gd name="connsiteX3" fmla="*/ 0 w 28224"/>
                <a:gd name="connsiteY3" fmla="*/ 10496 h 15903"/>
                <a:gd name="connsiteX4" fmla="*/ 0 w 28224"/>
                <a:gd name="connsiteY4" fmla="*/ 9250 h 15903"/>
                <a:gd name="connsiteX5" fmla="*/ 5435 w 28224"/>
                <a:gd name="connsiteY5" fmla="*/ 3066 h 15903"/>
                <a:gd name="connsiteX6" fmla="*/ 23437 w 28224"/>
                <a:gd name="connsiteY6" fmla="*/ 323 h 15903"/>
                <a:gd name="connsiteX7" fmla="*/ 28225 w 28224"/>
                <a:gd name="connsiteY7" fmla="*/ 4462 h 15903"/>
                <a:gd name="connsiteX8" fmla="*/ 28225 w 28224"/>
                <a:gd name="connsiteY8" fmla="*/ 6357 h 15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224" h="15903">
                  <a:moveTo>
                    <a:pt x="28225" y="6357"/>
                  </a:moveTo>
                  <a:cubicBezTo>
                    <a:pt x="28225" y="12541"/>
                    <a:pt x="28225" y="12491"/>
                    <a:pt x="22241" y="13239"/>
                  </a:cubicBezTo>
                  <a:cubicBezTo>
                    <a:pt x="16656" y="13937"/>
                    <a:pt x="11070" y="14934"/>
                    <a:pt x="5435" y="15632"/>
                  </a:cubicBezTo>
                  <a:cubicBezTo>
                    <a:pt x="50" y="16281"/>
                    <a:pt x="50" y="16181"/>
                    <a:pt x="0" y="10496"/>
                  </a:cubicBezTo>
                  <a:cubicBezTo>
                    <a:pt x="0" y="10097"/>
                    <a:pt x="0" y="9648"/>
                    <a:pt x="0" y="9250"/>
                  </a:cubicBezTo>
                  <a:cubicBezTo>
                    <a:pt x="50" y="3864"/>
                    <a:pt x="50" y="3864"/>
                    <a:pt x="5435" y="3066"/>
                  </a:cubicBezTo>
                  <a:cubicBezTo>
                    <a:pt x="11419" y="2168"/>
                    <a:pt x="17453" y="1221"/>
                    <a:pt x="23437" y="323"/>
                  </a:cubicBezTo>
                  <a:cubicBezTo>
                    <a:pt x="28125" y="-375"/>
                    <a:pt x="28125" y="-325"/>
                    <a:pt x="28225" y="4462"/>
                  </a:cubicBezTo>
                  <a:cubicBezTo>
                    <a:pt x="28225" y="5111"/>
                    <a:pt x="28225" y="5709"/>
                    <a:pt x="28225" y="6357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137" name="Forma libre: forma 136">
              <a:extLst>
                <a:ext uri="{FF2B5EF4-FFF2-40B4-BE49-F238E27FC236}">
                  <a16:creationId xmlns:a16="http://schemas.microsoft.com/office/drawing/2014/main" id="{D6F74E76-6A83-411E-860A-4DB236417C76}"/>
                </a:ext>
              </a:extLst>
            </p:cNvPr>
            <p:cNvSpPr/>
            <p:nvPr/>
          </p:nvSpPr>
          <p:spPr>
            <a:xfrm>
              <a:off x="628610" y="4809856"/>
              <a:ext cx="28029" cy="16655"/>
            </a:xfrm>
            <a:custGeom>
              <a:avLst/>
              <a:gdLst>
                <a:gd name="connsiteX0" fmla="*/ 28027 w 28029"/>
                <a:gd name="connsiteY0" fmla="*/ 16606 h 16655"/>
                <a:gd name="connsiteX1" fmla="*/ 2944 w 28029"/>
                <a:gd name="connsiteY1" fmla="*/ 13314 h 16655"/>
                <a:gd name="connsiteX2" fmla="*/ 2 w 28029"/>
                <a:gd name="connsiteY2" fmla="*/ 10023 h 16655"/>
                <a:gd name="connsiteX3" fmla="*/ 2 w 28029"/>
                <a:gd name="connsiteY3" fmla="*/ 0 h 16655"/>
                <a:gd name="connsiteX4" fmla="*/ 25633 w 28029"/>
                <a:gd name="connsiteY4" fmla="*/ 3840 h 16655"/>
                <a:gd name="connsiteX5" fmla="*/ 28027 w 28029"/>
                <a:gd name="connsiteY5" fmla="*/ 6981 h 16655"/>
                <a:gd name="connsiteX6" fmla="*/ 28027 w 28029"/>
                <a:gd name="connsiteY6" fmla="*/ 16655 h 16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029" h="16655">
                  <a:moveTo>
                    <a:pt x="28027" y="16606"/>
                  </a:moveTo>
                  <a:cubicBezTo>
                    <a:pt x="19101" y="15409"/>
                    <a:pt x="11022" y="14362"/>
                    <a:pt x="2944" y="13314"/>
                  </a:cubicBezTo>
                  <a:cubicBezTo>
                    <a:pt x="999" y="13065"/>
                    <a:pt x="-48" y="12118"/>
                    <a:pt x="2" y="10023"/>
                  </a:cubicBezTo>
                  <a:cubicBezTo>
                    <a:pt x="52" y="6882"/>
                    <a:pt x="2" y="3790"/>
                    <a:pt x="2" y="0"/>
                  </a:cubicBezTo>
                  <a:cubicBezTo>
                    <a:pt x="8878" y="1297"/>
                    <a:pt x="17256" y="2543"/>
                    <a:pt x="25633" y="3840"/>
                  </a:cubicBezTo>
                  <a:cubicBezTo>
                    <a:pt x="27329" y="4089"/>
                    <a:pt x="28077" y="5236"/>
                    <a:pt x="28027" y="6981"/>
                  </a:cubicBezTo>
                  <a:cubicBezTo>
                    <a:pt x="28027" y="9874"/>
                    <a:pt x="28027" y="12766"/>
                    <a:pt x="28027" y="16655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138" name="Forma libre: forma 137">
              <a:extLst>
                <a:ext uri="{FF2B5EF4-FFF2-40B4-BE49-F238E27FC236}">
                  <a16:creationId xmlns:a16="http://schemas.microsoft.com/office/drawing/2014/main" id="{C4A89D08-98ED-43A4-8D99-A28EE13F6D72}"/>
                </a:ext>
              </a:extLst>
            </p:cNvPr>
            <p:cNvSpPr/>
            <p:nvPr/>
          </p:nvSpPr>
          <p:spPr>
            <a:xfrm>
              <a:off x="415035" y="4819537"/>
              <a:ext cx="28421" cy="15175"/>
            </a:xfrm>
            <a:custGeom>
              <a:avLst/>
              <a:gdLst>
                <a:gd name="connsiteX0" fmla="*/ 28422 w 28421"/>
                <a:gd name="connsiteY0" fmla="*/ 5728 h 15175"/>
                <a:gd name="connsiteX1" fmla="*/ 22837 w 28421"/>
                <a:gd name="connsiteY1" fmla="*/ 12410 h 15175"/>
                <a:gd name="connsiteX2" fmla="*/ 4186 w 28421"/>
                <a:gd name="connsiteY2" fmla="*/ 15053 h 15175"/>
                <a:gd name="connsiteX3" fmla="*/ 47 w 28421"/>
                <a:gd name="connsiteY3" fmla="*/ 11513 h 15175"/>
                <a:gd name="connsiteX4" fmla="*/ 47 w 28421"/>
                <a:gd name="connsiteY4" fmla="*/ 7124 h 15175"/>
                <a:gd name="connsiteX5" fmla="*/ 2740 w 28421"/>
                <a:gd name="connsiteY5" fmla="*/ 3684 h 15175"/>
                <a:gd name="connsiteX6" fmla="*/ 25081 w 28421"/>
                <a:gd name="connsiteY6" fmla="*/ 143 h 15175"/>
                <a:gd name="connsiteX7" fmla="*/ 28422 w 28421"/>
                <a:gd name="connsiteY7" fmla="*/ 5678 h 15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421" h="15175">
                  <a:moveTo>
                    <a:pt x="28422" y="5728"/>
                  </a:moveTo>
                  <a:cubicBezTo>
                    <a:pt x="28422" y="11563"/>
                    <a:pt x="28422" y="11612"/>
                    <a:pt x="22837" y="12410"/>
                  </a:cubicBezTo>
                  <a:cubicBezTo>
                    <a:pt x="16603" y="13308"/>
                    <a:pt x="10420" y="14106"/>
                    <a:pt x="4186" y="15053"/>
                  </a:cubicBezTo>
                  <a:cubicBezTo>
                    <a:pt x="1294" y="15502"/>
                    <a:pt x="-302" y="14804"/>
                    <a:pt x="47" y="11513"/>
                  </a:cubicBezTo>
                  <a:cubicBezTo>
                    <a:pt x="197" y="10066"/>
                    <a:pt x="97" y="8570"/>
                    <a:pt x="47" y="7124"/>
                  </a:cubicBezTo>
                  <a:cubicBezTo>
                    <a:pt x="47" y="5229"/>
                    <a:pt x="546" y="4033"/>
                    <a:pt x="2740" y="3684"/>
                  </a:cubicBezTo>
                  <a:cubicBezTo>
                    <a:pt x="10170" y="2586"/>
                    <a:pt x="17601" y="1190"/>
                    <a:pt x="25081" y="143"/>
                  </a:cubicBezTo>
                  <a:cubicBezTo>
                    <a:pt x="28322" y="-306"/>
                    <a:pt x="28422" y="-7"/>
                    <a:pt x="28422" y="5678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139" name="Forma libre: forma 138">
              <a:extLst>
                <a:ext uri="{FF2B5EF4-FFF2-40B4-BE49-F238E27FC236}">
                  <a16:creationId xmlns:a16="http://schemas.microsoft.com/office/drawing/2014/main" id="{914ADD43-3234-4FD3-9990-62532FDFEB49}"/>
                </a:ext>
              </a:extLst>
            </p:cNvPr>
            <p:cNvSpPr/>
            <p:nvPr/>
          </p:nvSpPr>
          <p:spPr>
            <a:xfrm>
              <a:off x="475987" y="4825733"/>
              <a:ext cx="28415" cy="15465"/>
            </a:xfrm>
            <a:custGeom>
              <a:avLst/>
              <a:gdLst>
                <a:gd name="connsiteX0" fmla="*/ 28357 w 28415"/>
                <a:gd name="connsiteY0" fmla="*/ 6414 h 15465"/>
                <a:gd name="connsiteX1" fmla="*/ 22223 w 28415"/>
                <a:gd name="connsiteY1" fmla="*/ 13096 h 15465"/>
                <a:gd name="connsiteX2" fmla="*/ 4670 w 28415"/>
                <a:gd name="connsiteY2" fmla="*/ 15290 h 15465"/>
                <a:gd name="connsiteX3" fmla="*/ 132 w 28415"/>
                <a:gd name="connsiteY3" fmla="*/ 11600 h 15465"/>
                <a:gd name="connsiteX4" fmla="*/ 7762 w 28415"/>
                <a:gd name="connsiteY4" fmla="*/ 2374 h 15465"/>
                <a:gd name="connsiteX5" fmla="*/ 24018 w 28415"/>
                <a:gd name="connsiteY5" fmla="*/ 180 h 15465"/>
                <a:gd name="connsiteX6" fmla="*/ 28357 w 28415"/>
                <a:gd name="connsiteY6" fmla="*/ 3970 h 15465"/>
                <a:gd name="connsiteX7" fmla="*/ 28357 w 28415"/>
                <a:gd name="connsiteY7" fmla="*/ 6513 h 15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415" h="15465">
                  <a:moveTo>
                    <a:pt x="28357" y="6414"/>
                  </a:moveTo>
                  <a:cubicBezTo>
                    <a:pt x="28307" y="11301"/>
                    <a:pt x="29603" y="12647"/>
                    <a:pt x="22223" y="13096"/>
                  </a:cubicBezTo>
                  <a:cubicBezTo>
                    <a:pt x="16339" y="13445"/>
                    <a:pt x="10554" y="14642"/>
                    <a:pt x="4670" y="15290"/>
                  </a:cubicBezTo>
                  <a:cubicBezTo>
                    <a:pt x="382" y="15739"/>
                    <a:pt x="332" y="15589"/>
                    <a:pt x="132" y="11600"/>
                  </a:cubicBezTo>
                  <a:cubicBezTo>
                    <a:pt x="-267" y="3671"/>
                    <a:pt x="-267" y="3621"/>
                    <a:pt x="7762" y="2374"/>
                  </a:cubicBezTo>
                  <a:cubicBezTo>
                    <a:pt x="13147" y="1527"/>
                    <a:pt x="18583" y="779"/>
                    <a:pt x="24018" y="180"/>
                  </a:cubicBezTo>
                  <a:cubicBezTo>
                    <a:pt x="28157" y="-269"/>
                    <a:pt x="28207" y="-169"/>
                    <a:pt x="28357" y="3970"/>
                  </a:cubicBezTo>
                  <a:cubicBezTo>
                    <a:pt x="28357" y="4818"/>
                    <a:pt x="28357" y="5666"/>
                    <a:pt x="28357" y="6513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140" name="Forma libre: forma 139">
              <a:extLst>
                <a:ext uri="{FF2B5EF4-FFF2-40B4-BE49-F238E27FC236}">
                  <a16:creationId xmlns:a16="http://schemas.microsoft.com/office/drawing/2014/main" id="{0D1D622C-BD74-4402-907F-5A0A04F91790}"/>
                </a:ext>
              </a:extLst>
            </p:cNvPr>
            <p:cNvSpPr/>
            <p:nvPr/>
          </p:nvSpPr>
          <p:spPr>
            <a:xfrm>
              <a:off x="475746" y="4856258"/>
              <a:ext cx="28770" cy="15014"/>
            </a:xfrm>
            <a:custGeom>
              <a:avLst/>
              <a:gdLst>
                <a:gd name="connsiteX0" fmla="*/ 28748 w 28770"/>
                <a:gd name="connsiteY0" fmla="*/ 6357 h 15014"/>
                <a:gd name="connsiteX1" fmla="*/ 28748 w 28770"/>
                <a:gd name="connsiteY1" fmla="*/ 9499 h 15014"/>
                <a:gd name="connsiteX2" fmla="*/ 25506 w 28770"/>
                <a:gd name="connsiteY2" fmla="*/ 13039 h 15014"/>
                <a:gd name="connsiteX3" fmla="*/ 3615 w 28770"/>
                <a:gd name="connsiteY3" fmla="*/ 14984 h 15014"/>
                <a:gd name="connsiteX4" fmla="*/ 374 w 28770"/>
                <a:gd name="connsiteY4" fmla="*/ 12291 h 15014"/>
                <a:gd name="connsiteX5" fmla="*/ 8502 w 28770"/>
                <a:gd name="connsiteY5" fmla="*/ 1719 h 15014"/>
                <a:gd name="connsiteX6" fmla="*/ 24160 w 28770"/>
                <a:gd name="connsiteY6" fmla="*/ 124 h 15014"/>
                <a:gd name="connsiteX7" fmla="*/ 28748 w 28770"/>
                <a:gd name="connsiteY7" fmla="*/ 4412 h 15014"/>
                <a:gd name="connsiteX8" fmla="*/ 28748 w 28770"/>
                <a:gd name="connsiteY8" fmla="*/ 6307 h 15014"/>
                <a:gd name="connsiteX9" fmla="*/ 28748 w 28770"/>
                <a:gd name="connsiteY9" fmla="*/ 6307 h 15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70" h="15014">
                  <a:moveTo>
                    <a:pt x="28748" y="6357"/>
                  </a:moveTo>
                  <a:cubicBezTo>
                    <a:pt x="28748" y="7404"/>
                    <a:pt x="28698" y="8451"/>
                    <a:pt x="28748" y="9499"/>
                  </a:cubicBezTo>
                  <a:cubicBezTo>
                    <a:pt x="28947" y="11892"/>
                    <a:pt x="27850" y="12840"/>
                    <a:pt x="25506" y="13039"/>
                  </a:cubicBezTo>
                  <a:cubicBezTo>
                    <a:pt x="18176" y="13638"/>
                    <a:pt x="10895" y="14286"/>
                    <a:pt x="3615" y="14984"/>
                  </a:cubicBezTo>
                  <a:cubicBezTo>
                    <a:pt x="1520" y="15183"/>
                    <a:pt x="673" y="14435"/>
                    <a:pt x="374" y="12291"/>
                  </a:cubicBezTo>
                  <a:cubicBezTo>
                    <a:pt x="-674" y="3864"/>
                    <a:pt x="24" y="2817"/>
                    <a:pt x="8502" y="1719"/>
                  </a:cubicBezTo>
                  <a:cubicBezTo>
                    <a:pt x="13688" y="1071"/>
                    <a:pt x="18924" y="523"/>
                    <a:pt x="24160" y="124"/>
                  </a:cubicBezTo>
                  <a:cubicBezTo>
                    <a:pt x="28598" y="-225"/>
                    <a:pt x="28598" y="-126"/>
                    <a:pt x="28748" y="4412"/>
                  </a:cubicBezTo>
                  <a:cubicBezTo>
                    <a:pt x="28748" y="5061"/>
                    <a:pt x="28748" y="5659"/>
                    <a:pt x="28748" y="6307"/>
                  </a:cubicBezTo>
                  <a:lnTo>
                    <a:pt x="28748" y="6307"/>
                  </a:ln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141" name="Forma libre: forma 140">
              <a:extLst>
                <a:ext uri="{FF2B5EF4-FFF2-40B4-BE49-F238E27FC236}">
                  <a16:creationId xmlns:a16="http://schemas.microsoft.com/office/drawing/2014/main" id="{20A34531-4643-4095-A9F6-DC8FE8464458}"/>
                </a:ext>
              </a:extLst>
            </p:cNvPr>
            <p:cNvSpPr/>
            <p:nvPr/>
          </p:nvSpPr>
          <p:spPr>
            <a:xfrm>
              <a:off x="659029" y="4889214"/>
              <a:ext cx="27976" cy="13480"/>
            </a:xfrm>
            <a:custGeom>
              <a:avLst/>
              <a:gdLst>
                <a:gd name="connsiteX0" fmla="*/ 21943 w 27976"/>
                <a:gd name="connsiteY0" fmla="*/ 13394 h 13480"/>
                <a:gd name="connsiteX1" fmla="*/ 3692 w 27976"/>
                <a:gd name="connsiteY1" fmla="*/ 12596 h 13480"/>
                <a:gd name="connsiteX2" fmla="*/ 2 w 27976"/>
                <a:gd name="connsiteY2" fmla="*/ 8856 h 13480"/>
                <a:gd name="connsiteX3" fmla="*/ 8429 w 27976"/>
                <a:gd name="connsiteY3" fmla="*/ 329 h 13480"/>
                <a:gd name="connsiteX4" fmla="*/ 23489 w 27976"/>
                <a:gd name="connsiteY4" fmla="*/ 1426 h 13480"/>
                <a:gd name="connsiteX5" fmla="*/ 27977 w 27976"/>
                <a:gd name="connsiteY5" fmla="*/ 6313 h 13480"/>
                <a:gd name="connsiteX6" fmla="*/ 27977 w 27976"/>
                <a:gd name="connsiteY6" fmla="*/ 7560 h 13480"/>
                <a:gd name="connsiteX7" fmla="*/ 21943 w 27976"/>
                <a:gd name="connsiteY7" fmla="*/ 13444 h 1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976" h="13480">
                  <a:moveTo>
                    <a:pt x="21943" y="13394"/>
                  </a:moveTo>
                  <a:cubicBezTo>
                    <a:pt x="15859" y="13095"/>
                    <a:pt x="9776" y="12746"/>
                    <a:pt x="3692" y="12596"/>
                  </a:cubicBezTo>
                  <a:cubicBezTo>
                    <a:pt x="1049" y="12547"/>
                    <a:pt x="-48" y="11599"/>
                    <a:pt x="2" y="8856"/>
                  </a:cubicBezTo>
                  <a:cubicBezTo>
                    <a:pt x="251" y="-1566"/>
                    <a:pt x="-1295" y="-120"/>
                    <a:pt x="8429" y="329"/>
                  </a:cubicBezTo>
                  <a:cubicBezTo>
                    <a:pt x="13466" y="529"/>
                    <a:pt x="18502" y="1027"/>
                    <a:pt x="23489" y="1426"/>
                  </a:cubicBezTo>
                  <a:cubicBezTo>
                    <a:pt x="27827" y="1775"/>
                    <a:pt x="27827" y="1775"/>
                    <a:pt x="27977" y="6313"/>
                  </a:cubicBezTo>
                  <a:cubicBezTo>
                    <a:pt x="27977" y="6712"/>
                    <a:pt x="27977" y="7161"/>
                    <a:pt x="27977" y="7560"/>
                  </a:cubicBezTo>
                  <a:cubicBezTo>
                    <a:pt x="27977" y="11815"/>
                    <a:pt x="25966" y="13777"/>
                    <a:pt x="21943" y="13444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142" name="Forma libre: forma 141">
              <a:extLst>
                <a:ext uri="{FF2B5EF4-FFF2-40B4-BE49-F238E27FC236}">
                  <a16:creationId xmlns:a16="http://schemas.microsoft.com/office/drawing/2014/main" id="{4E83B567-B62C-4AD0-A96E-C0E981218404}"/>
                </a:ext>
              </a:extLst>
            </p:cNvPr>
            <p:cNvSpPr/>
            <p:nvPr/>
          </p:nvSpPr>
          <p:spPr>
            <a:xfrm>
              <a:off x="415055" y="4848562"/>
              <a:ext cx="28451" cy="14081"/>
            </a:xfrm>
            <a:custGeom>
              <a:avLst/>
              <a:gdLst>
                <a:gd name="connsiteX0" fmla="*/ 28402 w 28451"/>
                <a:gd name="connsiteY0" fmla="*/ 5326 h 14081"/>
                <a:gd name="connsiteX1" fmla="*/ 22867 w 28451"/>
                <a:gd name="connsiteY1" fmla="*/ 11809 h 14081"/>
                <a:gd name="connsiteX2" fmla="*/ 4067 w 28451"/>
                <a:gd name="connsiteY2" fmla="*/ 14003 h 14081"/>
                <a:gd name="connsiteX3" fmla="*/ 28 w 28451"/>
                <a:gd name="connsiteY3" fmla="*/ 10213 h 14081"/>
                <a:gd name="connsiteX4" fmla="*/ 6760 w 28451"/>
                <a:gd name="connsiteY4" fmla="*/ 2085 h 14081"/>
                <a:gd name="connsiteX5" fmla="*/ 23066 w 28451"/>
                <a:gd name="connsiteY5" fmla="*/ 190 h 14081"/>
                <a:gd name="connsiteX6" fmla="*/ 28452 w 28451"/>
                <a:gd name="connsiteY6" fmla="*/ 5376 h 14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451" h="14081">
                  <a:moveTo>
                    <a:pt x="28402" y="5326"/>
                  </a:moveTo>
                  <a:cubicBezTo>
                    <a:pt x="28402" y="11061"/>
                    <a:pt x="28402" y="11111"/>
                    <a:pt x="22867" y="11809"/>
                  </a:cubicBezTo>
                  <a:cubicBezTo>
                    <a:pt x="16584" y="12607"/>
                    <a:pt x="10300" y="13205"/>
                    <a:pt x="4067" y="14003"/>
                  </a:cubicBezTo>
                  <a:cubicBezTo>
                    <a:pt x="1025" y="14402"/>
                    <a:pt x="28" y="13305"/>
                    <a:pt x="28" y="10213"/>
                  </a:cubicBezTo>
                  <a:cubicBezTo>
                    <a:pt x="-72" y="3132"/>
                    <a:pt x="-271" y="3082"/>
                    <a:pt x="6760" y="2085"/>
                  </a:cubicBezTo>
                  <a:cubicBezTo>
                    <a:pt x="12195" y="1337"/>
                    <a:pt x="17631" y="689"/>
                    <a:pt x="23066" y="190"/>
                  </a:cubicBezTo>
                  <a:cubicBezTo>
                    <a:pt x="28452" y="-308"/>
                    <a:pt x="28452" y="-209"/>
                    <a:pt x="28452" y="5376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143" name="Forma libre: forma 142">
              <a:extLst>
                <a:ext uri="{FF2B5EF4-FFF2-40B4-BE49-F238E27FC236}">
                  <a16:creationId xmlns:a16="http://schemas.microsoft.com/office/drawing/2014/main" id="{30856BBD-BD10-422A-946B-3A8FCAE20E8E}"/>
                </a:ext>
              </a:extLst>
            </p:cNvPr>
            <p:cNvSpPr/>
            <p:nvPr/>
          </p:nvSpPr>
          <p:spPr>
            <a:xfrm>
              <a:off x="570189" y="4784819"/>
              <a:ext cx="25612" cy="17307"/>
            </a:xfrm>
            <a:custGeom>
              <a:avLst/>
              <a:gdLst>
                <a:gd name="connsiteX0" fmla="*/ 25611 w 25612"/>
                <a:gd name="connsiteY0" fmla="*/ 17258 h 17307"/>
                <a:gd name="connsiteX1" fmla="*/ 3470 w 25612"/>
                <a:gd name="connsiteY1" fmla="*/ 13717 h 17307"/>
                <a:gd name="connsiteX2" fmla="*/ 229 w 25612"/>
                <a:gd name="connsiteY2" fmla="*/ 10127 h 17307"/>
                <a:gd name="connsiteX3" fmla="*/ 10502 w 25612"/>
                <a:gd name="connsiteY3" fmla="*/ 1001 h 17307"/>
                <a:gd name="connsiteX4" fmla="*/ 22220 w 25612"/>
                <a:gd name="connsiteY4" fmla="*/ 3145 h 17307"/>
                <a:gd name="connsiteX5" fmla="*/ 25611 w 25612"/>
                <a:gd name="connsiteY5" fmla="*/ 6636 h 17307"/>
                <a:gd name="connsiteX6" fmla="*/ 25611 w 25612"/>
                <a:gd name="connsiteY6" fmla="*/ 17307 h 17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612" h="17307">
                  <a:moveTo>
                    <a:pt x="25611" y="17258"/>
                  </a:moveTo>
                  <a:cubicBezTo>
                    <a:pt x="17533" y="15961"/>
                    <a:pt x="10502" y="14764"/>
                    <a:pt x="3470" y="13717"/>
                  </a:cubicBezTo>
                  <a:cubicBezTo>
                    <a:pt x="1326" y="13368"/>
                    <a:pt x="379" y="12520"/>
                    <a:pt x="229" y="10127"/>
                  </a:cubicBezTo>
                  <a:cubicBezTo>
                    <a:pt x="-419" y="-944"/>
                    <a:pt x="-419" y="-994"/>
                    <a:pt x="10502" y="1001"/>
                  </a:cubicBezTo>
                  <a:cubicBezTo>
                    <a:pt x="14391" y="1699"/>
                    <a:pt x="18281" y="2597"/>
                    <a:pt x="22220" y="3145"/>
                  </a:cubicBezTo>
                  <a:cubicBezTo>
                    <a:pt x="24464" y="3445"/>
                    <a:pt x="25661" y="4193"/>
                    <a:pt x="25611" y="6636"/>
                  </a:cubicBezTo>
                  <a:cubicBezTo>
                    <a:pt x="25512" y="9977"/>
                    <a:pt x="25611" y="13268"/>
                    <a:pt x="25611" y="17307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144" name="Forma libre: forma 143">
              <a:extLst>
                <a:ext uri="{FF2B5EF4-FFF2-40B4-BE49-F238E27FC236}">
                  <a16:creationId xmlns:a16="http://schemas.microsoft.com/office/drawing/2014/main" id="{ADE55F90-06A8-4375-B74B-B034F8C7AABA}"/>
                </a:ext>
              </a:extLst>
            </p:cNvPr>
            <p:cNvSpPr/>
            <p:nvPr/>
          </p:nvSpPr>
          <p:spPr>
            <a:xfrm>
              <a:off x="476010" y="4841024"/>
              <a:ext cx="28340" cy="15278"/>
            </a:xfrm>
            <a:custGeom>
              <a:avLst/>
              <a:gdLst>
                <a:gd name="connsiteX0" fmla="*/ 28334 w 28340"/>
                <a:gd name="connsiteY0" fmla="*/ 6481 h 15278"/>
                <a:gd name="connsiteX1" fmla="*/ 28334 w 28340"/>
                <a:gd name="connsiteY1" fmla="*/ 9623 h 15278"/>
                <a:gd name="connsiteX2" fmla="*/ 25392 w 28340"/>
                <a:gd name="connsiteY2" fmla="*/ 12814 h 15278"/>
                <a:gd name="connsiteX3" fmla="*/ 4049 w 28340"/>
                <a:gd name="connsiteY3" fmla="*/ 15208 h 15278"/>
                <a:gd name="connsiteX4" fmla="*/ 59 w 28340"/>
                <a:gd name="connsiteY4" fmla="*/ 11368 h 15278"/>
                <a:gd name="connsiteX5" fmla="*/ 7639 w 28340"/>
                <a:gd name="connsiteY5" fmla="*/ 2093 h 15278"/>
                <a:gd name="connsiteX6" fmla="*/ 23945 w 28340"/>
                <a:gd name="connsiteY6" fmla="*/ 148 h 15278"/>
                <a:gd name="connsiteX7" fmla="*/ 28334 w 28340"/>
                <a:gd name="connsiteY7" fmla="*/ 3938 h 15278"/>
                <a:gd name="connsiteX8" fmla="*/ 28334 w 28340"/>
                <a:gd name="connsiteY8" fmla="*/ 6481 h 15278"/>
                <a:gd name="connsiteX9" fmla="*/ 28334 w 28340"/>
                <a:gd name="connsiteY9" fmla="*/ 6481 h 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340" h="15278">
                  <a:moveTo>
                    <a:pt x="28334" y="6481"/>
                  </a:moveTo>
                  <a:cubicBezTo>
                    <a:pt x="28334" y="7528"/>
                    <a:pt x="28334" y="8576"/>
                    <a:pt x="28334" y="9623"/>
                  </a:cubicBezTo>
                  <a:cubicBezTo>
                    <a:pt x="28434" y="11717"/>
                    <a:pt x="27486" y="12565"/>
                    <a:pt x="25392" y="12814"/>
                  </a:cubicBezTo>
                  <a:cubicBezTo>
                    <a:pt x="18261" y="13512"/>
                    <a:pt x="11180" y="14260"/>
                    <a:pt x="4049" y="15208"/>
                  </a:cubicBezTo>
                  <a:cubicBezTo>
                    <a:pt x="857" y="15607"/>
                    <a:pt x="159" y="14310"/>
                    <a:pt x="59" y="11368"/>
                  </a:cubicBezTo>
                  <a:cubicBezTo>
                    <a:pt x="-140" y="3340"/>
                    <a:pt x="-290" y="3240"/>
                    <a:pt x="7639" y="2093"/>
                  </a:cubicBezTo>
                  <a:cubicBezTo>
                    <a:pt x="13025" y="1295"/>
                    <a:pt x="18460" y="647"/>
                    <a:pt x="23945" y="148"/>
                  </a:cubicBezTo>
                  <a:cubicBezTo>
                    <a:pt x="28184" y="-251"/>
                    <a:pt x="28184" y="-101"/>
                    <a:pt x="28334" y="3938"/>
                  </a:cubicBezTo>
                  <a:cubicBezTo>
                    <a:pt x="28334" y="4786"/>
                    <a:pt x="28334" y="5633"/>
                    <a:pt x="28334" y="6481"/>
                  </a:cubicBezTo>
                  <a:lnTo>
                    <a:pt x="28334" y="6481"/>
                  </a:ln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145" name="Forma libre: forma 144">
              <a:extLst>
                <a:ext uri="{FF2B5EF4-FFF2-40B4-BE49-F238E27FC236}">
                  <a16:creationId xmlns:a16="http://schemas.microsoft.com/office/drawing/2014/main" id="{1E1AD01D-A343-419D-A388-04DFA57DD089}"/>
                </a:ext>
              </a:extLst>
            </p:cNvPr>
            <p:cNvSpPr/>
            <p:nvPr/>
          </p:nvSpPr>
          <p:spPr>
            <a:xfrm>
              <a:off x="415133" y="4805330"/>
              <a:ext cx="28324" cy="15439"/>
            </a:xfrm>
            <a:custGeom>
              <a:avLst/>
              <a:gdLst>
                <a:gd name="connsiteX0" fmla="*/ 28324 w 28324"/>
                <a:gd name="connsiteY0" fmla="*/ 5424 h 15439"/>
                <a:gd name="connsiteX1" fmla="*/ 22889 w 28324"/>
                <a:gd name="connsiteY1" fmla="*/ 12106 h 15439"/>
                <a:gd name="connsiteX2" fmla="*/ 4289 w 28324"/>
                <a:gd name="connsiteY2" fmla="*/ 15198 h 15439"/>
                <a:gd name="connsiteX3" fmla="*/ 0 w 28324"/>
                <a:gd name="connsiteY3" fmla="*/ 11358 h 15439"/>
                <a:gd name="connsiteX4" fmla="*/ 0 w 28324"/>
                <a:gd name="connsiteY4" fmla="*/ 9463 h 15439"/>
                <a:gd name="connsiteX5" fmla="*/ 4987 w 28324"/>
                <a:gd name="connsiteY5" fmla="*/ 3529 h 15439"/>
                <a:gd name="connsiteX6" fmla="*/ 22939 w 28324"/>
                <a:gd name="connsiteY6" fmla="*/ 387 h 15439"/>
                <a:gd name="connsiteX7" fmla="*/ 28324 w 28324"/>
                <a:gd name="connsiteY7" fmla="*/ 5374 h 1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24" h="15439">
                  <a:moveTo>
                    <a:pt x="28324" y="5424"/>
                  </a:moveTo>
                  <a:cubicBezTo>
                    <a:pt x="28324" y="11109"/>
                    <a:pt x="28324" y="11158"/>
                    <a:pt x="22889" y="12106"/>
                  </a:cubicBezTo>
                  <a:cubicBezTo>
                    <a:pt x="16705" y="13203"/>
                    <a:pt x="10522" y="14250"/>
                    <a:pt x="4289" y="15198"/>
                  </a:cubicBezTo>
                  <a:cubicBezTo>
                    <a:pt x="349" y="15796"/>
                    <a:pt x="150" y="15547"/>
                    <a:pt x="0" y="11358"/>
                  </a:cubicBezTo>
                  <a:cubicBezTo>
                    <a:pt x="0" y="10710"/>
                    <a:pt x="0" y="10111"/>
                    <a:pt x="0" y="9463"/>
                  </a:cubicBezTo>
                  <a:cubicBezTo>
                    <a:pt x="50" y="4576"/>
                    <a:pt x="0" y="4476"/>
                    <a:pt x="4987" y="3529"/>
                  </a:cubicBezTo>
                  <a:cubicBezTo>
                    <a:pt x="10971" y="2382"/>
                    <a:pt x="16955" y="1335"/>
                    <a:pt x="22939" y="387"/>
                  </a:cubicBezTo>
                  <a:cubicBezTo>
                    <a:pt x="28274" y="-461"/>
                    <a:pt x="28324" y="-361"/>
                    <a:pt x="28324" y="5374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146" name="Forma libre: forma 145">
              <a:extLst>
                <a:ext uri="{FF2B5EF4-FFF2-40B4-BE49-F238E27FC236}">
                  <a16:creationId xmlns:a16="http://schemas.microsoft.com/office/drawing/2014/main" id="{561DD63F-4998-4906-AA7F-83D50F909F05}"/>
                </a:ext>
              </a:extLst>
            </p:cNvPr>
            <p:cNvSpPr/>
            <p:nvPr/>
          </p:nvSpPr>
          <p:spPr>
            <a:xfrm>
              <a:off x="628612" y="4825694"/>
              <a:ext cx="28080" cy="15445"/>
            </a:xfrm>
            <a:custGeom>
              <a:avLst/>
              <a:gdLst>
                <a:gd name="connsiteX0" fmla="*/ 0 w 28080"/>
                <a:gd name="connsiteY0" fmla="*/ 5905 h 15445"/>
                <a:gd name="connsiteX1" fmla="*/ 6084 w 28080"/>
                <a:gd name="connsiteY1" fmla="*/ 319 h 15445"/>
                <a:gd name="connsiteX2" fmla="*/ 24834 w 28080"/>
                <a:gd name="connsiteY2" fmla="*/ 2813 h 15445"/>
                <a:gd name="connsiteX3" fmla="*/ 28075 w 28080"/>
                <a:gd name="connsiteY3" fmla="*/ 6453 h 15445"/>
                <a:gd name="connsiteX4" fmla="*/ 19348 w 28080"/>
                <a:gd name="connsiteY4" fmla="*/ 14731 h 15445"/>
                <a:gd name="connsiteX5" fmla="*/ 6233 w 28080"/>
                <a:gd name="connsiteY5" fmla="*/ 13085 h 15445"/>
                <a:gd name="connsiteX6" fmla="*/ 50 w 28080"/>
                <a:gd name="connsiteY6" fmla="*/ 5905 h 15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080" h="15445">
                  <a:moveTo>
                    <a:pt x="0" y="5905"/>
                  </a:moveTo>
                  <a:cubicBezTo>
                    <a:pt x="0" y="-329"/>
                    <a:pt x="0" y="-429"/>
                    <a:pt x="6084" y="319"/>
                  </a:cubicBezTo>
                  <a:cubicBezTo>
                    <a:pt x="12317" y="1067"/>
                    <a:pt x="18550" y="2115"/>
                    <a:pt x="24834" y="2813"/>
                  </a:cubicBezTo>
                  <a:cubicBezTo>
                    <a:pt x="27227" y="3112"/>
                    <a:pt x="28125" y="4159"/>
                    <a:pt x="28075" y="6453"/>
                  </a:cubicBezTo>
                  <a:cubicBezTo>
                    <a:pt x="27826" y="16426"/>
                    <a:pt x="29820" y="16127"/>
                    <a:pt x="19348" y="14731"/>
                  </a:cubicBezTo>
                  <a:cubicBezTo>
                    <a:pt x="14960" y="14133"/>
                    <a:pt x="10622" y="13285"/>
                    <a:pt x="6233" y="13085"/>
                  </a:cubicBezTo>
                  <a:cubicBezTo>
                    <a:pt x="-1047" y="12686"/>
                    <a:pt x="150" y="11938"/>
                    <a:pt x="50" y="5905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147" name="Forma libre: forma 146">
              <a:extLst>
                <a:ext uri="{FF2B5EF4-FFF2-40B4-BE49-F238E27FC236}">
                  <a16:creationId xmlns:a16="http://schemas.microsoft.com/office/drawing/2014/main" id="{DFB04196-43DD-45E7-8650-70103691721D}"/>
                </a:ext>
              </a:extLst>
            </p:cNvPr>
            <p:cNvSpPr/>
            <p:nvPr/>
          </p:nvSpPr>
          <p:spPr>
            <a:xfrm>
              <a:off x="659108" y="4814594"/>
              <a:ext cx="28171" cy="16283"/>
            </a:xfrm>
            <a:custGeom>
              <a:avLst/>
              <a:gdLst>
                <a:gd name="connsiteX0" fmla="*/ 572 w 28171"/>
                <a:gd name="connsiteY0" fmla="*/ 50 h 16283"/>
                <a:gd name="connsiteX1" fmla="*/ 25455 w 28171"/>
                <a:gd name="connsiteY1" fmla="*/ 3840 h 16283"/>
                <a:gd name="connsiteX2" fmla="*/ 27849 w 28171"/>
                <a:gd name="connsiteY2" fmla="*/ 6233 h 16283"/>
                <a:gd name="connsiteX3" fmla="*/ 27550 w 28171"/>
                <a:gd name="connsiteY3" fmla="*/ 14910 h 16283"/>
                <a:gd name="connsiteX4" fmla="*/ 20119 w 28171"/>
                <a:gd name="connsiteY4" fmla="*/ 15060 h 16283"/>
                <a:gd name="connsiteX5" fmla="*/ 3264 w 28171"/>
                <a:gd name="connsiteY5" fmla="*/ 12716 h 16283"/>
                <a:gd name="connsiteX6" fmla="*/ 23 w 28171"/>
                <a:gd name="connsiteY6" fmla="*/ 9176 h 16283"/>
                <a:gd name="connsiteX7" fmla="*/ 621 w 28171"/>
                <a:gd name="connsiteY7" fmla="*/ 0 h 16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171" h="16283">
                  <a:moveTo>
                    <a:pt x="572" y="50"/>
                  </a:moveTo>
                  <a:cubicBezTo>
                    <a:pt x="8949" y="1346"/>
                    <a:pt x="17177" y="2643"/>
                    <a:pt x="25455" y="3840"/>
                  </a:cubicBezTo>
                  <a:cubicBezTo>
                    <a:pt x="26901" y="4039"/>
                    <a:pt x="27849" y="4737"/>
                    <a:pt x="27849" y="6233"/>
                  </a:cubicBezTo>
                  <a:cubicBezTo>
                    <a:pt x="27849" y="9176"/>
                    <a:pt x="28746" y="12616"/>
                    <a:pt x="27550" y="14910"/>
                  </a:cubicBezTo>
                  <a:cubicBezTo>
                    <a:pt x="26004" y="17802"/>
                    <a:pt x="22613" y="15259"/>
                    <a:pt x="20119" y="15060"/>
                  </a:cubicBezTo>
                  <a:cubicBezTo>
                    <a:pt x="14484" y="14611"/>
                    <a:pt x="8899" y="13364"/>
                    <a:pt x="3264" y="12716"/>
                  </a:cubicBezTo>
                  <a:cubicBezTo>
                    <a:pt x="921" y="12417"/>
                    <a:pt x="-176" y="11569"/>
                    <a:pt x="23" y="9176"/>
                  </a:cubicBezTo>
                  <a:cubicBezTo>
                    <a:pt x="223" y="6283"/>
                    <a:pt x="-426" y="3291"/>
                    <a:pt x="621" y="0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148" name="Forma libre: forma 147">
              <a:extLst>
                <a:ext uri="{FF2B5EF4-FFF2-40B4-BE49-F238E27FC236}">
                  <a16:creationId xmlns:a16="http://schemas.microsoft.com/office/drawing/2014/main" id="{67A0F791-1456-4864-8E78-ED5D6D0432B1}"/>
                </a:ext>
              </a:extLst>
            </p:cNvPr>
            <p:cNvSpPr/>
            <p:nvPr/>
          </p:nvSpPr>
          <p:spPr>
            <a:xfrm>
              <a:off x="658979" y="4860154"/>
              <a:ext cx="28147" cy="13829"/>
            </a:xfrm>
            <a:custGeom>
              <a:avLst/>
              <a:gdLst>
                <a:gd name="connsiteX0" fmla="*/ 9377 w 28147"/>
                <a:gd name="connsiteY0" fmla="*/ 68 h 13829"/>
                <a:gd name="connsiteX1" fmla="*/ 24188 w 28147"/>
                <a:gd name="connsiteY1" fmla="*/ 1464 h 13829"/>
                <a:gd name="connsiteX2" fmla="*/ 28077 w 28147"/>
                <a:gd name="connsiteY2" fmla="*/ 5853 h 13829"/>
                <a:gd name="connsiteX3" fmla="*/ 28077 w 28147"/>
                <a:gd name="connsiteY3" fmla="*/ 6501 h 13829"/>
                <a:gd name="connsiteX4" fmla="*/ 20697 w 28147"/>
                <a:gd name="connsiteY4" fmla="*/ 13482 h 13829"/>
                <a:gd name="connsiteX5" fmla="*/ 3742 w 28147"/>
                <a:gd name="connsiteY5" fmla="*/ 11886 h 13829"/>
                <a:gd name="connsiteX6" fmla="*/ 102 w 28147"/>
                <a:gd name="connsiteY6" fmla="*/ 7448 h 13829"/>
                <a:gd name="connsiteX7" fmla="*/ 102 w 28147"/>
                <a:gd name="connsiteY7" fmla="*/ 6800 h 13829"/>
                <a:gd name="connsiteX8" fmla="*/ 9377 w 28147"/>
                <a:gd name="connsiteY8" fmla="*/ 68 h 13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147" h="13829">
                  <a:moveTo>
                    <a:pt x="9377" y="68"/>
                  </a:moveTo>
                  <a:cubicBezTo>
                    <a:pt x="12918" y="417"/>
                    <a:pt x="18553" y="1015"/>
                    <a:pt x="24188" y="1464"/>
                  </a:cubicBezTo>
                  <a:cubicBezTo>
                    <a:pt x="27030" y="1664"/>
                    <a:pt x="28426" y="2910"/>
                    <a:pt x="28077" y="5853"/>
                  </a:cubicBezTo>
                  <a:cubicBezTo>
                    <a:pt x="28077" y="6052"/>
                    <a:pt x="28077" y="6251"/>
                    <a:pt x="28077" y="6501"/>
                  </a:cubicBezTo>
                  <a:cubicBezTo>
                    <a:pt x="28327" y="14330"/>
                    <a:pt x="28327" y="14280"/>
                    <a:pt x="20697" y="13482"/>
                  </a:cubicBezTo>
                  <a:cubicBezTo>
                    <a:pt x="15062" y="12884"/>
                    <a:pt x="9427" y="12236"/>
                    <a:pt x="3742" y="11886"/>
                  </a:cubicBezTo>
                  <a:cubicBezTo>
                    <a:pt x="651" y="11687"/>
                    <a:pt x="-347" y="10291"/>
                    <a:pt x="102" y="7448"/>
                  </a:cubicBezTo>
                  <a:cubicBezTo>
                    <a:pt x="102" y="7249"/>
                    <a:pt x="102" y="7049"/>
                    <a:pt x="102" y="6800"/>
                  </a:cubicBezTo>
                  <a:cubicBezTo>
                    <a:pt x="2" y="1813"/>
                    <a:pt x="3094" y="-431"/>
                    <a:pt x="9377" y="68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149" name="Forma libre: forma 148">
              <a:extLst>
                <a:ext uri="{FF2B5EF4-FFF2-40B4-BE49-F238E27FC236}">
                  <a16:creationId xmlns:a16="http://schemas.microsoft.com/office/drawing/2014/main" id="{1176194E-70F8-41AF-A0D8-87F26F2CF28B}"/>
                </a:ext>
              </a:extLst>
            </p:cNvPr>
            <p:cNvSpPr/>
            <p:nvPr/>
          </p:nvSpPr>
          <p:spPr>
            <a:xfrm>
              <a:off x="570109" y="4915814"/>
              <a:ext cx="25700" cy="14300"/>
            </a:xfrm>
            <a:custGeom>
              <a:avLst/>
              <a:gdLst>
                <a:gd name="connsiteX0" fmla="*/ 12376 w 25700"/>
                <a:gd name="connsiteY0" fmla="*/ 14022 h 14300"/>
                <a:gd name="connsiteX1" fmla="*/ 9235 w 25700"/>
                <a:gd name="connsiteY1" fmla="*/ 14022 h 14300"/>
                <a:gd name="connsiteX2" fmla="*/ 957 w 25700"/>
                <a:gd name="connsiteY2" fmla="*/ 12875 h 14300"/>
                <a:gd name="connsiteX3" fmla="*/ 508 w 25700"/>
                <a:gd name="connsiteY3" fmla="*/ 1754 h 14300"/>
                <a:gd name="connsiteX4" fmla="*/ 3300 w 25700"/>
                <a:gd name="connsiteY4" fmla="*/ 9 h 14300"/>
                <a:gd name="connsiteX5" fmla="*/ 22798 w 25700"/>
                <a:gd name="connsiteY5" fmla="*/ 807 h 14300"/>
                <a:gd name="connsiteX6" fmla="*/ 25691 w 25700"/>
                <a:gd name="connsiteY6" fmla="*/ 3949 h 14300"/>
                <a:gd name="connsiteX7" fmla="*/ 16166 w 25700"/>
                <a:gd name="connsiteY7" fmla="*/ 14072 h 14300"/>
                <a:gd name="connsiteX8" fmla="*/ 12376 w 25700"/>
                <a:gd name="connsiteY8" fmla="*/ 14072 h 14300"/>
                <a:gd name="connsiteX9" fmla="*/ 12376 w 25700"/>
                <a:gd name="connsiteY9" fmla="*/ 14072 h 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700" h="14300">
                  <a:moveTo>
                    <a:pt x="12376" y="14022"/>
                  </a:moveTo>
                  <a:cubicBezTo>
                    <a:pt x="11329" y="14022"/>
                    <a:pt x="10232" y="14171"/>
                    <a:pt x="9235" y="14022"/>
                  </a:cubicBezTo>
                  <a:cubicBezTo>
                    <a:pt x="6392" y="13523"/>
                    <a:pt x="2353" y="15418"/>
                    <a:pt x="957" y="12875"/>
                  </a:cubicBezTo>
                  <a:cubicBezTo>
                    <a:pt x="-789" y="9733"/>
                    <a:pt x="358" y="5494"/>
                    <a:pt x="508" y="1754"/>
                  </a:cubicBezTo>
                  <a:cubicBezTo>
                    <a:pt x="558" y="59"/>
                    <a:pt x="2004" y="-41"/>
                    <a:pt x="3300" y="9"/>
                  </a:cubicBezTo>
                  <a:cubicBezTo>
                    <a:pt x="9783" y="258"/>
                    <a:pt x="16316" y="558"/>
                    <a:pt x="22798" y="807"/>
                  </a:cubicBezTo>
                  <a:cubicBezTo>
                    <a:pt x="24843" y="907"/>
                    <a:pt x="25741" y="1804"/>
                    <a:pt x="25691" y="3949"/>
                  </a:cubicBezTo>
                  <a:cubicBezTo>
                    <a:pt x="25541" y="16216"/>
                    <a:pt x="27187" y="14271"/>
                    <a:pt x="16166" y="14072"/>
                  </a:cubicBezTo>
                  <a:cubicBezTo>
                    <a:pt x="14919" y="14072"/>
                    <a:pt x="13673" y="14072"/>
                    <a:pt x="12376" y="14072"/>
                  </a:cubicBezTo>
                  <a:lnTo>
                    <a:pt x="12376" y="14072"/>
                  </a:ln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150" name="Forma libre: forma 149">
              <a:extLst>
                <a:ext uri="{FF2B5EF4-FFF2-40B4-BE49-F238E27FC236}">
                  <a16:creationId xmlns:a16="http://schemas.microsoft.com/office/drawing/2014/main" id="{6271539D-5A33-4C0C-A394-6B551D678391}"/>
                </a:ext>
              </a:extLst>
            </p:cNvPr>
            <p:cNvSpPr/>
            <p:nvPr/>
          </p:nvSpPr>
          <p:spPr>
            <a:xfrm>
              <a:off x="476120" y="4794926"/>
              <a:ext cx="28274" cy="16124"/>
            </a:xfrm>
            <a:custGeom>
              <a:avLst/>
              <a:gdLst>
                <a:gd name="connsiteX0" fmla="*/ 28225 w 28274"/>
                <a:gd name="connsiteY0" fmla="*/ 6353 h 16124"/>
                <a:gd name="connsiteX1" fmla="*/ 22091 w 28274"/>
                <a:gd name="connsiteY1" fmla="*/ 13234 h 16124"/>
                <a:gd name="connsiteX2" fmla="*/ 3441 w 28274"/>
                <a:gd name="connsiteY2" fmla="*/ 16027 h 16124"/>
                <a:gd name="connsiteX3" fmla="*/ 0 w 28274"/>
                <a:gd name="connsiteY3" fmla="*/ 13135 h 16124"/>
                <a:gd name="connsiteX4" fmla="*/ 7530 w 28274"/>
                <a:gd name="connsiteY4" fmla="*/ 2962 h 16124"/>
                <a:gd name="connsiteX5" fmla="*/ 23637 w 28274"/>
                <a:gd name="connsiteY5" fmla="*/ 119 h 16124"/>
                <a:gd name="connsiteX6" fmla="*/ 28274 w 28274"/>
                <a:gd name="connsiteY6" fmla="*/ 3859 h 16124"/>
                <a:gd name="connsiteX7" fmla="*/ 28274 w 28274"/>
                <a:gd name="connsiteY7" fmla="*/ 6353 h 16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274" h="16124">
                  <a:moveTo>
                    <a:pt x="28225" y="6353"/>
                  </a:moveTo>
                  <a:cubicBezTo>
                    <a:pt x="28225" y="12387"/>
                    <a:pt x="28225" y="12387"/>
                    <a:pt x="22091" y="13234"/>
                  </a:cubicBezTo>
                  <a:cubicBezTo>
                    <a:pt x="15858" y="14132"/>
                    <a:pt x="9624" y="15030"/>
                    <a:pt x="3441" y="16027"/>
                  </a:cubicBezTo>
                  <a:cubicBezTo>
                    <a:pt x="997" y="16426"/>
                    <a:pt x="0" y="15628"/>
                    <a:pt x="0" y="13135"/>
                  </a:cubicBezTo>
                  <a:cubicBezTo>
                    <a:pt x="100" y="3660"/>
                    <a:pt x="-947" y="3959"/>
                    <a:pt x="7530" y="2962"/>
                  </a:cubicBezTo>
                  <a:cubicBezTo>
                    <a:pt x="12915" y="2314"/>
                    <a:pt x="18251" y="1067"/>
                    <a:pt x="23637" y="119"/>
                  </a:cubicBezTo>
                  <a:cubicBezTo>
                    <a:pt x="26629" y="-413"/>
                    <a:pt x="28175" y="834"/>
                    <a:pt x="28274" y="3859"/>
                  </a:cubicBezTo>
                  <a:cubicBezTo>
                    <a:pt x="28274" y="4707"/>
                    <a:pt x="28274" y="5555"/>
                    <a:pt x="28274" y="6353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151" name="Forma libre: forma 150">
              <a:extLst>
                <a:ext uri="{FF2B5EF4-FFF2-40B4-BE49-F238E27FC236}">
                  <a16:creationId xmlns:a16="http://schemas.microsoft.com/office/drawing/2014/main" id="{7C30C813-7535-47A7-92D6-D763A70895FE}"/>
                </a:ext>
              </a:extLst>
            </p:cNvPr>
            <p:cNvSpPr/>
            <p:nvPr/>
          </p:nvSpPr>
          <p:spPr>
            <a:xfrm>
              <a:off x="659070" y="4829404"/>
              <a:ext cx="28104" cy="15528"/>
            </a:xfrm>
            <a:custGeom>
              <a:avLst/>
              <a:gdLst>
                <a:gd name="connsiteX0" fmla="*/ 11 w 28104"/>
                <a:gd name="connsiteY0" fmla="*/ 50 h 15528"/>
                <a:gd name="connsiteX1" fmla="*/ 25193 w 28104"/>
                <a:gd name="connsiteY1" fmla="*/ 3541 h 15528"/>
                <a:gd name="connsiteX2" fmla="*/ 27986 w 28104"/>
                <a:gd name="connsiteY2" fmla="*/ 6931 h 15528"/>
                <a:gd name="connsiteX3" fmla="*/ 27986 w 28104"/>
                <a:gd name="connsiteY3" fmla="*/ 8178 h 15528"/>
                <a:gd name="connsiteX4" fmla="*/ 20705 w 28104"/>
                <a:gd name="connsiteY4" fmla="*/ 15060 h 15528"/>
                <a:gd name="connsiteX5" fmla="*/ 3800 w 28104"/>
                <a:gd name="connsiteY5" fmla="*/ 12965 h 15528"/>
                <a:gd name="connsiteX6" fmla="*/ 11 w 28104"/>
                <a:gd name="connsiteY6" fmla="*/ 9176 h 15528"/>
                <a:gd name="connsiteX7" fmla="*/ 11 w 28104"/>
                <a:gd name="connsiteY7" fmla="*/ 0 h 15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104" h="15528">
                  <a:moveTo>
                    <a:pt x="11" y="50"/>
                  </a:moveTo>
                  <a:cubicBezTo>
                    <a:pt x="8987" y="1297"/>
                    <a:pt x="17065" y="2394"/>
                    <a:pt x="25193" y="3541"/>
                  </a:cubicBezTo>
                  <a:cubicBezTo>
                    <a:pt x="27188" y="3840"/>
                    <a:pt x="28135" y="4887"/>
                    <a:pt x="27986" y="6931"/>
                  </a:cubicBezTo>
                  <a:cubicBezTo>
                    <a:pt x="27986" y="7330"/>
                    <a:pt x="27986" y="7779"/>
                    <a:pt x="27986" y="8178"/>
                  </a:cubicBezTo>
                  <a:cubicBezTo>
                    <a:pt x="28385" y="16007"/>
                    <a:pt x="28185" y="16107"/>
                    <a:pt x="20705" y="15060"/>
                  </a:cubicBezTo>
                  <a:cubicBezTo>
                    <a:pt x="15070" y="14262"/>
                    <a:pt x="9435" y="13514"/>
                    <a:pt x="3800" y="12965"/>
                  </a:cubicBezTo>
                  <a:cubicBezTo>
                    <a:pt x="1307" y="12716"/>
                    <a:pt x="-139" y="12018"/>
                    <a:pt x="11" y="9176"/>
                  </a:cubicBezTo>
                  <a:cubicBezTo>
                    <a:pt x="160" y="6483"/>
                    <a:pt x="11" y="3740"/>
                    <a:pt x="11" y="0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152" name="Forma libre: forma 151">
              <a:extLst>
                <a:ext uri="{FF2B5EF4-FFF2-40B4-BE49-F238E27FC236}">
                  <a16:creationId xmlns:a16="http://schemas.microsoft.com/office/drawing/2014/main" id="{3A146326-6F99-459C-B4C5-C56254D80A6D}"/>
                </a:ext>
              </a:extLst>
            </p:cNvPr>
            <p:cNvSpPr/>
            <p:nvPr/>
          </p:nvSpPr>
          <p:spPr>
            <a:xfrm>
              <a:off x="570198" y="4817052"/>
              <a:ext cx="25602" cy="16616"/>
            </a:xfrm>
            <a:custGeom>
              <a:avLst/>
              <a:gdLst>
                <a:gd name="connsiteX0" fmla="*/ 25602 w 25602"/>
                <a:gd name="connsiteY0" fmla="*/ 10507 h 16616"/>
                <a:gd name="connsiteX1" fmla="*/ 19020 w 25602"/>
                <a:gd name="connsiteY1" fmla="*/ 16291 h 16616"/>
                <a:gd name="connsiteX2" fmla="*/ 3461 w 25602"/>
                <a:gd name="connsiteY2" fmla="*/ 14296 h 16616"/>
                <a:gd name="connsiteX3" fmla="*/ 320 w 25602"/>
                <a:gd name="connsiteY3" fmla="*/ 10706 h 16616"/>
                <a:gd name="connsiteX4" fmla="*/ 1068 w 25602"/>
                <a:gd name="connsiteY4" fmla="*/ 932 h 16616"/>
                <a:gd name="connsiteX5" fmla="*/ 9994 w 25602"/>
                <a:gd name="connsiteY5" fmla="*/ 1431 h 16616"/>
                <a:gd name="connsiteX6" fmla="*/ 20565 w 25602"/>
                <a:gd name="connsiteY6" fmla="*/ 2727 h 16616"/>
                <a:gd name="connsiteX7" fmla="*/ 25602 w 25602"/>
                <a:gd name="connsiteY7" fmla="*/ 8612 h 16616"/>
                <a:gd name="connsiteX8" fmla="*/ 25602 w 25602"/>
                <a:gd name="connsiteY8" fmla="*/ 10507 h 16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602" h="16616">
                  <a:moveTo>
                    <a:pt x="25602" y="10507"/>
                  </a:moveTo>
                  <a:cubicBezTo>
                    <a:pt x="25502" y="17288"/>
                    <a:pt x="26450" y="16939"/>
                    <a:pt x="19020" y="16291"/>
                  </a:cubicBezTo>
                  <a:cubicBezTo>
                    <a:pt x="13784" y="15842"/>
                    <a:pt x="8647" y="14845"/>
                    <a:pt x="3461" y="14296"/>
                  </a:cubicBezTo>
                  <a:cubicBezTo>
                    <a:pt x="1117" y="14047"/>
                    <a:pt x="70" y="13100"/>
                    <a:pt x="320" y="10706"/>
                  </a:cubicBezTo>
                  <a:cubicBezTo>
                    <a:pt x="669" y="7415"/>
                    <a:pt x="-1027" y="3276"/>
                    <a:pt x="1068" y="932"/>
                  </a:cubicBezTo>
                  <a:cubicBezTo>
                    <a:pt x="3162" y="-1362"/>
                    <a:pt x="6952" y="1281"/>
                    <a:pt x="9994" y="1431"/>
                  </a:cubicBezTo>
                  <a:cubicBezTo>
                    <a:pt x="13534" y="1580"/>
                    <a:pt x="17075" y="2279"/>
                    <a:pt x="20565" y="2727"/>
                  </a:cubicBezTo>
                  <a:cubicBezTo>
                    <a:pt x="23857" y="3193"/>
                    <a:pt x="25536" y="5154"/>
                    <a:pt x="25602" y="8612"/>
                  </a:cubicBezTo>
                  <a:cubicBezTo>
                    <a:pt x="25602" y="9260"/>
                    <a:pt x="25602" y="9858"/>
                    <a:pt x="25602" y="10507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153" name="Forma libre: forma 152">
              <a:extLst>
                <a:ext uri="{FF2B5EF4-FFF2-40B4-BE49-F238E27FC236}">
                  <a16:creationId xmlns:a16="http://schemas.microsoft.com/office/drawing/2014/main" id="{08799FAE-370F-4330-92C4-4A13B1A868CC}"/>
                </a:ext>
              </a:extLst>
            </p:cNvPr>
            <p:cNvSpPr/>
            <p:nvPr/>
          </p:nvSpPr>
          <p:spPr>
            <a:xfrm>
              <a:off x="659024" y="4844743"/>
              <a:ext cx="28020" cy="14730"/>
            </a:xfrm>
            <a:custGeom>
              <a:avLst/>
              <a:gdLst>
                <a:gd name="connsiteX0" fmla="*/ 27383 w 28020"/>
                <a:gd name="connsiteY0" fmla="*/ 14730 h 14730"/>
                <a:gd name="connsiteX1" fmla="*/ 3497 w 28020"/>
                <a:gd name="connsiteY1" fmla="*/ 12486 h 14730"/>
                <a:gd name="connsiteX2" fmla="*/ 6 w 28020"/>
                <a:gd name="connsiteY2" fmla="*/ 8397 h 14730"/>
                <a:gd name="connsiteX3" fmla="*/ 8783 w 28020"/>
                <a:gd name="connsiteY3" fmla="*/ 568 h 14730"/>
                <a:gd name="connsiteX4" fmla="*/ 25040 w 28020"/>
                <a:gd name="connsiteY4" fmla="*/ 2613 h 14730"/>
                <a:gd name="connsiteX5" fmla="*/ 27982 w 28020"/>
                <a:gd name="connsiteY5" fmla="*/ 5754 h 14730"/>
                <a:gd name="connsiteX6" fmla="*/ 27383 w 28020"/>
                <a:gd name="connsiteY6" fmla="*/ 14730 h 1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020" h="14730">
                  <a:moveTo>
                    <a:pt x="27383" y="14730"/>
                  </a:moveTo>
                  <a:cubicBezTo>
                    <a:pt x="19355" y="13982"/>
                    <a:pt x="11426" y="13184"/>
                    <a:pt x="3497" y="12486"/>
                  </a:cubicBezTo>
                  <a:cubicBezTo>
                    <a:pt x="954" y="12237"/>
                    <a:pt x="-93" y="11090"/>
                    <a:pt x="6" y="8397"/>
                  </a:cubicBezTo>
                  <a:cubicBezTo>
                    <a:pt x="356" y="-1227"/>
                    <a:pt x="-1589" y="-429"/>
                    <a:pt x="8783" y="568"/>
                  </a:cubicBezTo>
                  <a:cubicBezTo>
                    <a:pt x="14219" y="1067"/>
                    <a:pt x="19604" y="2064"/>
                    <a:pt x="25040" y="2613"/>
                  </a:cubicBezTo>
                  <a:cubicBezTo>
                    <a:pt x="27184" y="2812"/>
                    <a:pt x="28081" y="3710"/>
                    <a:pt x="27982" y="5754"/>
                  </a:cubicBezTo>
                  <a:cubicBezTo>
                    <a:pt x="27782" y="8647"/>
                    <a:pt x="28480" y="11589"/>
                    <a:pt x="27383" y="14730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154" name="Forma libre: forma 153">
              <a:extLst>
                <a:ext uri="{FF2B5EF4-FFF2-40B4-BE49-F238E27FC236}">
                  <a16:creationId xmlns:a16="http://schemas.microsoft.com/office/drawing/2014/main" id="{0AC8AF18-3B19-4CF0-A8B6-07615C5F5BE2}"/>
                </a:ext>
              </a:extLst>
            </p:cNvPr>
            <p:cNvSpPr/>
            <p:nvPr/>
          </p:nvSpPr>
          <p:spPr>
            <a:xfrm>
              <a:off x="659038" y="4919006"/>
              <a:ext cx="28440" cy="12890"/>
            </a:xfrm>
            <a:custGeom>
              <a:avLst/>
              <a:gdLst>
                <a:gd name="connsiteX0" fmla="*/ 13556 w 28440"/>
                <a:gd name="connsiteY0" fmla="*/ 657 h 12890"/>
                <a:gd name="connsiteX1" fmla="*/ 24876 w 28440"/>
                <a:gd name="connsiteY1" fmla="*/ 657 h 12890"/>
                <a:gd name="connsiteX2" fmla="*/ 28067 w 28440"/>
                <a:gd name="connsiteY2" fmla="*/ 3549 h 12890"/>
                <a:gd name="connsiteX3" fmla="*/ 19391 w 28440"/>
                <a:gd name="connsiteY3" fmla="*/ 12824 h 12890"/>
                <a:gd name="connsiteX4" fmla="*/ 3683 w 28440"/>
                <a:gd name="connsiteY4" fmla="*/ 12375 h 12890"/>
                <a:gd name="connsiteX5" fmla="*/ 42 w 28440"/>
                <a:gd name="connsiteY5" fmla="*/ 8685 h 12890"/>
                <a:gd name="connsiteX6" fmla="*/ 42 w 28440"/>
                <a:gd name="connsiteY6" fmla="*/ 7439 h 12890"/>
                <a:gd name="connsiteX7" fmla="*/ 7273 w 28440"/>
                <a:gd name="connsiteY7" fmla="*/ 208 h 12890"/>
                <a:gd name="connsiteX8" fmla="*/ 13556 w 28440"/>
                <a:gd name="connsiteY8" fmla="*/ 208 h 12890"/>
                <a:gd name="connsiteX9" fmla="*/ 13556 w 28440"/>
                <a:gd name="connsiteY9" fmla="*/ 657 h 1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440" h="12890">
                  <a:moveTo>
                    <a:pt x="13556" y="657"/>
                  </a:moveTo>
                  <a:cubicBezTo>
                    <a:pt x="17346" y="657"/>
                    <a:pt x="21086" y="657"/>
                    <a:pt x="24876" y="657"/>
                  </a:cubicBezTo>
                  <a:cubicBezTo>
                    <a:pt x="26871" y="657"/>
                    <a:pt x="27818" y="1355"/>
                    <a:pt x="28067" y="3549"/>
                  </a:cubicBezTo>
                  <a:cubicBezTo>
                    <a:pt x="29115" y="12425"/>
                    <a:pt x="28466" y="13173"/>
                    <a:pt x="19391" y="12824"/>
                  </a:cubicBezTo>
                  <a:cubicBezTo>
                    <a:pt x="14155" y="12625"/>
                    <a:pt x="8919" y="12375"/>
                    <a:pt x="3683" y="12375"/>
                  </a:cubicBezTo>
                  <a:cubicBezTo>
                    <a:pt x="1040" y="12375"/>
                    <a:pt x="-257" y="11428"/>
                    <a:pt x="42" y="8685"/>
                  </a:cubicBezTo>
                  <a:cubicBezTo>
                    <a:pt x="42" y="8286"/>
                    <a:pt x="42" y="7838"/>
                    <a:pt x="42" y="7439"/>
                  </a:cubicBezTo>
                  <a:cubicBezTo>
                    <a:pt x="192" y="-540"/>
                    <a:pt x="-1254" y="-291"/>
                    <a:pt x="7273" y="208"/>
                  </a:cubicBezTo>
                  <a:cubicBezTo>
                    <a:pt x="9367" y="358"/>
                    <a:pt x="11462" y="208"/>
                    <a:pt x="13556" y="208"/>
                  </a:cubicBezTo>
                  <a:lnTo>
                    <a:pt x="13556" y="657"/>
                  </a:ln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155" name="Forma libre: forma 154">
              <a:extLst>
                <a:ext uri="{FF2B5EF4-FFF2-40B4-BE49-F238E27FC236}">
                  <a16:creationId xmlns:a16="http://schemas.microsoft.com/office/drawing/2014/main" id="{6D29ACE7-ADB9-4E9D-A7F4-E00684621344}"/>
                </a:ext>
              </a:extLst>
            </p:cNvPr>
            <p:cNvSpPr/>
            <p:nvPr/>
          </p:nvSpPr>
          <p:spPr>
            <a:xfrm>
              <a:off x="659116" y="4904131"/>
              <a:ext cx="27970" cy="12910"/>
            </a:xfrm>
            <a:custGeom>
              <a:avLst/>
              <a:gdLst>
                <a:gd name="connsiteX0" fmla="*/ 11983 w 27970"/>
                <a:gd name="connsiteY0" fmla="*/ 273 h 12910"/>
                <a:gd name="connsiteX1" fmla="*/ 24499 w 27970"/>
                <a:gd name="connsiteY1" fmla="*/ 1170 h 12910"/>
                <a:gd name="connsiteX2" fmla="*/ 27940 w 27970"/>
                <a:gd name="connsiteY2" fmla="*/ 5060 h 12910"/>
                <a:gd name="connsiteX3" fmla="*/ 27940 w 27970"/>
                <a:gd name="connsiteY3" fmla="*/ 8202 h 12910"/>
                <a:gd name="connsiteX4" fmla="*/ 23053 w 27970"/>
                <a:gd name="connsiteY4" fmla="*/ 12889 h 12910"/>
                <a:gd name="connsiteX5" fmla="*/ 4752 w 27970"/>
                <a:gd name="connsiteY5" fmla="*/ 12490 h 12910"/>
                <a:gd name="connsiteX6" fmla="*/ 15 w 27970"/>
                <a:gd name="connsiteY6" fmla="*/ 7902 h 12910"/>
                <a:gd name="connsiteX7" fmla="*/ 7495 w 27970"/>
                <a:gd name="connsiteY7" fmla="*/ 173 h 12910"/>
                <a:gd name="connsiteX8" fmla="*/ 11983 w 27970"/>
                <a:gd name="connsiteY8" fmla="*/ 173 h 1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970" h="12910">
                  <a:moveTo>
                    <a:pt x="11983" y="273"/>
                  </a:moveTo>
                  <a:cubicBezTo>
                    <a:pt x="16521" y="622"/>
                    <a:pt x="20510" y="1120"/>
                    <a:pt x="24499" y="1170"/>
                  </a:cubicBezTo>
                  <a:cubicBezTo>
                    <a:pt x="27392" y="1220"/>
                    <a:pt x="28140" y="2517"/>
                    <a:pt x="27940" y="5060"/>
                  </a:cubicBezTo>
                  <a:cubicBezTo>
                    <a:pt x="27841" y="6107"/>
                    <a:pt x="27940" y="7154"/>
                    <a:pt x="27940" y="8202"/>
                  </a:cubicBezTo>
                  <a:cubicBezTo>
                    <a:pt x="27841" y="12939"/>
                    <a:pt x="27841" y="12989"/>
                    <a:pt x="23053" y="12889"/>
                  </a:cubicBezTo>
                  <a:cubicBezTo>
                    <a:pt x="16920" y="12789"/>
                    <a:pt x="10836" y="12739"/>
                    <a:pt x="4752" y="12490"/>
                  </a:cubicBezTo>
                  <a:cubicBezTo>
                    <a:pt x="115" y="12291"/>
                    <a:pt x="15" y="12191"/>
                    <a:pt x="15" y="7902"/>
                  </a:cubicBezTo>
                  <a:cubicBezTo>
                    <a:pt x="15" y="-1722"/>
                    <a:pt x="-683" y="123"/>
                    <a:pt x="7495" y="173"/>
                  </a:cubicBezTo>
                  <a:cubicBezTo>
                    <a:pt x="9190" y="173"/>
                    <a:pt x="10886" y="173"/>
                    <a:pt x="11983" y="173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156" name="Forma libre: forma 155">
              <a:extLst>
                <a:ext uri="{FF2B5EF4-FFF2-40B4-BE49-F238E27FC236}">
                  <a16:creationId xmlns:a16="http://schemas.microsoft.com/office/drawing/2014/main" id="{CE1DDC4E-6FD7-4BED-8BDA-C5F214CFD65E}"/>
                </a:ext>
              </a:extLst>
            </p:cNvPr>
            <p:cNvSpPr/>
            <p:nvPr/>
          </p:nvSpPr>
          <p:spPr>
            <a:xfrm>
              <a:off x="659026" y="4933697"/>
              <a:ext cx="28021" cy="12504"/>
            </a:xfrm>
            <a:custGeom>
              <a:avLst/>
              <a:gdLst>
                <a:gd name="connsiteX0" fmla="*/ 13868 w 28021"/>
                <a:gd name="connsiteY0" fmla="*/ 12495 h 12504"/>
                <a:gd name="connsiteX1" fmla="*/ 3795 w 28021"/>
                <a:gd name="connsiteY1" fmla="*/ 12495 h 12504"/>
                <a:gd name="connsiteX2" fmla="*/ 5 w 28021"/>
                <a:gd name="connsiteY2" fmla="*/ 9054 h 12504"/>
                <a:gd name="connsiteX3" fmla="*/ 8931 w 28021"/>
                <a:gd name="connsiteY3" fmla="*/ 78 h 12504"/>
                <a:gd name="connsiteX4" fmla="*/ 24639 w 28021"/>
                <a:gd name="connsiteY4" fmla="*/ 477 h 12504"/>
                <a:gd name="connsiteX5" fmla="*/ 27980 w 28021"/>
                <a:gd name="connsiteY5" fmla="*/ 3718 h 12504"/>
                <a:gd name="connsiteX6" fmla="*/ 27980 w 28021"/>
                <a:gd name="connsiteY6" fmla="*/ 4965 h 12504"/>
                <a:gd name="connsiteX7" fmla="*/ 20750 w 28021"/>
                <a:gd name="connsiteY7" fmla="*/ 12445 h 12504"/>
                <a:gd name="connsiteX8" fmla="*/ 13818 w 28021"/>
                <a:gd name="connsiteY8" fmla="*/ 12445 h 12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021" h="12504">
                  <a:moveTo>
                    <a:pt x="13868" y="12495"/>
                  </a:moveTo>
                  <a:cubicBezTo>
                    <a:pt x="10527" y="12495"/>
                    <a:pt x="7136" y="12395"/>
                    <a:pt x="3795" y="12495"/>
                  </a:cubicBezTo>
                  <a:cubicBezTo>
                    <a:pt x="1302" y="12594"/>
                    <a:pt x="-95" y="11996"/>
                    <a:pt x="5" y="9054"/>
                  </a:cubicBezTo>
                  <a:cubicBezTo>
                    <a:pt x="254" y="-1618"/>
                    <a:pt x="-1242" y="128"/>
                    <a:pt x="8931" y="78"/>
                  </a:cubicBezTo>
                  <a:cubicBezTo>
                    <a:pt x="14167" y="78"/>
                    <a:pt x="19403" y="427"/>
                    <a:pt x="24639" y="477"/>
                  </a:cubicBezTo>
                  <a:cubicBezTo>
                    <a:pt x="26933" y="477"/>
                    <a:pt x="28279" y="1175"/>
                    <a:pt x="27980" y="3718"/>
                  </a:cubicBezTo>
                  <a:cubicBezTo>
                    <a:pt x="27980" y="4117"/>
                    <a:pt x="27980" y="4566"/>
                    <a:pt x="27980" y="4965"/>
                  </a:cubicBezTo>
                  <a:cubicBezTo>
                    <a:pt x="27881" y="13841"/>
                    <a:pt x="28728" y="12295"/>
                    <a:pt x="20750" y="12445"/>
                  </a:cubicBezTo>
                  <a:cubicBezTo>
                    <a:pt x="18456" y="12445"/>
                    <a:pt x="16112" y="12445"/>
                    <a:pt x="13818" y="12445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157" name="Forma libre: forma 156">
              <a:extLst>
                <a:ext uri="{FF2B5EF4-FFF2-40B4-BE49-F238E27FC236}">
                  <a16:creationId xmlns:a16="http://schemas.microsoft.com/office/drawing/2014/main" id="{42811582-D8BD-46BE-870F-64319996EB56}"/>
                </a:ext>
              </a:extLst>
            </p:cNvPr>
            <p:cNvSpPr/>
            <p:nvPr/>
          </p:nvSpPr>
          <p:spPr>
            <a:xfrm>
              <a:off x="570468" y="4800481"/>
              <a:ext cx="25355" cy="17054"/>
            </a:xfrm>
            <a:custGeom>
              <a:avLst/>
              <a:gdLst>
                <a:gd name="connsiteX0" fmla="*/ 50 w 25355"/>
                <a:gd name="connsiteY0" fmla="*/ 50 h 17054"/>
                <a:gd name="connsiteX1" fmla="*/ 22141 w 25355"/>
                <a:gd name="connsiteY1" fmla="*/ 3590 h 17054"/>
                <a:gd name="connsiteX2" fmla="*/ 25332 w 25355"/>
                <a:gd name="connsiteY2" fmla="*/ 7231 h 17054"/>
                <a:gd name="connsiteX3" fmla="*/ 24834 w 25355"/>
                <a:gd name="connsiteY3" fmla="*/ 17054 h 17054"/>
                <a:gd name="connsiteX4" fmla="*/ 2593 w 25355"/>
                <a:gd name="connsiteY4" fmla="*/ 14262 h 17054"/>
                <a:gd name="connsiteX5" fmla="*/ 0 w 25355"/>
                <a:gd name="connsiteY5" fmla="*/ 11419 h 17054"/>
                <a:gd name="connsiteX6" fmla="*/ 0 w 25355"/>
                <a:gd name="connsiteY6" fmla="*/ 0 h 17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355" h="17054">
                  <a:moveTo>
                    <a:pt x="50" y="50"/>
                  </a:moveTo>
                  <a:cubicBezTo>
                    <a:pt x="8078" y="1346"/>
                    <a:pt x="15110" y="2593"/>
                    <a:pt x="22141" y="3590"/>
                  </a:cubicBezTo>
                  <a:cubicBezTo>
                    <a:pt x="24435" y="3939"/>
                    <a:pt x="25532" y="4787"/>
                    <a:pt x="25332" y="7231"/>
                  </a:cubicBezTo>
                  <a:cubicBezTo>
                    <a:pt x="25083" y="10372"/>
                    <a:pt x="25681" y="13514"/>
                    <a:pt x="24834" y="17054"/>
                  </a:cubicBezTo>
                  <a:cubicBezTo>
                    <a:pt x="17354" y="16805"/>
                    <a:pt x="9973" y="15409"/>
                    <a:pt x="2593" y="14262"/>
                  </a:cubicBezTo>
                  <a:cubicBezTo>
                    <a:pt x="848" y="14013"/>
                    <a:pt x="0" y="13265"/>
                    <a:pt x="0" y="11419"/>
                  </a:cubicBezTo>
                  <a:cubicBezTo>
                    <a:pt x="50" y="7879"/>
                    <a:pt x="0" y="4338"/>
                    <a:pt x="0" y="0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158" name="Forma libre: forma 157">
              <a:extLst>
                <a:ext uri="{FF2B5EF4-FFF2-40B4-BE49-F238E27FC236}">
                  <a16:creationId xmlns:a16="http://schemas.microsoft.com/office/drawing/2014/main" id="{F91F33A5-B2D0-4DE5-91C7-FA2804E01C57}"/>
                </a:ext>
              </a:extLst>
            </p:cNvPr>
            <p:cNvSpPr/>
            <p:nvPr/>
          </p:nvSpPr>
          <p:spPr>
            <a:xfrm>
              <a:off x="659081" y="4799634"/>
              <a:ext cx="28116" cy="16229"/>
            </a:xfrm>
            <a:custGeom>
              <a:avLst/>
              <a:gdLst>
                <a:gd name="connsiteX0" fmla="*/ 0 w 28116"/>
                <a:gd name="connsiteY0" fmla="*/ 0 h 16229"/>
                <a:gd name="connsiteX1" fmla="*/ 24634 w 28116"/>
                <a:gd name="connsiteY1" fmla="*/ 4239 h 16229"/>
                <a:gd name="connsiteX2" fmla="*/ 28025 w 28116"/>
                <a:gd name="connsiteY2" fmla="*/ 8427 h 16229"/>
                <a:gd name="connsiteX3" fmla="*/ 20046 w 28116"/>
                <a:gd name="connsiteY3" fmla="*/ 15509 h 16229"/>
                <a:gd name="connsiteX4" fmla="*/ 5735 w 28116"/>
                <a:gd name="connsiteY4" fmla="*/ 13364 h 16229"/>
                <a:gd name="connsiteX5" fmla="*/ 0 w 28116"/>
                <a:gd name="connsiteY5" fmla="*/ 6782 h 16229"/>
                <a:gd name="connsiteX6" fmla="*/ 0 w 28116"/>
                <a:gd name="connsiteY6" fmla="*/ 0 h 16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116" h="16229">
                  <a:moveTo>
                    <a:pt x="0" y="0"/>
                  </a:moveTo>
                  <a:cubicBezTo>
                    <a:pt x="8627" y="1496"/>
                    <a:pt x="16606" y="2942"/>
                    <a:pt x="24634" y="4239"/>
                  </a:cubicBezTo>
                  <a:cubicBezTo>
                    <a:pt x="27177" y="4638"/>
                    <a:pt x="27925" y="5934"/>
                    <a:pt x="28025" y="8427"/>
                  </a:cubicBezTo>
                  <a:cubicBezTo>
                    <a:pt x="28324" y="16955"/>
                    <a:pt x="28374" y="16955"/>
                    <a:pt x="20046" y="15509"/>
                  </a:cubicBezTo>
                  <a:cubicBezTo>
                    <a:pt x="15309" y="14661"/>
                    <a:pt x="10522" y="14112"/>
                    <a:pt x="5735" y="13364"/>
                  </a:cubicBezTo>
                  <a:cubicBezTo>
                    <a:pt x="0" y="12467"/>
                    <a:pt x="0" y="12417"/>
                    <a:pt x="0" y="6782"/>
                  </a:cubicBezTo>
                  <a:cubicBezTo>
                    <a:pt x="0" y="4887"/>
                    <a:pt x="0" y="3042"/>
                    <a:pt x="0" y="0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159" name="Forma libre: forma 158">
              <a:extLst>
                <a:ext uri="{FF2B5EF4-FFF2-40B4-BE49-F238E27FC236}">
                  <a16:creationId xmlns:a16="http://schemas.microsoft.com/office/drawing/2014/main" id="{0941C075-4CF1-4840-B331-2F075BB2717A}"/>
                </a:ext>
              </a:extLst>
            </p:cNvPr>
            <p:cNvSpPr/>
            <p:nvPr/>
          </p:nvSpPr>
          <p:spPr>
            <a:xfrm>
              <a:off x="659015" y="4874313"/>
              <a:ext cx="28081" cy="13774"/>
            </a:xfrm>
            <a:custGeom>
              <a:avLst/>
              <a:gdLst>
                <a:gd name="connsiteX0" fmla="*/ 18068 w 28081"/>
                <a:gd name="connsiteY0" fmla="*/ 13635 h 13774"/>
                <a:gd name="connsiteX1" fmla="*/ 2908 w 28081"/>
                <a:gd name="connsiteY1" fmla="*/ 12438 h 13774"/>
                <a:gd name="connsiteX2" fmla="*/ 16 w 28081"/>
                <a:gd name="connsiteY2" fmla="*/ 9346 h 13774"/>
                <a:gd name="connsiteX3" fmla="*/ 16 w 28081"/>
                <a:gd name="connsiteY3" fmla="*/ 7451 h 13774"/>
                <a:gd name="connsiteX4" fmla="*/ 7795 w 28081"/>
                <a:gd name="connsiteY4" fmla="*/ 570 h 13774"/>
                <a:gd name="connsiteX5" fmla="*/ 24102 w 28081"/>
                <a:gd name="connsiteY5" fmla="*/ 2016 h 13774"/>
                <a:gd name="connsiteX6" fmla="*/ 28041 w 28081"/>
                <a:gd name="connsiteY6" fmla="*/ 6155 h 13774"/>
                <a:gd name="connsiteX7" fmla="*/ 20461 w 28081"/>
                <a:gd name="connsiteY7" fmla="*/ 13685 h 13774"/>
                <a:gd name="connsiteX8" fmla="*/ 18018 w 28081"/>
                <a:gd name="connsiteY8" fmla="*/ 13685 h 1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081" h="13774">
                  <a:moveTo>
                    <a:pt x="18068" y="13635"/>
                  </a:moveTo>
                  <a:cubicBezTo>
                    <a:pt x="13380" y="13236"/>
                    <a:pt x="8144" y="12737"/>
                    <a:pt x="2908" y="12438"/>
                  </a:cubicBezTo>
                  <a:cubicBezTo>
                    <a:pt x="764" y="12289"/>
                    <a:pt x="-134" y="11391"/>
                    <a:pt x="16" y="9346"/>
                  </a:cubicBezTo>
                  <a:cubicBezTo>
                    <a:pt x="16" y="8698"/>
                    <a:pt x="16" y="8100"/>
                    <a:pt x="16" y="7451"/>
                  </a:cubicBezTo>
                  <a:cubicBezTo>
                    <a:pt x="166" y="-477"/>
                    <a:pt x="-1281" y="-677"/>
                    <a:pt x="7795" y="570"/>
                  </a:cubicBezTo>
                  <a:cubicBezTo>
                    <a:pt x="13181" y="1318"/>
                    <a:pt x="18666" y="1717"/>
                    <a:pt x="24102" y="2016"/>
                  </a:cubicBezTo>
                  <a:cubicBezTo>
                    <a:pt x="27044" y="2166"/>
                    <a:pt x="27991" y="3163"/>
                    <a:pt x="28041" y="6155"/>
                  </a:cubicBezTo>
                  <a:cubicBezTo>
                    <a:pt x="28191" y="13984"/>
                    <a:pt x="28340" y="13984"/>
                    <a:pt x="20461" y="13685"/>
                  </a:cubicBezTo>
                  <a:cubicBezTo>
                    <a:pt x="19813" y="13685"/>
                    <a:pt x="19215" y="13685"/>
                    <a:pt x="18018" y="13685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160" name="Forma libre: forma 159">
              <a:extLst>
                <a:ext uri="{FF2B5EF4-FFF2-40B4-BE49-F238E27FC236}">
                  <a16:creationId xmlns:a16="http://schemas.microsoft.com/office/drawing/2014/main" id="{6796E50B-181B-4BE6-B0F7-A293F8B9DCDA}"/>
                </a:ext>
              </a:extLst>
            </p:cNvPr>
            <p:cNvSpPr/>
            <p:nvPr/>
          </p:nvSpPr>
          <p:spPr>
            <a:xfrm>
              <a:off x="536951" y="4932128"/>
              <a:ext cx="25303" cy="14170"/>
            </a:xfrm>
            <a:custGeom>
              <a:avLst/>
              <a:gdLst>
                <a:gd name="connsiteX0" fmla="*/ 12273 w 25303"/>
                <a:gd name="connsiteY0" fmla="*/ 14164 h 14170"/>
                <a:gd name="connsiteX1" fmla="*/ 6588 w 25303"/>
                <a:gd name="connsiteY1" fmla="*/ 14164 h 14170"/>
                <a:gd name="connsiteX2" fmla="*/ 6 w 25303"/>
                <a:gd name="connsiteY2" fmla="*/ 7282 h 14170"/>
                <a:gd name="connsiteX3" fmla="*/ 6 w 25303"/>
                <a:gd name="connsiteY3" fmla="*/ 3492 h 14170"/>
                <a:gd name="connsiteX4" fmla="*/ 3447 w 25303"/>
                <a:gd name="connsiteY4" fmla="*/ 151 h 14170"/>
                <a:gd name="connsiteX5" fmla="*/ 21698 w 25303"/>
                <a:gd name="connsiteY5" fmla="*/ 2 h 14170"/>
                <a:gd name="connsiteX6" fmla="*/ 24989 w 25303"/>
                <a:gd name="connsiteY6" fmla="*/ 3343 h 14170"/>
                <a:gd name="connsiteX7" fmla="*/ 15365 w 25303"/>
                <a:gd name="connsiteY7" fmla="*/ 14164 h 14170"/>
                <a:gd name="connsiteX8" fmla="*/ 12223 w 25303"/>
                <a:gd name="connsiteY8" fmla="*/ 14164 h 14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303" h="14170">
                  <a:moveTo>
                    <a:pt x="12273" y="14164"/>
                  </a:moveTo>
                  <a:cubicBezTo>
                    <a:pt x="10378" y="14164"/>
                    <a:pt x="8483" y="14164"/>
                    <a:pt x="6588" y="14164"/>
                  </a:cubicBezTo>
                  <a:cubicBezTo>
                    <a:pt x="-642" y="14114"/>
                    <a:pt x="106" y="14962"/>
                    <a:pt x="6" y="7282"/>
                  </a:cubicBezTo>
                  <a:cubicBezTo>
                    <a:pt x="6" y="6035"/>
                    <a:pt x="56" y="4789"/>
                    <a:pt x="6" y="3492"/>
                  </a:cubicBezTo>
                  <a:cubicBezTo>
                    <a:pt x="-94" y="1099"/>
                    <a:pt x="1053" y="151"/>
                    <a:pt x="3447" y="151"/>
                  </a:cubicBezTo>
                  <a:cubicBezTo>
                    <a:pt x="9531" y="151"/>
                    <a:pt x="15614" y="151"/>
                    <a:pt x="21698" y="2"/>
                  </a:cubicBezTo>
                  <a:cubicBezTo>
                    <a:pt x="24191" y="-48"/>
                    <a:pt x="24840" y="1049"/>
                    <a:pt x="24989" y="3343"/>
                  </a:cubicBezTo>
                  <a:cubicBezTo>
                    <a:pt x="25787" y="14164"/>
                    <a:pt x="25837" y="14164"/>
                    <a:pt x="15365" y="14164"/>
                  </a:cubicBezTo>
                  <a:cubicBezTo>
                    <a:pt x="14318" y="14164"/>
                    <a:pt x="13271" y="14164"/>
                    <a:pt x="12223" y="14164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161" name="Forma libre: forma 160">
              <a:extLst>
                <a:ext uri="{FF2B5EF4-FFF2-40B4-BE49-F238E27FC236}">
                  <a16:creationId xmlns:a16="http://schemas.microsoft.com/office/drawing/2014/main" id="{BC592117-A66F-42A6-A959-605977878D24}"/>
                </a:ext>
              </a:extLst>
            </p:cNvPr>
            <p:cNvSpPr/>
            <p:nvPr/>
          </p:nvSpPr>
          <p:spPr>
            <a:xfrm>
              <a:off x="445724" y="4859561"/>
              <a:ext cx="28059" cy="14375"/>
            </a:xfrm>
            <a:custGeom>
              <a:avLst/>
              <a:gdLst>
                <a:gd name="connsiteX0" fmla="*/ 28052 w 28059"/>
                <a:gd name="connsiteY0" fmla="*/ 5947 h 14375"/>
                <a:gd name="connsiteX1" fmla="*/ 22617 w 28059"/>
                <a:gd name="connsiteY1" fmla="*/ 12529 h 14375"/>
                <a:gd name="connsiteX2" fmla="*/ 3867 w 28059"/>
                <a:gd name="connsiteY2" fmla="*/ 14324 h 14375"/>
                <a:gd name="connsiteX3" fmla="*/ 27 w 28059"/>
                <a:gd name="connsiteY3" fmla="*/ 11083 h 14375"/>
                <a:gd name="connsiteX4" fmla="*/ 27 w 28059"/>
                <a:gd name="connsiteY4" fmla="*/ 9188 h 14375"/>
                <a:gd name="connsiteX5" fmla="*/ 6759 w 28059"/>
                <a:gd name="connsiteY5" fmla="*/ 1858 h 14375"/>
                <a:gd name="connsiteX6" fmla="*/ 21769 w 28059"/>
                <a:gd name="connsiteY6" fmla="*/ 362 h 14375"/>
                <a:gd name="connsiteX7" fmla="*/ 28052 w 28059"/>
                <a:gd name="connsiteY7" fmla="*/ 5947 h 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059" h="14375">
                  <a:moveTo>
                    <a:pt x="28052" y="5947"/>
                  </a:moveTo>
                  <a:cubicBezTo>
                    <a:pt x="28052" y="12878"/>
                    <a:pt x="28152" y="11831"/>
                    <a:pt x="22617" y="12529"/>
                  </a:cubicBezTo>
                  <a:cubicBezTo>
                    <a:pt x="16383" y="13327"/>
                    <a:pt x="10100" y="13676"/>
                    <a:pt x="3867" y="14324"/>
                  </a:cubicBezTo>
                  <a:cubicBezTo>
                    <a:pt x="1274" y="14574"/>
                    <a:pt x="-222" y="13975"/>
                    <a:pt x="27" y="11083"/>
                  </a:cubicBezTo>
                  <a:cubicBezTo>
                    <a:pt x="77" y="10485"/>
                    <a:pt x="27" y="9836"/>
                    <a:pt x="27" y="9188"/>
                  </a:cubicBezTo>
                  <a:cubicBezTo>
                    <a:pt x="-73" y="2356"/>
                    <a:pt x="-73" y="2406"/>
                    <a:pt x="6759" y="1858"/>
                  </a:cubicBezTo>
                  <a:cubicBezTo>
                    <a:pt x="11746" y="1459"/>
                    <a:pt x="16782" y="1060"/>
                    <a:pt x="21769" y="362"/>
                  </a:cubicBezTo>
                  <a:cubicBezTo>
                    <a:pt x="28102" y="-536"/>
                    <a:pt x="28102" y="-137"/>
                    <a:pt x="28052" y="5947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162" name="Forma libre: forma 161">
              <a:extLst>
                <a:ext uri="{FF2B5EF4-FFF2-40B4-BE49-F238E27FC236}">
                  <a16:creationId xmlns:a16="http://schemas.microsoft.com/office/drawing/2014/main" id="{BFFCB600-113A-4F05-8029-A389DB78AAB3}"/>
                </a:ext>
              </a:extLst>
            </p:cNvPr>
            <p:cNvSpPr/>
            <p:nvPr/>
          </p:nvSpPr>
          <p:spPr>
            <a:xfrm>
              <a:off x="689398" y="4905622"/>
              <a:ext cx="28155" cy="12696"/>
            </a:xfrm>
            <a:custGeom>
              <a:avLst/>
              <a:gdLst>
                <a:gd name="connsiteX0" fmla="*/ 15909 w 28155"/>
                <a:gd name="connsiteY0" fmla="*/ 12645 h 12696"/>
                <a:gd name="connsiteX1" fmla="*/ 3193 w 28155"/>
                <a:gd name="connsiteY1" fmla="*/ 11947 h 12696"/>
                <a:gd name="connsiteX2" fmla="*/ 2 w 28155"/>
                <a:gd name="connsiteY2" fmla="*/ 8406 h 12696"/>
                <a:gd name="connsiteX3" fmla="*/ 7681 w 28155"/>
                <a:gd name="connsiteY3" fmla="*/ 228 h 12696"/>
                <a:gd name="connsiteX4" fmla="*/ 24088 w 28155"/>
                <a:gd name="connsiteY4" fmla="*/ 1176 h 12696"/>
                <a:gd name="connsiteX5" fmla="*/ 28077 w 28155"/>
                <a:gd name="connsiteY5" fmla="*/ 5165 h 12696"/>
                <a:gd name="connsiteX6" fmla="*/ 28077 w 28155"/>
                <a:gd name="connsiteY6" fmla="*/ 5813 h 12696"/>
                <a:gd name="connsiteX7" fmla="*/ 21495 w 28155"/>
                <a:gd name="connsiteY7" fmla="*/ 12645 h 12696"/>
                <a:gd name="connsiteX8" fmla="*/ 15860 w 28155"/>
                <a:gd name="connsiteY8" fmla="*/ 12645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155" h="12696">
                  <a:moveTo>
                    <a:pt x="15909" y="12645"/>
                  </a:moveTo>
                  <a:cubicBezTo>
                    <a:pt x="10773" y="12346"/>
                    <a:pt x="6983" y="12146"/>
                    <a:pt x="3193" y="11947"/>
                  </a:cubicBezTo>
                  <a:cubicBezTo>
                    <a:pt x="850" y="11847"/>
                    <a:pt x="-48" y="10850"/>
                    <a:pt x="2" y="8406"/>
                  </a:cubicBezTo>
                  <a:cubicBezTo>
                    <a:pt x="152" y="-1667"/>
                    <a:pt x="-846" y="29"/>
                    <a:pt x="7681" y="228"/>
                  </a:cubicBezTo>
                  <a:cubicBezTo>
                    <a:pt x="13167" y="378"/>
                    <a:pt x="18602" y="1076"/>
                    <a:pt x="24088" y="1176"/>
                  </a:cubicBezTo>
                  <a:cubicBezTo>
                    <a:pt x="27030" y="1226"/>
                    <a:pt x="28526" y="2073"/>
                    <a:pt x="28077" y="5165"/>
                  </a:cubicBezTo>
                  <a:cubicBezTo>
                    <a:pt x="28077" y="5365"/>
                    <a:pt x="28077" y="5564"/>
                    <a:pt x="28077" y="5813"/>
                  </a:cubicBezTo>
                  <a:cubicBezTo>
                    <a:pt x="27977" y="13742"/>
                    <a:pt x="28725" y="12645"/>
                    <a:pt x="21495" y="12645"/>
                  </a:cubicBezTo>
                  <a:cubicBezTo>
                    <a:pt x="19201" y="12645"/>
                    <a:pt x="16857" y="12645"/>
                    <a:pt x="15860" y="12645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163" name="Forma libre: forma 162">
              <a:extLst>
                <a:ext uri="{FF2B5EF4-FFF2-40B4-BE49-F238E27FC236}">
                  <a16:creationId xmlns:a16="http://schemas.microsoft.com/office/drawing/2014/main" id="{78CA60E3-0770-44EB-9DBF-D2775940DD7F}"/>
                </a:ext>
              </a:extLst>
            </p:cNvPr>
            <p:cNvSpPr/>
            <p:nvPr/>
          </p:nvSpPr>
          <p:spPr>
            <a:xfrm>
              <a:off x="689479" y="4876867"/>
              <a:ext cx="28207" cy="13403"/>
            </a:xfrm>
            <a:custGeom>
              <a:avLst/>
              <a:gdLst>
                <a:gd name="connsiteX0" fmla="*/ 21563 w 28207"/>
                <a:gd name="connsiteY0" fmla="*/ 13375 h 13403"/>
                <a:gd name="connsiteX1" fmla="*/ 3362 w 28207"/>
                <a:gd name="connsiteY1" fmla="*/ 12228 h 13403"/>
                <a:gd name="connsiteX2" fmla="*/ 21 w 28207"/>
                <a:gd name="connsiteY2" fmla="*/ 8787 h 13403"/>
                <a:gd name="connsiteX3" fmla="*/ 21 w 28207"/>
                <a:gd name="connsiteY3" fmla="*/ 7540 h 13403"/>
                <a:gd name="connsiteX4" fmla="*/ 7202 w 28207"/>
                <a:gd name="connsiteY4" fmla="*/ 609 h 13403"/>
                <a:gd name="connsiteX5" fmla="*/ 24156 w 28207"/>
                <a:gd name="connsiteY5" fmla="*/ 2055 h 13403"/>
                <a:gd name="connsiteX6" fmla="*/ 28146 w 28207"/>
                <a:gd name="connsiteY6" fmla="*/ 6094 h 13403"/>
                <a:gd name="connsiteX7" fmla="*/ 28146 w 28207"/>
                <a:gd name="connsiteY7" fmla="*/ 7341 h 13403"/>
                <a:gd name="connsiteX8" fmla="*/ 21663 w 28207"/>
                <a:gd name="connsiteY8" fmla="*/ 13375 h 13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207" h="13403">
                  <a:moveTo>
                    <a:pt x="21563" y="13375"/>
                  </a:moveTo>
                  <a:cubicBezTo>
                    <a:pt x="15479" y="12976"/>
                    <a:pt x="9396" y="12527"/>
                    <a:pt x="3362" y="12228"/>
                  </a:cubicBezTo>
                  <a:cubicBezTo>
                    <a:pt x="1068" y="12128"/>
                    <a:pt x="-179" y="11230"/>
                    <a:pt x="21" y="8787"/>
                  </a:cubicBezTo>
                  <a:cubicBezTo>
                    <a:pt x="21" y="8388"/>
                    <a:pt x="21" y="7939"/>
                    <a:pt x="21" y="7540"/>
                  </a:cubicBezTo>
                  <a:cubicBezTo>
                    <a:pt x="21" y="-1486"/>
                    <a:pt x="-378" y="-289"/>
                    <a:pt x="7202" y="609"/>
                  </a:cubicBezTo>
                  <a:cubicBezTo>
                    <a:pt x="12837" y="1257"/>
                    <a:pt x="18471" y="1806"/>
                    <a:pt x="24156" y="2055"/>
                  </a:cubicBezTo>
                  <a:cubicBezTo>
                    <a:pt x="26999" y="2205"/>
                    <a:pt x="28545" y="3002"/>
                    <a:pt x="28146" y="6094"/>
                  </a:cubicBezTo>
                  <a:cubicBezTo>
                    <a:pt x="28096" y="6493"/>
                    <a:pt x="28146" y="6942"/>
                    <a:pt x="28146" y="7341"/>
                  </a:cubicBezTo>
                  <a:cubicBezTo>
                    <a:pt x="28212" y="11663"/>
                    <a:pt x="26051" y="13674"/>
                    <a:pt x="21663" y="13375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164" name="Forma libre: forma 163">
              <a:extLst>
                <a:ext uri="{FF2B5EF4-FFF2-40B4-BE49-F238E27FC236}">
                  <a16:creationId xmlns:a16="http://schemas.microsoft.com/office/drawing/2014/main" id="{D2CF28B8-D009-4B8D-A100-CA9BD19288D3}"/>
                </a:ext>
              </a:extLst>
            </p:cNvPr>
            <p:cNvSpPr/>
            <p:nvPr/>
          </p:nvSpPr>
          <p:spPr>
            <a:xfrm>
              <a:off x="689383" y="4833742"/>
              <a:ext cx="28374" cy="14889"/>
            </a:xfrm>
            <a:custGeom>
              <a:avLst/>
              <a:gdLst>
                <a:gd name="connsiteX0" fmla="*/ 865 w 28374"/>
                <a:gd name="connsiteY0" fmla="*/ 0 h 14889"/>
                <a:gd name="connsiteX1" fmla="*/ 24452 w 28374"/>
                <a:gd name="connsiteY1" fmla="*/ 3291 h 14889"/>
                <a:gd name="connsiteX2" fmla="*/ 28342 w 28374"/>
                <a:gd name="connsiteY2" fmla="*/ 7630 h 14889"/>
                <a:gd name="connsiteX3" fmla="*/ 20961 w 28374"/>
                <a:gd name="connsiteY3" fmla="*/ 14411 h 14889"/>
                <a:gd name="connsiteX4" fmla="*/ 4156 w 28374"/>
                <a:gd name="connsiteY4" fmla="*/ 12417 h 14889"/>
                <a:gd name="connsiteX5" fmla="*/ 17 w 28374"/>
                <a:gd name="connsiteY5" fmla="*/ 8278 h 14889"/>
                <a:gd name="connsiteX6" fmla="*/ 865 w 28374"/>
                <a:gd name="connsiteY6" fmla="*/ 50 h 14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374" h="14889">
                  <a:moveTo>
                    <a:pt x="865" y="0"/>
                  </a:moveTo>
                  <a:cubicBezTo>
                    <a:pt x="8744" y="1147"/>
                    <a:pt x="16573" y="2443"/>
                    <a:pt x="24452" y="3291"/>
                  </a:cubicBezTo>
                  <a:cubicBezTo>
                    <a:pt x="27394" y="3640"/>
                    <a:pt x="28292" y="4837"/>
                    <a:pt x="28342" y="7630"/>
                  </a:cubicBezTo>
                  <a:cubicBezTo>
                    <a:pt x="28491" y="15409"/>
                    <a:pt x="28441" y="15459"/>
                    <a:pt x="20961" y="14411"/>
                  </a:cubicBezTo>
                  <a:cubicBezTo>
                    <a:pt x="15376" y="13614"/>
                    <a:pt x="9791" y="12915"/>
                    <a:pt x="4156" y="12417"/>
                  </a:cubicBezTo>
                  <a:cubicBezTo>
                    <a:pt x="1364" y="12167"/>
                    <a:pt x="-182" y="11220"/>
                    <a:pt x="17" y="8278"/>
                  </a:cubicBezTo>
                  <a:cubicBezTo>
                    <a:pt x="217" y="5635"/>
                    <a:pt x="-432" y="2892"/>
                    <a:pt x="865" y="50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165" name="Forma libre: forma 164">
              <a:extLst>
                <a:ext uri="{FF2B5EF4-FFF2-40B4-BE49-F238E27FC236}">
                  <a16:creationId xmlns:a16="http://schemas.microsoft.com/office/drawing/2014/main" id="{86A16926-E1EB-46C3-836A-E9432B6703EF}"/>
                </a:ext>
              </a:extLst>
            </p:cNvPr>
            <p:cNvSpPr/>
            <p:nvPr/>
          </p:nvSpPr>
          <p:spPr>
            <a:xfrm>
              <a:off x="689448" y="4919941"/>
              <a:ext cx="28076" cy="12196"/>
            </a:xfrm>
            <a:custGeom>
              <a:avLst/>
              <a:gdLst>
                <a:gd name="connsiteX0" fmla="*/ 13615 w 28076"/>
                <a:gd name="connsiteY0" fmla="*/ 869 h 12196"/>
                <a:gd name="connsiteX1" fmla="*/ 23688 w 28076"/>
                <a:gd name="connsiteY1" fmla="*/ 869 h 12196"/>
                <a:gd name="connsiteX2" fmla="*/ 28076 w 28076"/>
                <a:gd name="connsiteY2" fmla="*/ 5556 h 12196"/>
                <a:gd name="connsiteX3" fmla="*/ 28076 w 28076"/>
                <a:gd name="connsiteY3" fmla="*/ 6803 h 12196"/>
                <a:gd name="connsiteX4" fmla="*/ 22641 w 28076"/>
                <a:gd name="connsiteY4" fmla="*/ 12189 h 12196"/>
                <a:gd name="connsiteX5" fmla="*/ 5038 w 28076"/>
                <a:gd name="connsiteY5" fmla="*/ 11989 h 12196"/>
                <a:gd name="connsiteX6" fmla="*/ 1 w 28076"/>
                <a:gd name="connsiteY6" fmla="*/ 6604 h 12196"/>
                <a:gd name="connsiteX7" fmla="*/ 6733 w 28076"/>
                <a:gd name="connsiteY7" fmla="*/ 21 h 12196"/>
                <a:gd name="connsiteX8" fmla="*/ 13615 w 28076"/>
                <a:gd name="connsiteY8" fmla="*/ 470 h 12196"/>
                <a:gd name="connsiteX9" fmla="*/ 13615 w 28076"/>
                <a:gd name="connsiteY9" fmla="*/ 719 h 12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076" h="12196">
                  <a:moveTo>
                    <a:pt x="13615" y="869"/>
                  </a:moveTo>
                  <a:cubicBezTo>
                    <a:pt x="16956" y="869"/>
                    <a:pt x="20297" y="769"/>
                    <a:pt x="23688" y="869"/>
                  </a:cubicBezTo>
                  <a:cubicBezTo>
                    <a:pt x="27977" y="1019"/>
                    <a:pt x="27977" y="1069"/>
                    <a:pt x="28076" y="5556"/>
                  </a:cubicBezTo>
                  <a:cubicBezTo>
                    <a:pt x="28076" y="5955"/>
                    <a:pt x="28076" y="6404"/>
                    <a:pt x="28076" y="6803"/>
                  </a:cubicBezTo>
                  <a:cubicBezTo>
                    <a:pt x="28076" y="12189"/>
                    <a:pt x="28076" y="12239"/>
                    <a:pt x="22641" y="12189"/>
                  </a:cubicBezTo>
                  <a:cubicBezTo>
                    <a:pt x="16757" y="12189"/>
                    <a:pt x="10922" y="12139"/>
                    <a:pt x="5038" y="11989"/>
                  </a:cubicBezTo>
                  <a:cubicBezTo>
                    <a:pt x="51" y="11890"/>
                    <a:pt x="51" y="11840"/>
                    <a:pt x="1" y="6604"/>
                  </a:cubicBezTo>
                  <a:cubicBezTo>
                    <a:pt x="-65" y="1951"/>
                    <a:pt x="2179" y="-243"/>
                    <a:pt x="6733" y="21"/>
                  </a:cubicBezTo>
                  <a:cubicBezTo>
                    <a:pt x="9027" y="171"/>
                    <a:pt x="11321" y="320"/>
                    <a:pt x="13615" y="470"/>
                  </a:cubicBezTo>
                  <a:cubicBezTo>
                    <a:pt x="13615" y="570"/>
                    <a:pt x="13615" y="670"/>
                    <a:pt x="13615" y="719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166" name="Forma libre: forma 165">
              <a:extLst>
                <a:ext uri="{FF2B5EF4-FFF2-40B4-BE49-F238E27FC236}">
                  <a16:creationId xmlns:a16="http://schemas.microsoft.com/office/drawing/2014/main" id="{483FCA64-6CC7-4967-9BE2-297FB4332342}"/>
                </a:ext>
              </a:extLst>
            </p:cNvPr>
            <p:cNvSpPr/>
            <p:nvPr/>
          </p:nvSpPr>
          <p:spPr>
            <a:xfrm>
              <a:off x="689448" y="4862684"/>
              <a:ext cx="28520" cy="13737"/>
            </a:xfrm>
            <a:custGeom>
              <a:avLst/>
              <a:gdLst>
                <a:gd name="connsiteX0" fmla="*/ 2 w 28520"/>
                <a:gd name="connsiteY0" fmla="*/ 5616 h 13737"/>
                <a:gd name="connsiteX1" fmla="*/ 2 w 28520"/>
                <a:gd name="connsiteY1" fmla="*/ 2475 h 13737"/>
                <a:gd name="connsiteX2" fmla="*/ 2695 w 28520"/>
                <a:gd name="connsiteY2" fmla="*/ 31 h 13737"/>
                <a:gd name="connsiteX3" fmla="*/ 25833 w 28520"/>
                <a:gd name="connsiteY3" fmla="*/ 2475 h 13737"/>
                <a:gd name="connsiteX4" fmla="*/ 28027 w 28520"/>
                <a:gd name="connsiteY4" fmla="*/ 4918 h 13737"/>
                <a:gd name="connsiteX5" fmla="*/ 19849 w 28520"/>
                <a:gd name="connsiteY5" fmla="*/ 13495 h 13737"/>
                <a:gd name="connsiteX6" fmla="*/ 6086 w 28520"/>
                <a:gd name="connsiteY6" fmla="*/ 12298 h 13737"/>
                <a:gd name="connsiteX7" fmla="*/ 2 w 28520"/>
                <a:gd name="connsiteY7" fmla="*/ 5616 h 13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20" h="13737">
                  <a:moveTo>
                    <a:pt x="2" y="5616"/>
                  </a:moveTo>
                  <a:cubicBezTo>
                    <a:pt x="2" y="4569"/>
                    <a:pt x="2" y="3522"/>
                    <a:pt x="2" y="2475"/>
                  </a:cubicBezTo>
                  <a:cubicBezTo>
                    <a:pt x="-48" y="580"/>
                    <a:pt x="899" y="-168"/>
                    <a:pt x="2695" y="31"/>
                  </a:cubicBezTo>
                  <a:cubicBezTo>
                    <a:pt x="10424" y="879"/>
                    <a:pt x="18104" y="1727"/>
                    <a:pt x="25833" y="2475"/>
                  </a:cubicBezTo>
                  <a:cubicBezTo>
                    <a:pt x="27429" y="2624"/>
                    <a:pt x="27828" y="3572"/>
                    <a:pt x="28027" y="4918"/>
                  </a:cubicBezTo>
                  <a:cubicBezTo>
                    <a:pt x="29373" y="13296"/>
                    <a:pt x="28376" y="14343"/>
                    <a:pt x="19849" y="13495"/>
                  </a:cubicBezTo>
                  <a:cubicBezTo>
                    <a:pt x="15261" y="12997"/>
                    <a:pt x="10673" y="12747"/>
                    <a:pt x="6086" y="12298"/>
                  </a:cubicBezTo>
                  <a:cubicBezTo>
                    <a:pt x="2" y="11700"/>
                    <a:pt x="2" y="11650"/>
                    <a:pt x="2" y="5616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167" name="Forma libre: forma 166">
              <a:extLst>
                <a:ext uri="{FF2B5EF4-FFF2-40B4-BE49-F238E27FC236}">
                  <a16:creationId xmlns:a16="http://schemas.microsoft.com/office/drawing/2014/main" id="{F1D166B1-3338-4524-B090-C39D47D926C8}"/>
                </a:ext>
              </a:extLst>
            </p:cNvPr>
            <p:cNvSpPr/>
            <p:nvPr/>
          </p:nvSpPr>
          <p:spPr>
            <a:xfrm>
              <a:off x="689447" y="4848459"/>
              <a:ext cx="28099" cy="14178"/>
            </a:xfrm>
            <a:custGeom>
              <a:avLst/>
              <a:gdLst>
                <a:gd name="connsiteX0" fmla="*/ 28077 w 28099"/>
                <a:gd name="connsiteY0" fmla="*/ 9269 h 14178"/>
                <a:gd name="connsiteX1" fmla="*/ 22792 w 28099"/>
                <a:gd name="connsiteY1" fmla="*/ 13957 h 14178"/>
                <a:gd name="connsiteX2" fmla="*/ 3443 w 28099"/>
                <a:gd name="connsiteY2" fmla="*/ 11812 h 14178"/>
                <a:gd name="connsiteX3" fmla="*/ 2 w 28099"/>
                <a:gd name="connsiteY3" fmla="*/ 7873 h 14178"/>
                <a:gd name="connsiteX4" fmla="*/ 8031 w 28099"/>
                <a:gd name="connsiteY4" fmla="*/ 493 h 14178"/>
                <a:gd name="connsiteX5" fmla="*/ 22343 w 28099"/>
                <a:gd name="connsiteY5" fmla="*/ 2338 h 14178"/>
                <a:gd name="connsiteX6" fmla="*/ 28077 w 28099"/>
                <a:gd name="connsiteY6" fmla="*/ 9219 h 14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099" h="14178">
                  <a:moveTo>
                    <a:pt x="28077" y="9269"/>
                  </a:moveTo>
                  <a:cubicBezTo>
                    <a:pt x="28028" y="14405"/>
                    <a:pt x="27978" y="14505"/>
                    <a:pt x="22792" y="13957"/>
                  </a:cubicBezTo>
                  <a:cubicBezTo>
                    <a:pt x="16359" y="13308"/>
                    <a:pt x="9926" y="12361"/>
                    <a:pt x="3443" y="11812"/>
                  </a:cubicBezTo>
                  <a:cubicBezTo>
                    <a:pt x="651" y="11563"/>
                    <a:pt x="-47" y="10416"/>
                    <a:pt x="2" y="7873"/>
                  </a:cubicBezTo>
                  <a:cubicBezTo>
                    <a:pt x="152" y="-1751"/>
                    <a:pt x="-795" y="-106"/>
                    <a:pt x="8031" y="493"/>
                  </a:cubicBezTo>
                  <a:cubicBezTo>
                    <a:pt x="12818" y="792"/>
                    <a:pt x="17605" y="1640"/>
                    <a:pt x="22343" y="2338"/>
                  </a:cubicBezTo>
                  <a:cubicBezTo>
                    <a:pt x="28177" y="3185"/>
                    <a:pt x="28177" y="3235"/>
                    <a:pt x="28077" y="9219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168" name="Forma libre: forma 167">
              <a:extLst>
                <a:ext uri="{FF2B5EF4-FFF2-40B4-BE49-F238E27FC236}">
                  <a16:creationId xmlns:a16="http://schemas.microsoft.com/office/drawing/2014/main" id="{0B453E61-D67D-44FD-BBA3-A827A470FC86}"/>
                </a:ext>
              </a:extLst>
            </p:cNvPr>
            <p:cNvSpPr/>
            <p:nvPr/>
          </p:nvSpPr>
          <p:spPr>
            <a:xfrm>
              <a:off x="689446" y="4819654"/>
              <a:ext cx="28128" cy="15109"/>
            </a:xfrm>
            <a:custGeom>
              <a:avLst/>
              <a:gdLst>
                <a:gd name="connsiteX0" fmla="*/ 4 w 28128"/>
                <a:gd name="connsiteY0" fmla="*/ 4066 h 15109"/>
                <a:gd name="connsiteX1" fmla="*/ 4 w 28128"/>
                <a:gd name="connsiteY1" fmla="*/ 2320 h 15109"/>
                <a:gd name="connsiteX2" fmla="*/ 2796 w 28128"/>
                <a:gd name="connsiteY2" fmla="*/ 76 h 15109"/>
                <a:gd name="connsiteX3" fmla="*/ 25685 w 28128"/>
                <a:gd name="connsiteY3" fmla="*/ 3716 h 15109"/>
                <a:gd name="connsiteX4" fmla="*/ 27979 w 28128"/>
                <a:gd name="connsiteY4" fmla="*/ 6110 h 15109"/>
                <a:gd name="connsiteX5" fmla="*/ 28129 w 28128"/>
                <a:gd name="connsiteY5" fmla="*/ 9850 h 15109"/>
                <a:gd name="connsiteX6" fmla="*/ 22543 w 28128"/>
                <a:gd name="connsiteY6" fmla="*/ 14787 h 15109"/>
                <a:gd name="connsiteX7" fmla="*/ 5788 w 28128"/>
                <a:gd name="connsiteY7" fmla="*/ 12443 h 15109"/>
                <a:gd name="connsiteX8" fmla="*/ 4 w 28128"/>
                <a:gd name="connsiteY8" fmla="*/ 4066 h 15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128" h="15109">
                  <a:moveTo>
                    <a:pt x="4" y="4066"/>
                  </a:moveTo>
                  <a:cubicBezTo>
                    <a:pt x="4" y="4415"/>
                    <a:pt x="4" y="3367"/>
                    <a:pt x="4" y="2320"/>
                  </a:cubicBezTo>
                  <a:cubicBezTo>
                    <a:pt x="-46" y="326"/>
                    <a:pt x="1101" y="-223"/>
                    <a:pt x="2796" y="76"/>
                  </a:cubicBezTo>
                  <a:cubicBezTo>
                    <a:pt x="10426" y="1273"/>
                    <a:pt x="18055" y="2570"/>
                    <a:pt x="25685" y="3716"/>
                  </a:cubicBezTo>
                  <a:cubicBezTo>
                    <a:pt x="27181" y="3966"/>
                    <a:pt x="27929" y="4664"/>
                    <a:pt x="27979" y="6110"/>
                  </a:cubicBezTo>
                  <a:cubicBezTo>
                    <a:pt x="28029" y="7357"/>
                    <a:pt x="28129" y="8603"/>
                    <a:pt x="28129" y="9850"/>
                  </a:cubicBezTo>
                  <a:cubicBezTo>
                    <a:pt x="28129" y="15385"/>
                    <a:pt x="27879" y="15535"/>
                    <a:pt x="22543" y="14787"/>
                  </a:cubicBezTo>
                  <a:cubicBezTo>
                    <a:pt x="16958" y="13989"/>
                    <a:pt x="11373" y="13191"/>
                    <a:pt x="5788" y="12443"/>
                  </a:cubicBezTo>
                  <a:cubicBezTo>
                    <a:pt x="1832" y="11911"/>
                    <a:pt x="-96" y="9119"/>
                    <a:pt x="4" y="4066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169" name="Forma libre: forma 168">
              <a:extLst>
                <a:ext uri="{FF2B5EF4-FFF2-40B4-BE49-F238E27FC236}">
                  <a16:creationId xmlns:a16="http://schemas.microsoft.com/office/drawing/2014/main" id="{011DF48E-011A-49B2-858B-23C041FCDF3F}"/>
                </a:ext>
              </a:extLst>
            </p:cNvPr>
            <p:cNvSpPr/>
            <p:nvPr/>
          </p:nvSpPr>
          <p:spPr>
            <a:xfrm>
              <a:off x="689212" y="4891594"/>
              <a:ext cx="28537" cy="12673"/>
            </a:xfrm>
            <a:custGeom>
              <a:avLst/>
              <a:gdLst>
                <a:gd name="connsiteX0" fmla="*/ 19486 w 28537"/>
                <a:gd name="connsiteY0" fmla="*/ 12660 h 12673"/>
                <a:gd name="connsiteX1" fmla="*/ 3529 w 28537"/>
                <a:gd name="connsiteY1" fmla="*/ 11613 h 12673"/>
                <a:gd name="connsiteX2" fmla="*/ 188 w 28537"/>
                <a:gd name="connsiteY2" fmla="*/ 8222 h 12673"/>
                <a:gd name="connsiteX3" fmla="*/ 7867 w 28537"/>
                <a:gd name="connsiteY3" fmla="*/ 144 h 12673"/>
                <a:gd name="connsiteX4" fmla="*/ 24872 w 28537"/>
                <a:gd name="connsiteY4" fmla="*/ 1291 h 12673"/>
                <a:gd name="connsiteX5" fmla="*/ 28313 w 28537"/>
                <a:gd name="connsiteY5" fmla="*/ 4532 h 12673"/>
                <a:gd name="connsiteX6" fmla="*/ 20483 w 28537"/>
                <a:gd name="connsiteY6" fmla="*/ 12610 h 12673"/>
                <a:gd name="connsiteX7" fmla="*/ 19386 w 28537"/>
                <a:gd name="connsiteY7" fmla="*/ 12610 h 12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37" h="12673">
                  <a:moveTo>
                    <a:pt x="19486" y="12660"/>
                  </a:moveTo>
                  <a:cubicBezTo>
                    <a:pt x="13602" y="12261"/>
                    <a:pt x="8565" y="11813"/>
                    <a:pt x="3529" y="11613"/>
                  </a:cubicBezTo>
                  <a:cubicBezTo>
                    <a:pt x="1135" y="11513"/>
                    <a:pt x="337" y="10616"/>
                    <a:pt x="188" y="8222"/>
                  </a:cubicBezTo>
                  <a:cubicBezTo>
                    <a:pt x="-311" y="-205"/>
                    <a:pt x="-411" y="-305"/>
                    <a:pt x="7867" y="144"/>
                  </a:cubicBezTo>
                  <a:cubicBezTo>
                    <a:pt x="13552" y="443"/>
                    <a:pt x="19187" y="1041"/>
                    <a:pt x="24872" y="1291"/>
                  </a:cubicBezTo>
                  <a:cubicBezTo>
                    <a:pt x="27215" y="1390"/>
                    <a:pt x="28163" y="2088"/>
                    <a:pt x="28313" y="4532"/>
                  </a:cubicBezTo>
                  <a:cubicBezTo>
                    <a:pt x="28911" y="12760"/>
                    <a:pt x="28911" y="12860"/>
                    <a:pt x="20483" y="12610"/>
                  </a:cubicBezTo>
                  <a:cubicBezTo>
                    <a:pt x="19835" y="12610"/>
                    <a:pt x="19237" y="12610"/>
                    <a:pt x="19386" y="12610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170" name="Forma libre: forma 169">
              <a:extLst>
                <a:ext uri="{FF2B5EF4-FFF2-40B4-BE49-F238E27FC236}">
                  <a16:creationId xmlns:a16="http://schemas.microsoft.com/office/drawing/2014/main" id="{4BFD456D-3AD7-444F-A514-B8240A6BDB82}"/>
                </a:ext>
              </a:extLst>
            </p:cNvPr>
            <p:cNvSpPr/>
            <p:nvPr/>
          </p:nvSpPr>
          <p:spPr>
            <a:xfrm>
              <a:off x="536942" y="4882823"/>
              <a:ext cx="25235" cy="15324"/>
            </a:xfrm>
            <a:custGeom>
              <a:avLst/>
              <a:gdLst>
                <a:gd name="connsiteX0" fmla="*/ 8991 w 25235"/>
                <a:gd name="connsiteY0" fmla="*/ 15198 h 15324"/>
                <a:gd name="connsiteX1" fmla="*/ 15 w 25235"/>
                <a:gd name="connsiteY1" fmla="*/ 7020 h 15324"/>
                <a:gd name="connsiteX2" fmla="*/ 5500 w 25235"/>
                <a:gd name="connsiteY2" fmla="*/ 1235 h 15324"/>
                <a:gd name="connsiteX3" fmla="*/ 21208 w 25235"/>
                <a:gd name="connsiteY3" fmla="*/ 38 h 15324"/>
                <a:gd name="connsiteX4" fmla="*/ 24998 w 25235"/>
                <a:gd name="connsiteY4" fmla="*/ 3479 h 15324"/>
                <a:gd name="connsiteX5" fmla="*/ 15224 w 25235"/>
                <a:gd name="connsiteY5" fmla="*/ 14749 h 15324"/>
                <a:gd name="connsiteX6" fmla="*/ 8941 w 25235"/>
                <a:gd name="connsiteY6" fmla="*/ 15198 h 1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35" h="15324">
                  <a:moveTo>
                    <a:pt x="8991" y="15198"/>
                  </a:moveTo>
                  <a:cubicBezTo>
                    <a:pt x="-1282" y="15347"/>
                    <a:pt x="115" y="16544"/>
                    <a:pt x="15" y="7020"/>
                  </a:cubicBezTo>
                  <a:cubicBezTo>
                    <a:pt x="15" y="1484"/>
                    <a:pt x="65" y="1534"/>
                    <a:pt x="5500" y="1235"/>
                  </a:cubicBezTo>
                  <a:cubicBezTo>
                    <a:pt x="10736" y="886"/>
                    <a:pt x="15972" y="537"/>
                    <a:pt x="21208" y="38"/>
                  </a:cubicBezTo>
                  <a:cubicBezTo>
                    <a:pt x="23901" y="-211"/>
                    <a:pt x="24849" y="736"/>
                    <a:pt x="24998" y="3479"/>
                  </a:cubicBezTo>
                  <a:cubicBezTo>
                    <a:pt x="25646" y="13901"/>
                    <a:pt x="25696" y="13901"/>
                    <a:pt x="15224" y="14749"/>
                  </a:cubicBezTo>
                  <a:cubicBezTo>
                    <a:pt x="12930" y="14948"/>
                    <a:pt x="10637" y="15098"/>
                    <a:pt x="8941" y="15198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171" name="Forma libre: forma 170">
              <a:extLst>
                <a:ext uri="{FF2B5EF4-FFF2-40B4-BE49-F238E27FC236}">
                  <a16:creationId xmlns:a16="http://schemas.microsoft.com/office/drawing/2014/main" id="{7A358D38-626E-41D8-B1E5-7FCFB816116A}"/>
                </a:ext>
              </a:extLst>
            </p:cNvPr>
            <p:cNvSpPr/>
            <p:nvPr/>
          </p:nvSpPr>
          <p:spPr>
            <a:xfrm>
              <a:off x="689411" y="4805390"/>
              <a:ext cx="28125" cy="15491"/>
            </a:xfrm>
            <a:custGeom>
              <a:avLst/>
              <a:gdLst>
                <a:gd name="connsiteX0" fmla="*/ 28114 w 28125"/>
                <a:gd name="connsiteY0" fmla="*/ 10350 h 15491"/>
                <a:gd name="connsiteX1" fmla="*/ 28114 w 28125"/>
                <a:gd name="connsiteY1" fmla="*/ 12893 h 15491"/>
                <a:gd name="connsiteX2" fmla="*/ 24922 w 28125"/>
                <a:gd name="connsiteY2" fmla="*/ 15387 h 15491"/>
                <a:gd name="connsiteX3" fmla="*/ 2482 w 28125"/>
                <a:gd name="connsiteY3" fmla="*/ 11746 h 15491"/>
                <a:gd name="connsiteX4" fmla="*/ 39 w 28125"/>
                <a:gd name="connsiteY4" fmla="*/ 8754 h 15491"/>
                <a:gd name="connsiteX5" fmla="*/ 8416 w 28125"/>
                <a:gd name="connsiteY5" fmla="*/ 975 h 15491"/>
                <a:gd name="connsiteX6" fmla="*/ 22130 w 28125"/>
                <a:gd name="connsiteY6" fmla="*/ 3319 h 15491"/>
                <a:gd name="connsiteX7" fmla="*/ 28114 w 28125"/>
                <a:gd name="connsiteY7" fmla="*/ 10350 h 1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125" h="15491">
                  <a:moveTo>
                    <a:pt x="28114" y="10350"/>
                  </a:moveTo>
                  <a:cubicBezTo>
                    <a:pt x="28114" y="11198"/>
                    <a:pt x="28114" y="12046"/>
                    <a:pt x="28114" y="12893"/>
                  </a:cubicBezTo>
                  <a:cubicBezTo>
                    <a:pt x="28263" y="15287"/>
                    <a:pt x="26917" y="15736"/>
                    <a:pt x="24922" y="15387"/>
                  </a:cubicBezTo>
                  <a:cubicBezTo>
                    <a:pt x="17442" y="14140"/>
                    <a:pt x="9962" y="12893"/>
                    <a:pt x="2482" y="11746"/>
                  </a:cubicBezTo>
                  <a:cubicBezTo>
                    <a:pt x="587" y="11447"/>
                    <a:pt x="39" y="10450"/>
                    <a:pt x="39" y="8754"/>
                  </a:cubicBezTo>
                  <a:cubicBezTo>
                    <a:pt x="39" y="-1618"/>
                    <a:pt x="-1058" y="-571"/>
                    <a:pt x="8416" y="975"/>
                  </a:cubicBezTo>
                  <a:cubicBezTo>
                    <a:pt x="13004" y="1723"/>
                    <a:pt x="17542" y="2471"/>
                    <a:pt x="22130" y="3319"/>
                  </a:cubicBezTo>
                  <a:cubicBezTo>
                    <a:pt x="28164" y="4416"/>
                    <a:pt x="28164" y="4466"/>
                    <a:pt x="28114" y="10350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172" name="Forma libre: forma 171">
              <a:extLst>
                <a:ext uri="{FF2B5EF4-FFF2-40B4-BE49-F238E27FC236}">
                  <a16:creationId xmlns:a16="http://schemas.microsoft.com/office/drawing/2014/main" id="{CA546392-C46D-491B-8BBC-5EABB0458F32}"/>
                </a:ext>
              </a:extLst>
            </p:cNvPr>
            <p:cNvSpPr/>
            <p:nvPr/>
          </p:nvSpPr>
          <p:spPr>
            <a:xfrm>
              <a:off x="536655" y="4833583"/>
              <a:ext cx="25302" cy="16528"/>
            </a:xfrm>
            <a:custGeom>
              <a:avLst/>
              <a:gdLst>
                <a:gd name="connsiteX0" fmla="*/ 25236 w 25302"/>
                <a:gd name="connsiteY0" fmla="*/ 7041 h 16528"/>
                <a:gd name="connsiteX1" fmla="*/ 25236 w 25302"/>
                <a:gd name="connsiteY1" fmla="*/ 10182 h 16528"/>
                <a:gd name="connsiteX2" fmla="*/ 21396 w 25302"/>
                <a:gd name="connsiteY2" fmla="*/ 14471 h 16528"/>
                <a:gd name="connsiteX3" fmla="*/ 3943 w 25302"/>
                <a:gd name="connsiteY3" fmla="*/ 16465 h 16528"/>
                <a:gd name="connsiteX4" fmla="*/ 203 w 25302"/>
                <a:gd name="connsiteY4" fmla="*/ 13025 h 16528"/>
                <a:gd name="connsiteX5" fmla="*/ 8979 w 25302"/>
                <a:gd name="connsiteY5" fmla="*/ 1755 h 16528"/>
                <a:gd name="connsiteX6" fmla="*/ 20798 w 25302"/>
                <a:gd name="connsiteY6" fmla="*/ 209 h 16528"/>
                <a:gd name="connsiteX7" fmla="*/ 25186 w 25302"/>
                <a:gd name="connsiteY7" fmla="*/ 3899 h 16528"/>
                <a:gd name="connsiteX8" fmla="*/ 25186 w 25302"/>
                <a:gd name="connsiteY8" fmla="*/ 7041 h 16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302" h="16528">
                  <a:moveTo>
                    <a:pt x="25236" y="7041"/>
                  </a:moveTo>
                  <a:cubicBezTo>
                    <a:pt x="25236" y="8088"/>
                    <a:pt x="25136" y="9135"/>
                    <a:pt x="25236" y="10182"/>
                  </a:cubicBezTo>
                  <a:cubicBezTo>
                    <a:pt x="25635" y="13174"/>
                    <a:pt x="24238" y="14221"/>
                    <a:pt x="21396" y="14471"/>
                  </a:cubicBezTo>
                  <a:cubicBezTo>
                    <a:pt x="15562" y="14969"/>
                    <a:pt x="9777" y="15717"/>
                    <a:pt x="3943" y="16465"/>
                  </a:cubicBezTo>
                  <a:cubicBezTo>
                    <a:pt x="1200" y="16815"/>
                    <a:pt x="352" y="15717"/>
                    <a:pt x="203" y="13025"/>
                  </a:cubicBezTo>
                  <a:cubicBezTo>
                    <a:pt x="-346" y="3251"/>
                    <a:pt x="-446" y="3251"/>
                    <a:pt x="8979" y="1755"/>
                  </a:cubicBezTo>
                  <a:cubicBezTo>
                    <a:pt x="12919" y="1156"/>
                    <a:pt x="16858" y="708"/>
                    <a:pt x="20798" y="209"/>
                  </a:cubicBezTo>
                  <a:cubicBezTo>
                    <a:pt x="24887" y="-290"/>
                    <a:pt x="25036" y="-190"/>
                    <a:pt x="25186" y="3899"/>
                  </a:cubicBezTo>
                  <a:cubicBezTo>
                    <a:pt x="25186" y="4946"/>
                    <a:pt x="25186" y="5993"/>
                    <a:pt x="25186" y="7041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173" name="Forma libre: forma 172">
              <a:extLst>
                <a:ext uri="{FF2B5EF4-FFF2-40B4-BE49-F238E27FC236}">
                  <a16:creationId xmlns:a16="http://schemas.microsoft.com/office/drawing/2014/main" id="{0025060C-BAAC-41FA-96CB-DF0F1F419464}"/>
                </a:ext>
              </a:extLst>
            </p:cNvPr>
            <p:cNvSpPr/>
            <p:nvPr/>
          </p:nvSpPr>
          <p:spPr>
            <a:xfrm>
              <a:off x="536874" y="4866375"/>
              <a:ext cx="25430" cy="15394"/>
            </a:xfrm>
            <a:custGeom>
              <a:avLst/>
              <a:gdLst>
                <a:gd name="connsiteX0" fmla="*/ 10356 w 25430"/>
                <a:gd name="connsiteY0" fmla="*/ 15290 h 15394"/>
                <a:gd name="connsiteX1" fmla="*/ 33 w 25430"/>
                <a:gd name="connsiteY1" fmla="*/ 6513 h 15394"/>
                <a:gd name="connsiteX2" fmla="*/ 4073 w 25430"/>
                <a:gd name="connsiteY2" fmla="*/ 1577 h 15394"/>
                <a:gd name="connsiteX3" fmla="*/ 21626 w 25430"/>
                <a:gd name="connsiteY3" fmla="*/ 31 h 15394"/>
                <a:gd name="connsiteX4" fmla="*/ 25116 w 25430"/>
                <a:gd name="connsiteY4" fmla="*/ 3072 h 15394"/>
                <a:gd name="connsiteX5" fmla="*/ 15143 w 25430"/>
                <a:gd name="connsiteY5" fmla="*/ 14991 h 15394"/>
                <a:gd name="connsiteX6" fmla="*/ 10356 w 25430"/>
                <a:gd name="connsiteY6" fmla="*/ 15290 h 15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430" h="15394">
                  <a:moveTo>
                    <a:pt x="10356" y="15290"/>
                  </a:moveTo>
                  <a:cubicBezTo>
                    <a:pt x="-216" y="15639"/>
                    <a:pt x="-116" y="15639"/>
                    <a:pt x="33" y="6513"/>
                  </a:cubicBezTo>
                  <a:cubicBezTo>
                    <a:pt x="33" y="3471"/>
                    <a:pt x="831" y="1826"/>
                    <a:pt x="4073" y="1577"/>
                  </a:cubicBezTo>
                  <a:cubicBezTo>
                    <a:pt x="9907" y="1178"/>
                    <a:pt x="15791" y="579"/>
                    <a:pt x="21626" y="31"/>
                  </a:cubicBezTo>
                  <a:cubicBezTo>
                    <a:pt x="23970" y="-169"/>
                    <a:pt x="24917" y="579"/>
                    <a:pt x="25116" y="3072"/>
                  </a:cubicBezTo>
                  <a:cubicBezTo>
                    <a:pt x="25964" y="13794"/>
                    <a:pt x="25815" y="14043"/>
                    <a:pt x="15143" y="14991"/>
                  </a:cubicBezTo>
                  <a:cubicBezTo>
                    <a:pt x="13049" y="15190"/>
                    <a:pt x="10954" y="15240"/>
                    <a:pt x="10356" y="15290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174" name="Forma libre: forma 173">
              <a:extLst>
                <a:ext uri="{FF2B5EF4-FFF2-40B4-BE49-F238E27FC236}">
                  <a16:creationId xmlns:a16="http://schemas.microsoft.com/office/drawing/2014/main" id="{7D96FBA7-4068-4C30-8913-5A88AE86451F}"/>
                </a:ext>
              </a:extLst>
            </p:cNvPr>
            <p:cNvSpPr/>
            <p:nvPr/>
          </p:nvSpPr>
          <p:spPr>
            <a:xfrm>
              <a:off x="536600" y="4817456"/>
              <a:ext cx="25339" cy="16378"/>
            </a:xfrm>
            <a:custGeom>
              <a:avLst/>
              <a:gdLst>
                <a:gd name="connsiteX0" fmla="*/ 25290 w 25339"/>
                <a:gd name="connsiteY0" fmla="*/ 6562 h 16378"/>
                <a:gd name="connsiteX1" fmla="*/ 17860 w 25339"/>
                <a:gd name="connsiteY1" fmla="*/ 14790 h 16378"/>
                <a:gd name="connsiteX2" fmla="*/ 3448 w 25339"/>
                <a:gd name="connsiteY2" fmla="*/ 16336 h 16378"/>
                <a:gd name="connsiteX3" fmla="*/ 357 w 25339"/>
                <a:gd name="connsiteY3" fmla="*/ 13593 h 16378"/>
                <a:gd name="connsiteX4" fmla="*/ 9482 w 25339"/>
                <a:gd name="connsiteY4" fmla="*/ 1775 h 16378"/>
                <a:gd name="connsiteX5" fmla="*/ 20702 w 25339"/>
                <a:gd name="connsiteY5" fmla="*/ 80 h 16378"/>
                <a:gd name="connsiteX6" fmla="*/ 25340 w 25339"/>
                <a:gd name="connsiteY6" fmla="*/ 4069 h 16378"/>
                <a:gd name="connsiteX7" fmla="*/ 25340 w 25339"/>
                <a:gd name="connsiteY7" fmla="*/ 6612 h 16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339" h="16378">
                  <a:moveTo>
                    <a:pt x="25290" y="6562"/>
                  </a:moveTo>
                  <a:cubicBezTo>
                    <a:pt x="25290" y="11483"/>
                    <a:pt x="22813" y="14225"/>
                    <a:pt x="17860" y="14790"/>
                  </a:cubicBezTo>
                  <a:cubicBezTo>
                    <a:pt x="13073" y="15339"/>
                    <a:pt x="8236" y="15788"/>
                    <a:pt x="3448" y="16336"/>
                  </a:cubicBezTo>
                  <a:cubicBezTo>
                    <a:pt x="1304" y="16585"/>
                    <a:pt x="556" y="15738"/>
                    <a:pt x="357" y="13593"/>
                  </a:cubicBezTo>
                  <a:cubicBezTo>
                    <a:pt x="-591" y="3820"/>
                    <a:pt x="-292" y="3321"/>
                    <a:pt x="9482" y="1775"/>
                  </a:cubicBezTo>
                  <a:cubicBezTo>
                    <a:pt x="13222" y="1177"/>
                    <a:pt x="16962" y="678"/>
                    <a:pt x="20702" y="80"/>
                  </a:cubicBezTo>
                  <a:cubicBezTo>
                    <a:pt x="23694" y="-353"/>
                    <a:pt x="25240" y="977"/>
                    <a:pt x="25340" y="4069"/>
                  </a:cubicBezTo>
                  <a:cubicBezTo>
                    <a:pt x="25340" y="4917"/>
                    <a:pt x="25340" y="5764"/>
                    <a:pt x="25340" y="6612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175" name="Forma libre: forma 174">
              <a:extLst>
                <a:ext uri="{FF2B5EF4-FFF2-40B4-BE49-F238E27FC236}">
                  <a16:creationId xmlns:a16="http://schemas.microsoft.com/office/drawing/2014/main" id="{D68742DB-1492-43C4-ACD7-2318AA0E429A}"/>
                </a:ext>
              </a:extLst>
            </p:cNvPr>
            <p:cNvSpPr/>
            <p:nvPr/>
          </p:nvSpPr>
          <p:spPr>
            <a:xfrm>
              <a:off x="536764" y="4800740"/>
              <a:ext cx="25238" cy="17294"/>
            </a:xfrm>
            <a:custGeom>
              <a:avLst/>
              <a:gdLst>
                <a:gd name="connsiteX0" fmla="*/ 1141 w 25238"/>
                <a:gd name="connsiteY0" fmla="*/ 17244 h 17294"/>
                <a:gd name="connsiteX1" fmla="*/ 443 w 25238"/>
                <a:gd name="connsiteY1" fmla="*/ 15150 h 17294"/>
                <a:gd name="connsiteX2" fmla="*/ 991 w 25238"/>
                <a:gd name="connsiteY2" fmla="*/ 4678 h 17294"/>
                <a:gd name="connsiteX3" fmla="*/ 10366 w 25238"/>
                <a:gd name="connsiteY3" fmla="*/ 2185 h 17294"/>
                <a:gd name="connsiteX4" fmla="*/ 20888 w 25238"/>
                <a:gd name="connsiteY4" fmla="*/ 389 h 17294"/>
                <a:gd name="connsiteX5" fmla="*/ 25127 w 25238"/>
                <a:gd name="connsiteY5" fmla="*/ 4080 h 17294"/>
                <a:gd name="connsiteX6" fmla="*/ 15502 w 25238"/>
                <a:gd name="connsiteY6" fmla="*/ 15350 h 17294"/>
                <a:gd name="connsiteX7" fmla="*/ 1141 w 25238"/>
                <a:gd name="connsiteY7" fmla="*/ 17294 h 17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238" h="17294">
                  <a:moveTo>
                    <a:pt x="1141" y="17244"/>
                  </a:moveTo>
                  <a:cubicBezTo>
                    <a:pt x="842" y="16347"/>
                    <a:pt x="443" y="15748"/>
                    <a:pt x="443" y="15150"/>
                  </a:cubicBezTo>
                  <a:cubicBezTo>
                    <a:pt x="443" y="11610"/>
                    <a:pt x="-854" y="7421"/>
                    <a:pt x="991" y="4678"/>
                  </a:cubicBezTo>
                  <a:cubicBezTo>
                    <a:pt x="2786" y="2035"/>
                    <a:pt x="7175" y="3082"/>
                    <a:pt x="10366" y="2185"/>
                  </a:cubicBezTo>
                  <a:cubicBezTo>
                    <a:pt x="13857" y="1187"/>
                    <a:pt x="17397" y="1137"/>
                    <a:pt x="20888" y="389"/>
                  </a:cubicBezTo>
                  <a:cubicBezTo>
                    <a:pt x="24827" y="-458"/>
                    <a:pt x="25226" y="-209"/>
                    <a:pt x="25127" y="4080"/>
                  </a:cubicBezTo>
                  <a:cubicBezTo>
                    <a:pt x="24877" y="14751"/>
                    <a:pt x="27670" y="13903"/>
                    <a:pt x="15502" y="15350"/>
                  </a:cubicBezTo>
                  <a:cubicBezTo>
                    <a:pt x="10715" y="15898"/>
                    <a:pt x="5978" y="16646"/>
                    <a:pt x="1141" y="17294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176" name="Forma libre: forma 175">
              <a:extLst>
                <a:ext uri="{FF2B5EF4-FFF2-40B4-BE49-F238E27FC236}">
                  <a16:creationId xmlns:a16="http://schemas.microsoft.com/office/drawing/2014/main" id="{46C977E8-6537-4E4F-9413-F47E4C632D1A}"/>
                </a:ext>
              </a:extLst>
            </p:cNvPr>
            <p:cNvSpPr/>
            <p:nvPr/>
          </p:nvSpPr>
          <p:spPr>
            <a:xfrm>
              <a:off x="536402" y="4850018"/>
              <a:ext cx="25549" cy="16171"/>
            </a:xfrm>
            <a:custGeom>
              <a:avLst/>
              <a:gdLst>
                <a:gd name="connsiteX0" fmla="*/ 25489 w 25549"/>
                <a:gd name="connsiteY0" fmla="*/ 6913 h 16171"/>
                <a:gd name="connsiteX1" fmla="*/ 25489 w 25549"/>
                <a:gd name="connsiteY1" fmla="*/ 10054 h 16171"/>
                <a:gd name="connsiteX2" fmla="*/ 21699 w 25549"/>
                <a:gd name="connsiteY2" fmla="*/ 14393 h 16171"/>
                <a:gd name="connsiteX3" fmla="*/ 3447 w 25549"/>
                <a:gd name="connsiteY3" fmla="*/ 16138 h 16171"/>
                <a:gd name="connsiteX4" fmla="*/ 555 w 25549"/>
                <a:gd name="connsiteY4" fmla="*/ 13794 h 16171"/>
                <a:gd name="connsiteX5" fmla="*/ 10180 w 25549"/>
                <a:gd name="connsiteY5" fmla="*/ 1278 h 16171"/>
                <a:gd name="connsiteX6" fmla="*/ 20851 w 25549"/>
                <a:gd name="connsiteY6" fmla="*/ 181 h 16171"/>
                <a:gd name="connsiteX7" fmla="*/ 25489 w 25549"/>
                <a:gd name="connsiteY7" fmla="*/ 4419 h 16171"/>
                <a:gd name="connsiteX8" fmla="*/ 25489 w 25549"/>
                <a:gd name="connsiteY8" fmla="*/ 6963 h 16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549" h="16171">
                  <a:moveTo>
                    <a:pt x="25489" y="6913"/>
                  </a:moveTo>
                  <a:cubicBezTo>
                    <a:pt x="25489" y="7960"/>
                    <a:pt x="25389" y="9057"/>
                    <a:pt x="25489" y="10054"/>
                  </a:cubicBezTo>
                  <a:cubicBezTo>
                    <a:pt x="25838" y="12947"/>
                    <a:pt x="24691" y="14193"/>
                    <a:pt x="21699" y="14393"/>
                  </a:cubicBezTo>
                  <a:cubicBezTo>
                    <a:pt x="15615" y="14792"/>
                    <a:pt x="9531" y="15490"/>
                    <a:pt x="3447" y="16138"/>
                  </a:cubicBezTo>
                  <a:cubicBezTo>
                    <a:pt x="1602" y="16338"/>
                    <a:pt x="854" y="15639"/>
                    <a:pt x="555" y="13794"/>
                  </a:cubicBezTo>
                  <a:cubicBezTo>
                    <a:pt x="-1041" y="4021"/>
                    <a:pt x="406" y="2175"/>
                    <a:pt x="10180" y="1278"/>
                  </a:cubicBezTo>
                  <a:cubicBezTo>
                    <a:pt x="13770" y="929"/>
                    <a:pt x="17310" y="530"/>
                    <a:pt x="20851" y="181"/>
                  </a:cubicBezTo>
                  <a:cubicBezTo>
                    <a:pt x="25289" y="-268"/>
                    <a:pt x="25339" y="-218"/>
                    <a:pt x="25489" y="4419"/>
                  </a:cubicBezTo>
                  <a:cubicBezTo>
                    <a:pt x="25489" y="5267"/>
                    <a:pt x="25489" y="6115"/>
                    <a:pt x="25489" y="6963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177" name="Forma libre: forma 176">
              <a:extLst>
                <a:ext uri="{FF2B5EF4-FFF2-40B4-BE49-F238E27FC236}">
                  <a16:creationId xmlns:a16="http://schemas.microsoft.com/office/drawing/2014/main" id="{1841607F-90E1-4967-B6A1-D27CEEC5193E}"/>
                </a:ext>
              </a:extLst>
            </p:cNvPr>
            <p:cNvSpPr/>
            <p:nvPr/>
          </p:nvSpPr>
          <p:spPr>
            <a:xfrm>
              <a:off x="536712" y="4915617"/>
              <a:ext cx="25612" cy="14678"/>
            </a:xfrm>
            <a:custGeom>
              <a:avLst/>
              <a:gdLst>
                <a:gd name="connsiteX0" fmla="*/ 12612 w 25612"/>
                <a:gd name="connsiteY0" fmla="*/ 14667 h 14678"/>
                <a:gd name="connsiteX1" fmla="*/ 3835 w 25612"/>
                <a:gd name="connsiteY1" fmla="*/ 14667 h 14678"/>
                <a:gd name="connsiteX2" fmla="*/ 195 w 25612"/>
                <a:gd name="connsiteY2" fmla="*/ 10927 h 14678"/>
                <a:gd name="connsiteX3" fmla="*/ 9370 w 25612"/>
                <a:gd name="connsiteY3" fmla="*/ 405 h 14678"/>
                <a:gd name="connsiteX4" fmla="*/ 21937 w 25612"/>
                <a:gd name="connsiteY4" fmla="*/ 6 h 14678"/>
                <a:gd name="connsiteX5" fmla="*/ 25278 w 25612"/>
                <a:gd name="connsiteY5" fmla="*/ 3347 h 14678"/>
                <a:gd name="connsiteX6" fmla="*/ 15155 w 25612"/>
                <a:gd name="connsiteY6" fmla="*/ 14368 h 14678"/>
                <a:gd name="connsiteX7" fmla="*/ 12662 w 25612"/>
                <a:gd name="connsiteY7" fmla="*/ 14368 h 14678"/>
                <a:gd name="connsiteX8" fmla="*/ 12662 w 25612"/>
                <a:gd name="connsiteY8" fmla="*/ 14567 h 14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612" h="14678">
                  <a:moveTo>
                    <a:pt x="12612" y="14667"/>
                  </a:moveTo>
                  <a:cubicBezTo>
                    <a:pt x="9670" y="14667"/>
                    <a:pt x="6777" y="14567"/>
                    <a:pt x="3835" y="14667"/>
                  </a:cubicBezTo>
                  <a:cubicBezTo>
                    <a:pt x="1092" y="14817"/>
                    <a:pt x="344" y="13520"/>
                    <a:pt x="195" y="10927"/>
                  </a:cubicBezTo>
                  <a:cubicBezTo>
                    <a:pt x="-354" y="954"/>
                    <a:pt x="-404" y="904"/>
                    <a:pt x="9370" y="405"/>
                  </a:cubicBezTo>
                  <a:cubicBezTo>
                    <a:pt x="13559" y="206"/>
                    <a:pt x="17748" y="206"/>
                    <a:pt x="21937" y="6"/>
                  </a:cubicBezTo>
                  <a:cubicBezTo>
                    <a:pt x="24430" y="-94"/>
                    <a:pt x="25078" y="1004"/>
                    <a:pt x="25278" y="3347"/>
                  </a:cubicBezTo>
                  <a:cubicBezTo>
                    <a:pt x="26126" y="14168"/>
                    <a:pt x="26175" y="14168"/>
                    <a:pt x="15155" y="14368"/>
                  </a:cubicBezTo>
                  <a:cubicBezTo>
                    <a:pt x="14307" y="14368"/>
                    <a:pt x="13459" y="14368"/>
                    <a:pt x="12662" y="14368"/>
                  </a:cubicBezTo>
                  <a:cubicBezTo>
                    <a:pt x="12662" y="14418"/>
                    <a:pt x="12662" y="14517"/>
                    <a:pt x="12662" y="14567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178" name="Forma libre: forma 177">
              <a:extLst>
                <a:ext uri="{FF2B5EF4-FFF2-40B4-BE49-F238E27FC236}">
                  <a16:creationId xmlns:a16="http://schemas.microsoft.com/office/drawing/2014/main" id="{5344BDDE-A66A-4349-A4B6-F5DA17D856E6}"/>
                </a:ext>
              </a:extLst>
            </p:cNvPr>
            <p:cNvSpPr/>
            <p:nvPr/>
          </p:nvSpPr>
          <p:spPr>
            <a:xfrm>
              <a:off x="537156" y="4784275"/>
              <a:ext cx="25215" cy="16681"/>
            </a:xfrm>
            <a:custGeom>
              <a:avLst/>
              <a:gdLst>
                <a:gd name="connsiteX0" fmla="*/ 23787 w 25215"/>
                <a:gd name="connsiteY0" fmla="*/ 50 h 16681"/>
                <a:gd name="connsiteX1" fmla="*/ 24286 w 25215"/>
                <a:gd name="connsiteY1" fmla="*/ 848 h 16681"/>
                <a:gd name="connsiteX2" fmla="*/ 14013 w 25215"/>
                <a:gd name="connsiteY2" fmla="*/ 15558 h 16681"/>
                <a:gd name="connsiteX3" fmla="*/ 6533 w 25215"/>
                <a:gd name="connsiteY3" fmla="*/ 16556 h 16681"/>
                <a:gd name="connsiteX4" fmla="*/ 0 w 25215"/>
                <a:gd name="connsiteY4" fmla="*/ 10672 h 16681"/>
                <a:gd name="connsiteX5" fmla="*/ 0 w 25215"/>
                <a:gd name="connsiteY5" fmla="*/ 6882 h 16681"/>
                <a:gd name="connsiteX6" fmla="*/ 2843 w 25215"/>
                <a:gd name="connsiteY6" fmla="*/ 3590 h 16681"/>
                <a:gd name="connsiteX7" fmla="*/ 23737 w 25215"/>
                <a:gd name="connsiteY7" fmla="*/ 0 h 16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215" h="16681">
                  <a:moveTo>
                    <a:pt x="23787" y="50"/>
                  </a:moveTo>
                  <a:cubicBezTo>
                    <a:pt x="24086" y="499"/>
                    <a:pt x="24236" y="648"/>
                    <a:pt x="24286" y="848"/>
                  </a:cubicBezTo>
                  <a:cubicBezTo>
                    <a:pt x="26280" y="13215"/>
                    <a:pt x="25981" y="13713"/>
                    <a:pt x="14013" y="15558"/>
                  </a:cubicBezTo>
                  <a:cubicBezTo>
                    <a:pt x="11520" y="15957"/>
                    <a:pt x="9026" y="16207"/>
                    <a:pt x="6533" y="16556"/>
                  </a:cubicBezTo>
                  <a:cubicBezTo>
                    <a:pt x="2145" y="17220"/>
                    <a:pt x="-33" y="15259"/>
                    <a:pt x="0" y="10672"/>
                  </a:cubicBezTo>
                  <a:cubicBezTo>
                    <a:pt x="0" y="9425"/>
                    <a:pt x="0" y="8128"/>
                    <a:pt x="0" y="6882"/>
                  </a:cubicBezTo>
                  <a:cubicBezTo>
                    <a:pt x="0" y="4887"/>
                    <a:pt x="748" y="3939"/>
                    <a:pt x="2843" y="3590"/>
                  </a:cubicBezTo>
                  <a:cubicBezTo>
                    <a:pt x="9874" y="2493"/>
                    <a:pt x="16855" y="1197"/>
                    <a:pt x="23737" y="0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179" name="Forma libre: forma 178">
              <a:extLst>
                <a:ext uri="{FF2B5EF4-FFF2-40B4-BE49-F238E27FC236}">
                  <a16:creationId xmlns:a16="http://schemas.microsoft.com/office/drawing/2014/main" id="{A473609F-1A04-4CF2-968F-EA18FDFEDED4}"/>
                </a:ext>
              </a:extLst>
            </p:cNvPr>
            <p:cNvSpPr/>
            <p:nvPr/>
          </p:nvSpPr>
          <p:spPr>
            <a:xfrm>
              <a:off x="536626" y="4899246"/>
              <a:ext cx="25628" cy="15417"/>
            </a:xfrm>
            <a:custGeom>
              <a:avLst/>
              <a:gdLst>
                <a:gd name="connsiteX0" fmla="*/ 11950 w 25628"/>
                <a:gd name="connsiteY0" fmla="*/ 14832 h 15417"/>
                <a:gd name="connsiteX1" fmla="*/ 9407 w 25628"/>
                <a:gd name="connsiteY1" fmla="*/ 14832 h 15417"/>
                <a:gd name="connsiteX2" fmla="*/ 1129 w 25628"/>
                <a:gd name="connsiteY2" fmla="*/ 14184 h 15417"/>
                <a:gd name="connsiteX3" fmla="*/ 481 w 25628"/>
                <a:gd name="connsiteY3" fmla="*/ 3113 h 15417"/>
                <a:gd name="connsiteX4" fmla="*/ 3124 w 25628"/>
                <a:gd name="connsiteY4" fmla="*/ 1168 h 15417"/>
                <a:gd name="connsiteX5" fmla="*/ 22023 w 25628"/>
                <a:gd name="connsiteY5" fmla="*/ 21 h 15417"/>
                <a:gd name="connsiteX6" fmla="*/ 25315 w 25628"/>
                <a:gd name="connsiteY6" fmla="*/ 3363 h 15417"/>
                <a:gd name="connsiteX7" fmla="*/ 15690 w 25628"/>
                <a:gd name="connsiteY7" fmla="*/ 14533 h 15417"/>
                <a:gd name="connsiteX8" fmla="*/ 11900 w 25628"/>
                <a:gd name="connsiteY8" fmla="*/ 14732 h 15417"/>
                <a:gd name="connsiteX9" fmla="*/ 11900 w 25628"/>
                <a:gd name="connsiteY9" fmla="*/ 14882 h 15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628" h="15417">
                  <a:moveTo>
                    <a:pt x="11950" y="14832"/>
                  </a:moveTo>
                  <a:cubicBezTo>
                    <a:pt x="11103" y="14832"/>
                    <a:pt x="10255" y="14832"/>
                    <a:pt x="9407" y="14832"/>
                  </a:cubicBezTo>
                  <a:cubicBezTo>
                    <a:pt x="6565" y="14732"/>
                    <a:pt x="2725" y="16577"/>
                    <a:pt x="1129" y="14184"/>
                  </a:cubicBezTo>
                  <a:cubicBezTo>
                    <a:pt x="-915" y="11142"/>
                    <a:pt x="431" y="6853"/>
                    <a:pt x="481" y="3113"/>
                  </a:cubicBezTo>
                  <a:cubicBezTo>
                    <a:pt x="481" y="1468"/>
                    <a:pt x="1827" y="1268"/>
                    <a:pt x="3124" y="1168"/>
                  </a:cubicBezTo>
                  <a:cubicBezTo>
                    <a:pt x="9407" y="819"/>
                    <a:pt x="15690" y="470"/>
                    <a:pt x="22023" y="21"/>
                  </a:cubicBezTo>
                  <a:cubicBezTo>
                    <a:pt x="24567" y="-178"/>
                    <a:pt x="25165" y="1019"/>
                    <a:pt x="25315" y="3363"/>
                  </a:cubicBezTo>
                  <a:cubicBezTo>
                    <a:pt x="26112" y="13984"/>
                    <a:pt x="26162" y="13984"/>
                    <a:pt x="15690" y="14533"/>
                  </a:cubicBezTo>
                  <a:cubicBezTo>
                    <a:pt x="14444" y="14583"/>
                    <a:pt x="13197" y="14632"/>
                    <a:pt x="11900" y="14732"/>
                  </a:cubicBezTo>
                  <a:cubicBezTo>
                    <a:pt x="11900" y="14732"/>
                    <a:pt x="11900" y="14832"/>
                    <a:pt x="11900" y="14882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180" name="Forma libre: forma 179">
              <a:extLst>
                <a:ext uri="{FF2B5EF4-FFF2-40B4-BE49-F238E27FC236}">
                  <a16:creationId xmlns:a16="http://schemas.microsoft.com/office/drawing/2014/main" id="{CF0316B5-2D96-42ED-B676-650DA16BB7CE}"/>
                </a:ext>
              </a:extLst>
            </p:cNvPr>
            <p:cNvSpPr/>
            <p:nvPr/>
          </p:nvSpPr>
          <p:spPr>
            <a:xfrm>
              <a:off x="445728" y="4829754"/>
              <a:ext cx="28055" cy="15138"/>
            </a:xfrm>
            <a:custGeom>
              <a:avLst/>
              <a:gdLst>
                <a:gd name="connsiteX0" fmla="*/ 28048 w 28055"/>
                <a:gd name="connsiteY0" fmla="*/ 6083 h 15138"/>
                <a:gd name="connsiteX1" fmla="*/ 21864 w 28055"/>
                <a:gd name="connsiteY1" fmla="*/ 12715 h 15138"/>
                <a:gd name="connsiteX2" fmla="*/ 4411 w 28055"/>
                <a:gd name="connsiteY2" fmla="*/ 14959 h 15138"/>
                <a:gd name="connsiteX3" fmla="*/ 73 w 28055"/>
                <a:gd name="connsiteY3" fmla="*/ 11119 h 15138"/>
                <a:gd name="connsiteX4" fmla="*/ 73 w 28055"/>
                <a:gd name="connsiteY4" fmla="*/ 7978 h 15138"/>
                <a:gd name="connsiteX5" fmla="*/ 4561 w 28055"/>
                <a:gd name="connsiteY5" fmla="*/ 2742 h 15138"/>
                <a:gd name="connsiteX6" fmla="*/ 21366 w 28055"/>
                <a:gd name="connsiteY6" fmla="*/ 498 h 15138"/>
                <a:gd name="connsiteX7" fmla="*/ 28048 w 28055"/>
                <a:gd name="connsiteY7" fmla="*/ 6083 h 15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055" h="15138">
                  <a:moveTo>
                    <a:pt x="28048" y="6083"/>
                  </a:moveTo>
                  <a:cubicBezTo>
                    <a:pt x="28048" y="12067"/>
                    <a:pt x="28048" y="12017"/>
                    <a:pt x="21864" y="12715"/>
                  </a:cubicBezTo>
                  <a:cubicBezTo>
                    <a:pt x="16030" y="13413"/>
                    <a:pt x="10246" y="14311"/>
                    <a:pt x="4411" y="14959"/>
                  </a:cubicBezTo>
                  <a:cubicBezTo>
                    <a:pt x="222" y="15408"/>
                    <a:pt x="222" y="15308"/>
                    <a:pt x="73" y="11119"/>
                  </a:cubicBezTo>
                  <a:cubicBezTo>
                    <a:pt x="73" y="10072"/>
                    <a:pt x="172" y="9025"/>
                    <a:pt x="73" y="7978"/>
                  </a:cubicBezTo>
                  <a:cubicBezTo>
                    <a:pt x="-376" y="4487"/>
                    <a:pt x="1270" y="3091"/>
                    <a:pt x="4561" y="2742"/>
                  </a:cubicBezTo>
                  <a:cubicBezTo>
                    <a:pt x="10196" y="2094"/>
                    <a:pt x="15781" y="1346"/>
                    <a:pt x="21366" y="498"/>
                  </a:cubicBezTo>
                  <a:cubicBezTo>
                    <a:pt x="28098" y="-500"/>
                    <a:pt x="28098" y="-599"/>
                    <a:pt x="28048" y="6083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181" name="Forma libre: forma 180">
              <a:extLst>
                <a:ext uri="{FF2B5EF4-FFF2-40B4-BE49-F238E27FC236}">
                  <a16:creationId xmlns:a16="http://schemas.microsoft.com/office/drawing/2014/main" id="{FA09EC7F-D8AF-4865-A76B-5E0D7640F917}"/>
                </a:ext>
              </a:extLst>
            </p:cNvPr>
            <p:cNvSpPr/>
            <p:nvPr/>
          </p:nvSpPr>
          <p:spPr>
            <a:xfrm>
              <a:off x="689154" y="4934573"/>
              <a:ext cx="28327" cy="11916"/>
            </a:xfrm>
            <a:custGeom>
              <a:avLst/>
              <a:gdLst>
                <a:gd name="connsiteX0" fmla="*/ 14358 w 28327"/>
                <a:gd name="connsiteY0" fmla="*/ 11619 h 11916"/>
                <a:gd name="connsiteX1" fmla="*/ 7426 w 28327"/>
                <a:gd name="connsiteY1" fmla="*/ 11619 h 11916"/>
                <a:gd name="connsiteX2" fmla="*/ 894 w 28327"/>
                <a:gd name="connsiteY2" fmla="*/ 10771 h 11916"/>
                <a:gd name="connsiteX3" fmla="*/ 445 w 28327"/>
                <a:gd name="connsiteY3" fmla="*/ 1546 h 11916"/>
                <a:gd name="connsiteX4" fmla="*/ 2789 w 28327"/>
                <a:gd name="connsiteY4" fmla="*/ 0 h 11916"/>
                <a:gd name="connsiteX5" fmla="*/ 26126 w 28327"/>
                <a:gd name="connsiteY5" fmla="*/ 299 h 11916"/>
                <a:gd name="connsiteX6" fmla="*/ 28320 w 28327"/>
                <a:gd name="connsiteY6" fmla="*/ 2743 h 11916"/>
                <a:gd name="connsiteX7" fmla="*/ 28320 w 28327"/>
                <a:gd name="connsiteY7" fmla="*/ 3989 h 11916"/>
                <a:gd name="connsiteX8" fmla="*/ 21289 w 28327"/>
                <a:gd name="connsiteY8" fmla="*/ 11669 h 11916"/>
                <a:gd name="connsiteX9" fmla="*/ 14358 w 28327"/>
                <a:gd name="connsiteY9" fmla="*/ 11669 h 11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327" h="11916">
                  <a:moveTo>
                    <a:pt x="14358" y="11619"/>
                  </a:moveTo>
                  <a:cubicBezTo>
                    <a:pt x="12064" y="11619"/>
                    <a:pt x="9720" y="11769"/>
                    <a:pt x="7426" y="11619"/>
                  </a:cubicBezTo>
                  <a:cubicBezTo>
                    <a:pt x="5182" y="11469"/>
                    <a:pt x="2140" y="12816"/>
                    <a:pt x="894" y="10771"/>
                  </a:cubicBezTo>
                  <a:cubicBezTo>
                    <a:pt x="-702" y="8078"/>
                    <a:pt x="295" y="4638"/>
                    <a:pt x="445" y="1546"/>
                  </a:cubicBezTo>
                  <a:cubicBezTo>
                    <a:pt x="495" y="299"/>
                    <a:pt x="1692" y="0"/>
                    <a:pt x="2789" y="0"/>
                  </a:cubicBezTo>
                  <a:cubicBezTo>
                    <a:pt x="10568" y="100"/>
                    <a:pt x="18347" y="199"/>
                    <a:pt x="26126" y="299"/>
                  </a:cubicBezTo>
                  <a:cubicBezTo>
                    <a:pt x="27722" y="299"/>
                    <a:pt x="28271" y="1297"/>
                    <a:pt x="28320" y="2743"/>
                  </a:cubicBezTo>
                  <a:cubicBezTo>
                    <a:pt x="28320" y="3142"/>
                    <a:pt x="28320" y="3590"/>
                    <a:pt x="28320" y="3989"/>
                  </a:cubicBezTo>
                  <a:cubicBezTo>
                    <a:pt x="28320" y="13464"/>
                    <a:pt x="28819" y="11469"/>
                    <a:pt x="21289" y="11669"/>
                  </a:cubicBezTo>
                  <a:cubicBezTo>
                    <a:pt x="18995" y="11719"/>
                    <a:pt x="16652" y="11669"/>
                    <a:pt x="14358" y="11669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182" name="Forma libre: forma 181">
              <a:extLst>
                <a:ext uri="{FF2B5EF4-FFF2-40B4-BE49-F238E27FC236}">
                  <a16:creationId xmlns:a16="http://schemas.microsoft.com/office/drawing/2014/main" id="{7C6DEFA5-5308-446C-B9F9-8E4CCA89BF62}"/>
                </a:ext>
              </a:extLst>
            </p:cNvPr>
            <p:cNvSpPr/>
            <p:nvPr/>
          </p:nvSpPr>
          <p:spPr>
            <a:xfrm>
              <a:off x="445657" y="4844760"/>
              <a:ext cx="28168" cy="14378"/>
            </a:xfrm>
            <a:custGeom>
              <a:avLst/>
              <a:gdLst>
                <a:gd name="connsiteX0" fmla="*/ 6228 w 28168"/>
                <a:gd name="connsiteY0" fmla="*/ 14165 h 14378"/>
                <a:gd name="connsiteX1" fmla="*/ 4333 w 28168"/>
                <a:gd name="connsiteY1" fmla="*/ 14364 h 14378"/>
                <a:gd name="connsiteX2" fmla="*/ 94 w 28168"/>
                <a:gd name="connsiteY2" fmla="*/ 10375 h 14378"/>
                <a:gd name="connsiteX3" fmla="*/ 6726 w 28168"/>
                <a:gd name="connsiteY3" fmla="*/ 2197 h 14378"/>
                <a:gd name="connsiteX4" fmla="*/ 24928 w 28168"/>
                <a:gd name="connsiteY4" fmla="*/ 53 h 14378"/>
                <a:gd name="connsiteX5" fmla="*/ 28119 w 28168"/>
                <a:gd name="connsiteY5" fmla="*/ 2696 h 14378"/>
                <a:gd name="connsiteX6" fmla="*/ 28119 w 28168"/>
                <a:gd name="connsiteY6" fmla="*/ 4590 h 14378"/>
                <a:gd name="connsiteX7" fmla="*/ 20689 w 28168"/>
                <a:gd name="connsiteY7" fmla="*/ 12818 h 14378"/>
                <a:gd name="connsiteX8" fmla="*/ 6228 w 28168"/>
                <a:gd name="connsiteY8" fmla="*/ 14265 h 14378"/>
                <a:gd name="connsiteX9" fmla="*/ 6228 w 28168"/>
                <a:gd name="connsiteY9" fmla="*/ 14165 h 14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168" h="14378">
                  <a:moveTo>
                    <a:pt x="6228" y="14165"/>
                  </a:moveTo>
                  <a:cubicBezTo>
                    <a:pt x="5579" y="14215"/>
                    <a:pt x="4981" y="14314"/>
                    <a:pt x="4333" y="14364"/>
                  </a:cubicBezTo>
                  <a:cubicBezTo>
                    <a:pt x="1607" y="14530"/>
                    <a:pt x="194" y="13201"/>
                    <a:pt x="94" y="10375"/>
                  </a:cubicBezTo>
                  <a:cubicBezTo>
                    <a:pt x="-205" y="3244"/>
                    <a:pt x="-205" y="3144"/>
                    <a:pt x="6726" y="2197"/>
                  </a:cubicBezTo>
                  <a:cubicBezTo>
                    <a:pt x="12760" y="1349"/>
                    <a:pt x="18844" y="751"/>
                    <a:pt x="24928" y="53"/>
                  </a:cubicBezTo>
                  <a:cubicBezTo>
                    <a:pt x="26972" y="-197"/>
                    <a:pt x="28219" y="402"/>
                    <a:pt x="28119" y="2696"/>
                  </a:cubicBezTo>
                  <a:cubicBezTo>
                    <a:pt x="28119" y="3344"/>
                    <a:pt x="28119" y="3942"/>
                    <a:pt x="28119" y="4590"/>
                  </a:cubicBezTo>
                  <a:cubicBezTo>
                    <a:pt x="28319" y="12220"/>
                    <a:pt x="28269" y="12170"/>
                    <a:pt x="20689" y="12818"/>
                  </a:cubicBezTo>
                  <a:cubicBezTo>
                    <a:pt x="15852" y="13217"/>
                    <a:pt x="11065" y="13766"/>
                    <a:pt x="6228" y="14265"/>
                  </a:cubicBezTo>
                  <a:cubicBezTo>
                    <a:pt x="6228" y="14265"/>
                    <a:pt x="6228" y="14215"/>
                    <a:pt x="6228" y="14165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183" name="Forma libre: forma 182">
              <a:extLst>
                <a:ext uri="{FF2B5EF4-FFF2-40B4-BE49-F238E27FC236}">
                  <a16:creationId xmlns:a16="http://schemas.microsoft.com/office/drawing/2014/main" id="{BCDD8D8B-A5C0-41CE-8CDC-439340FFF95F}"/>
                </a:ext>
              </a:extLst>
            </p:cNvPr>
            <p:cNvSpPr/>
            <p:nvPr/>
          </p:nvSpPr>
          <p:spPr>
            <a:xfrm>
              <a:off x="445425" y="4815096"/>
              <a:ext cx="28358" cy="15347"/>
            </a:xfrm>
            <a:custGeom>
              <a:avLst/>
              <a:gdLst>
                <a:gd name="connsiteX0" fmla="*/ 28351 w 28358"/>
                <a:gd name="connsiteY0" fmla="*/ 5731 h 15347"/>
                <a:gd name="connsiteX1" fmla="*/ 22865 w 28358"/>
                <a:gd name="connsiteY1" fmla="*/ 12513 h 15347"/>
                <a:gd name="connsiteX2" fmla="*/ 3467 w 28358"/>
                <a:gd name="connsiteY2" fmla="*/ 15255 h 15347"/>
                <a:gd name="connsiteX3" fmla="*/ 325 w 28358"/>
                <a:gd name="connsiteY3" fmla="*/ 12662 h 15347"/>
                <a:gd name="connsiteX4" fmla="*/ 7855 w 28358"/>
                <a:gd name="connsiteY4" fmla="*/ 2539 h 15347"/>
                <a:gd name="connsiteX5" fmla="*/ 23464 w 28358"/>
                <a:gd name="connsiteY5" fmla="*/ 96 h 15347"/>
                <a:gd name="connsiteX6" fmla="*/ 28351 w 28358"/>
                <a:gd name="connsiteY6" fmla="*/ 4434 h 15347"/>
                <a:gd name="connsiteX7" fmla="*/ 28351 w 28358"/>
                <a:gd name="connsiteY7" fmla="*/ 5681 h 1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58" h="15347">
                  <a:moveTo>
                    <a:pt x="28351" y="5731"/>
                  </a:moveTo>
                  <a:cubicBezTo>
                    <a:pt x="28351" y="11067"/>
                    <a:pt x="28799" y="11964"/>
                    <a:pt x="22865" y="12513"/>
                  </a:cubicBezTo>
                  <a:cubicBezTo>
                    <a:pt x="16383" y="13111"/>
                    <a:pt x="9900" y="14208"/>
                    <a:pt x="3467" y="15255"/>
                  </a:cubicBezTo>
                  <a:cubicBezTo>
                    <a:pt x="1173" y="15654"/>
                    <a:pt x="525" y="14757"/>
                    <a:pt x="325" y="12662"/>
                  </a:cubicBezTo>
                  <a:cubicBezTo>
                    <a:pt x="-572" y="4684"/>
                    <a:pt x="-73" y="3886"/>
                    <a:pt x="7855" y="2539"/>
                  </a:cubicBezTo>
                  <a:cubicBezTo>
                    <a:pt x="13041" y="1642"/>
                    <a:pt x="18277" y="944"/>
                    <a:pt x="23464" y="96"/>
                  </a:cubicBezTo>
                  <a:cubicBezTo>
                    <a:pt x="26655" y="-403"/>
                    <a:pt x="28284" y="1043"/>
                    <a:pt x="28351" y="4434"/>
                  </a:cubicBezTo>
                  <a:cubicBezTo>
                    <a:pt x="28351" y="4833"/>
                    <a:pt x="28351" y="5282"/>
                    <a:pt x="28351" y="5681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184" name="Forma libre: forma 183">
              <a:extLst>
                <a:ext uri="{FF2B5EF4-FFF2-40B4-BE49-F238E27FC236}">
                  <a16:creationId xmlns:a16="http://schemas.microsoft.com/office/drawing/2014/main" id="{FFEFCF9F-C79A-4F44-B924-ACFB30A01880}"/>
                </a:ext>
              </a:extLst>
            </p:cNvPr>
            <p:cNvSpPr/>
            <p:nvPr/>
          </p:nvSpPr>
          <p:spPr>
            <a:xfrm>
              <a:off x="445659" y="4800099"/>
              <a:ext cx="28117" cy="15801"/>
            </a:xfrm>
            <a:custGeom>
              <a:avLst/>
              <a:gdLst>
                <a:gd name="connsiteX0" fmla="*/ 28117 w 28117"/>
                <a:gd name="connsiteY0" fmla="*/ 5968 h 15801"/>
                <a:gd name="connsiteX1" fmla="*/ 22532 w 28117"/>
                <a:gd name="connsiteY1" fmla="*/ 12799 h 15801"/>
                <a:gd name="connsiteX2" fmla="*/ 3832 w 28117"/>
                <a:gd name="connsiteY2" fmla="*/ 15692 h 15801"/>
                <a:gd name="connsiteX3" fmla="*/ 92 w 28117"/>
                <a:gd name="connsiteY3" fmla="*/ 12401 h 15801"/>
                <a:gd name="connsiteX4" fmla="*/ 92 w 28117"/>
                <a:gd name="connsiteY4" fmla="*/ 11752 h 15801"/>
                <a:gd name="connsiteX5" fmla="*/ 7173 w 28117"/>
                <a:gd name="connsiteY5" fmla="*/ 3075 h 15801"/>
                <a:gd name="connsiteX6" fmla="*/ 23330 w 28117"/>
                <a:gd name="connsiteY6" fmla="*/ 333 h 15801"/>
                <a:gd name="connsiteX7" fmla="*/ 28067 w 28117"/>
                <a:gd name="connsiteY7" fmla="*/ 4023 h 15801"/>
                <a:gd name="connsiteX8" fmla="*/ 28067 w 28117"/>
                <a:gd name="connsiteY8" fmla="*/ 5918 h 15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117" h="15801">
                  <a:moveTo>
                    <a:pt x="28117" y="5968"/>
                  </a:moveTo>
                  <a:cubicBezTo>
                    <a:pt x="28117" y="11802"/>
                    <a:pt x="28117" y="11852"/>
                    <a:pt x="22532" y="12799"/>
                  </a:cubicBezTo>
                  <a:cubicBezTo>
                    <a:pt x="16299" y="13847"/>
                    <a:pt x="10065" y="14694"/>
                    <a:pt x="3832" y="15692"/>
                  </a:cubicBezTo>
                  <a:cubicBezTo>
                    <a:pt x="1139" y="16141"/>
                    <a:pt x="-207" y="15243"/>
                    <a:pt x="92" y="12401"/>
                  </a:cubicBezTo>
                  <a:cubicBezTo>
                    <a:pt x="92" y="12201"/>
                    <a:pt x="92" y="12002"/>
                    <a:pt x="92" y="11752"/>
                  </a:cubicBezTo>
                  <a:cubicBezTo>
                    <a:pt x="-207" y="4222"/>
                    <a:pt x="-207" y="4272"/>
                    <a:pt x="7173" y="3075"/>
                  </a:cubicBezTo>
                  <a:cubicBezTo>
                    <a:pt x="12559" y="2228"/>
                    <a:pt x="17944" y="1181"/>
                    <a:pt x="23330" y="333"/>
                  </a:cubicBezTo>
                  <a:cubicBezTo>
                    <a:pt x="27918" y="-365"/>
                    <a:pt x="27918" y="-316"/>
                    <a:pt x="28067" y="4023"/>
                  </a:cubicBezTo>
                  <a:cubicBezTo>
                    <a:pt x="28067" y="4671"/>
                    <a:pt x="28067" y="5270"/>
                    <a:pt x="28067" y="5918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185" name="Forma libre: forma 184">
              <a:extLst>
                <a:ext uri="{FF2B5EF4-FFF2-40B4-BE49-F238E27FC236}">
                  <a16:creationId xmlns:a16="http://schemas.microsoft.com/office/drawing/2014/main" id="{00ABAE7C-EB51-4657-A1BD-2782CC175610}"/>
                </a:ext>
              </a:extLst>
            </p:cNvPr>
            <p:cNvSpPr/>
            <p:nvPr/>
          </p:nvSpPr>
          <p:spPr>
            <a:xfrm>
              <a:off x="720943" y="4893428"/>
              <a:ext cx="24992" cy="10963"/>
            </a:xfrm>
            <a:custGeom>
              <a:avLst/>
              <a:gdLst>
                <a:gd name="connsiteX0" fmla="*/ 12289 w 24992"/>
                <a:gd name="connsiteY0" fmla="*/ 10776 h 10963"/>
                <a:gd name="connsiteX1" fmla="*/ 6605 w 24992"/>
                <a:gd name="connsiteY1" fmla="*/ 10776 h 10963"/>
                <a:gd name="connsiteX2" fmla="*/ 770 w 24992"/>
                <a:gd name="connsiteY2" fmla="*/ 9729 h 10963"/>
                <a:gd name="connsiteX3" fmla="*/ 471 w 24992"/>
                <a:gd name="connsiteY3" fmla="*/ 1700 h 10963"/>
                <a:gd name="connsiteX4" fmla="*/ 4061 w 24992"/>
                <a:gd name="connsiteY4" fmla="*/ 55 h 10963"/>
                <a:gd name="connsiteX5" fmla="*/ 21066 w 24992"/>
                <a:gd name="connsiteY5" fmla="*/ 5 h 10963"/>
                <a:gd name="connsiteX6" fmla="*/ 24956 w 24992"/>
                <a:gd name="connsiteY6" fmla="*/ 4194 h 10963"/>
                <a:gd name="connsiteX7" fmla="*/ 24956 w 24992"/>
                <a:gd name="connsiteY7" fmla="*/ 6687 h 10963"/>
                <a:gd name="connsiteX8" fmla="*/ 21066 w 24992"/>
                <a:gd name="connsiteY8" fmla="*/ 10826 h 10963"/>
                <a:gd name="connsiteX9" fmla="*/ 12240 w 24992"/>
                <a:gd name="connsiteY9" fmla="*/ 10826 h 1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992" h="10963">
                  <a:moveTo>
                    <a:pt x="12289" y="10776"/>
                  </a:moveTo>
                  <a:cubicBezTo>
                    <a:pt x="10394" y="10776"/>
                    <a:pt x="8500" y="10876"/>
                    <a:pt x="6605" y="10776"/>
                  </a:cubicBezTo>
                  <a:cubicBezTo>
                    <a:pt x="4610" y="10627"/>
                    <a:pt x="1867" y="11774"/>
                    <a:pt x="770" y="9729"/>
                  </a:cubicBezTo>
                  <a:cubicBezTo>
                    <a:pt x="-477" y="7385"/>
                    <a:pt x="72" y="4393"/>
                    <a:pt x="471" y="1700"/>
                  </a:cubicBezTo>
                  <a:cubicBezTo>
                    <a:pt x="770" y="-244"/>
                    <a:pt x="2665" y="105"/>
                    <a:pt x="4061" y="55"/>
                  </a:cubicBezTo>
                  <a:cubicBezTo>
                    <a:pt x="9746" y="55"/>
                    <a:pt x="15381" y="155"/>
                    <a:pt x="21066" y="5"/>
                  </a:cubicBezTo>
                  <a:cubicBezTo>
                    <a:pt x="24158" y="-95"/>
                    <a:pt x="25205" y="1301"/>
                    <a:pt x="24956" y="4194"/>
                  </a:cubicBezTo>
                  <a:cubicBezTo>
                    <a:pt x="24906" y="5042"/>
                    <a:pt x="24906" y="5889"/>
                    <a:pt x="24956" y="6687"/>
                  </a:cubicBezTo>
                  <a:cubicBezTo>
                    <a:pt x="25205" y="9530"/>
                    <a:pt x="24208" y="11026"/>
                    <a:pt x="21066" y="10826"/>
                  </a:cubicBezTo>
                  <a:cubicBezTo>
                    <a:pt x="18124" y="10627"/>
                    <a:pt x="15182" y="10826"/>
                    <a:pt x="12240" y="10826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186" name="Forma libre: forma 185">
              <a:extLst>
                <a:ext uri="{FF2B5EF4-FFF2-40B4-BE49-F238E27FC236}">
                  <a16:creationId xmlns:a16="http://schemas.microsoft.com/office/drawing/2014/main" id="{0738418C-3924-4DFE-8232-F22579672DA9}"/>
                </a:ext>
              </a:extLst>
            </p:cNvPr>
            <p:cNvSpPr/>
            <p:nvPr/>
          </p:nvSpPr>
          <p:spPr>
            <a:xfrm>
              <a:off x="757054" y="4893381"/>
              <a:ext cx="24632" cy="10834"/>
            </a:xfrm>
            <a:custGeom>
              <a:avLst/>
              <a:gdLst>
                <a:gd name="connsiteX0" fmla="*/ 11784 w 24632"/>
                <a:gd name="connsiteY0" fmla="*/ 10823 h 10834"/>
                <a:gd name="connsiteX1" fmla="*/ 3605 w 24632"/>
                <a:gd name="connsiteY1" fmla="*/ 10823 h 10834"/>
                <a:gd name="connsiteX2" fmla="*/ 15 w 24632"/>
                <a:gd name="connsiteY2" fmla="*/ 7083 h 10834"/>
                <a:gd name="connsiteX3" fmla="*/ 15 w 24632"/>
                <a:gd name="connsiteY3" fmla="*/ 3293 h 10834"/>
                <a:gd name="connsiteX4" fmla="*/ 3406 w 24632"/>
                <a:gd name="connsiteY4" fmla="*/ 2 h 10834"/>
                <a:gd name="connsiteX5" fmla="*/ 21009 w 24632"/>
                <a:gd name="connsiteY5" fmla="*/ 2 h 10834"/>
                <a:gd name="connsiteX6" fmla="*/ 24599 w 24632"/>
                <a:gd name="connsiteY6" fmla="*/ 3742 h 10834"/>
                <a:gd name="connsiteX7" fmla="*/ 24599 w 24632"/>
                <a:gd name="connsiteY7" fmla="*/ 7482 h 10834"/>
                <a:gd name="connsiteX8" fmla="*/ 21208 w 24632"/>
                <a:gd name="connsiteY8" fmla="*/ 10773 h 10834"/>
                <a:gd name="connsiteX9" fmla="*/ 11784 w 24632"/>
                <a:gd name="connsiteY9" fmla="*/ 10773 h 1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32" h="10834">
                  <a:moveTo>
                    <a:pt x="11784" y="10823"/>
                  </a:moveTo>
                  <a:cubicBezTo>
                    <a:pt x="9041" y="10823"/>
                    <a:pt x="6348" y="10673"/>
                    <a:pt x="3605" y="10823"/>
                  </a:cubicBezTo>
                  <a:cubicBezTo>
                    <a:pt x="813" y="10973"/>
                    <a:pt x="-135" y="9676"/>
                    <a:pt x="15" y="7083"/>
                  </a:cubicBezTo>
                  <a:cubicBezTo>
                    <a:pt x="65" y="5836"/>
                    <a:pt x="65" y="4590"/>
                    <a:pt x="15" y="3293"/>
                  </a:cubicBezTo>
                  <a:cubicBezTo>
                    <a:pt x="-85" y="899"/>
                    <a:pt x="1062" y="-48"/>
                    <a:pt x="3406" y="2"/>
                  </a:cubicBezTo>
                  <a:cubicBezTo>
                    <a:pt x="9290" y="102"/>
                    <a:pt x="15125" y="102"/>
                    <a:pt x="21009" y="2"/>
                  </a:cubicBezTo>
                  <a:cubicBezTo>
                    <a:pt x="23702" y="2"/>
                    <a:pt x="24849" y="1099"/>
                    <a:pt x="24599" y="3742"/>
                  </a:cubicBezTo>
                  <a:cubicBezTo>
                    <a:pt x="24500" y="4989"/>
                    <a:pt x="24500" y="6235"/>
                    <a:pt x="24599" y="7482"/>
                  </a:cubicBezTo>
                  <a:cubicBezTo>
                    <a:pt x="24749" y="9925"/>
                    <a:pt x="23552" y="10823"/>
                    <a:pt x="21208" y="10773"/>
                  </a:cubicBezTo>
                  <a:cubicBezTo>
                    <a:pt x="18067" y="10673"/>
                    <a:pt x="14925" y="10773"/>
                    <a:pt x="11784" y="10773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187" name="Forma libre: forma 186">
              <a:extLst>
                <a:ext uri="{FF2B5EF4-FFF2-40B4-BE49-F238E27FC236}">
                  <a16:creationId xmlns:a16="http://schemas.microsoft.com/office/drawing/2014/main" id="{1BB51950-956D-4F30-A26E-A45C28471515}"/>
                </a:ext>
              </a:extLst>
            </p:cNvPr>
            <p:cNvSpPr/>
            <p:nvPr/>
          </p:nvSpPr>
          <p:spPr>
            <a:xfrm>
              <a:off x="506520" y="4868831"/>
              <a:ext cx="28343" cy="11893"/>
            </a:xfrm>
            <a:custGeom>
              <a:avLst/>
              <a:gdLst>
                <a:gd name="connsiteX0" fmla="*/ 14480 w 28343"/>
                <a:gd name="connsiteY0" fmla="*/ 11886 h 11893"/>
                <a:gd name="connsiteX1" fmla="*/ 3759 w 28343"/>
                <a:gd name="connsiteY1" fmla="*/ 11886 h 11893"/>
                <a:gd name="connsiteX2" fmla="*/ 19 w 28343"/>
                <a:gd name="connsiteY2" fmla="*/ 8296 h 11893"/>
                <a:gd name="connsiteX3" fmla="*/ 5604 w 28343"/>
                <a:gd name="connsiteY3" fmla="*/ 1663 h 11893"/>
                <a:gd name="connsiteX4" fmla="*/ 23157 w 28343"/>
                <a:gd name="connsiteY4" fmla="*/ 118 h 11893"/>
                <a:gd name="connsiteX5" fmla="*/ 28343 w 28343"/>
                <a:gd name="connsiteY5" fmla="*/ 5204 h 11893"/>
                <a:gd name="connsiteX6" fmla="*/ 28343 w 28343"/>
                <a:gd name="connsiteY6" fmla="*/ 5852 h 11893"/>
                <a:gd name="connsiteX7" fmla="*/ 22658 w 28343"/>
                <a:gd name="connsiteY7" fmla="*/ 11886 h 11893"/>
                <a:gd name="connsiteX8" fmla="*/ 14480 w 28343"/>
                <a:gd name="connsiteY8" fmla="*/ 11886 h 11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343" h="11893">
                  <a:moveTo>
                    <a:pt x="14480" y="11886"/>
                  </a:moveTo>
                  <a:cubicBezTo>
                    <a:pt x="10890" y="11886"/>
                    <a:pt x="7349" y="11786"/>
                    <a:pt x="3759" y="11886"/>
                  </a:cubicBezTo>
                  <a:cubicBezTo>
                    <a:pt x="1116" y="11986"/>
                    <a:pt x="69" y="11038"/>
                    <a:pt x="19" y="8296"/>
                  </a:cubicBezTo>
                  <a:cubicBezTo>
                    <a:pt x="-81" y="2661"/>
                    <a:pt x="19" y="2262"/>
                    <a:pt x="5604" y="1663"/>
                  </a:cubicBezTo>
                  <a:cubicBezTo>
                    <a:pt x="11438" y="1015"/>
                    <a:pt x="17322" y="516"/>
                    <a:pt x="23157" y="118"/>
                  </a:cubicBezTo>
                  <a:cubicBezTo>
                    <a:pt x="28243" y="-232"/>
                    <a:pt x="28243" y="-132"/>
                    <a:pt x="28343" y="5204"/>
                  </a:cubicBezTo>
                  <a:cubicBezTo>
                    <a:pt x="28343" y="5403"/>
                    <a:pt x="28343" y="5603"/>
                    <a:pt x="28343" y="5852"/>
                  </a:cubicBezTo>
                  <a:cubicBezTo>
                    <a:pt x="28343" y="9842"/>
                    <a:pt x="26448" y="11853"/>
                    <a:pt x="22658" y="11886"/>
                  </a:cubicBezTo>
                  <a:cubicBezTo>
                    <a:pt x="19916" y="11886"/>
                    <a:pt x="17173" y="11886"/>
                    <a:pt x="14480" y="11886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188" name="Forma libre: forma 187">
              <a:extLst>
                <a:ext uri="{FF2B5EF4-FFF2-40B4-BE49-F238E27FC236}">
                  <a16:creationId xmlns:a16="http://schemas.microsoft.com/office/drawing/2014/main" id="{98E139A3-3D80-4626-BEFA-B75809803788}"/>
                </a:ext>
              </a:extLst>
            </p:cNvPr>
            <p:cNvSpPr/>
            <p:nvPr/>
          </p:nvSpPr>
          <p:spPr>
            <a:xfrm>
              <a:off x="476164" y="4871349"/>
              <a:ext cx="28370" cy="9317"/>
            </a:xfrm>
            <a:custGeom>
              <a:avLst/>
              <a:gdLst>
                <a:gd name="connsiteX0" fmla="*/ 13868 w 28370"/>
                <a:gd name="connsiteY0" fmla="*/ 9318 h 9317"/>
                <a:gd name="connsiteX1" fmla="*/ 3197 w 28370"/>
                <a:gd name="connsiteY1" fmla="*/ 9318 h 9317"/>
                <a:gd name="connsiteX2" fmla="*/ 5 w 28370"/>
                <a:gd name="connsiteY2" fmla="*/ 6525 h 9317"/>
                <a:gd name="connsiteX3" fmla="*/ 2499 w 28370"/>
                <a:gd name="connsiteY3" fmla="*/ 2386 h 9317"/>
                <a:gd name="connsiteX4" fmla="*/ 24988 w 28370"/>
                <a:gd name="connsiteY4" fmla="*/ 43 h 9317"/>
                <a:gd name="connsiteX5" fmla="*/ 28330 w 28370"/>
                <a:gd name="connsiteY5" fmla="*/ 3882 h 9317"/>
                <a:gd name="connsiteX6" fmla="*/ 25188 w 28370"/>
                <a:gd name="connsiteY6" fmla="*/ 9268 h 9317"/>
                <a:gd name="connsiteX7" fmla="*/ 13868 w 28370"/>
                <a:gd name="connsiteY7" fmla="*/ 9268 h 9317"/>
                <a:gd name="connsiteX8" fmla="*/ 13868 w 28370"/>
                <a:gd name="connsiteY8" fmla="*/ 9268 h 9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370" h="9317">
                  <a:moveTo>
                    <a:pt x="13868" y="9318"/>
                  </a:moveTo>
                  <a:cubicBezTo>
                    <a:pt x="10328" y="9318"/>
                    <a:pt x="6737" y="9318"/>
                    <a:pt x="3197" y="9318"/>
                  </a:cubicBezTo>
                  <a:cubicBezTo>
                    <a:pt x="1252" y="9318"/>
                    <a:pt x="-95" y="8819"/>
                    <a:pt x="5" y="6525"/>
                  </a:cubicBezTo>
                  <a:cubicBezTo>
                    <a:pt x="55" y="4680"/>
                    <a:pt x="-344" y="2685"/>
                    <a:pt x="2499" y="2386"/>
                  </a:cubicBezTo>
                  <a:cubicBezTo>
                    <a:pt x="10028" y="1688"/>
                    <a:pt x="17508" y="890"/>
                    <a:pt x="24988" y="43"/>
                  </a:cubicBezTo>
                  <a:cubicBezTo>
                    <a:pt x="28080" y="-307"/>
                    <a:pt x="28529" y="1539"/>
                    <a:pt x="28330" y="3882"/>
                  </a:cubicBezTo>
                  <a:cubicBezTo>
                    <a:pt x="28130" y="6126"/>
                    <a:pt x="29427" y="9318"/>
                    <a:pt x="25188" y="9268"/>
                  </a:cubicBezTo>
                  <a:cubicBezTo>
                    <a:pt x="21398" y="9268"/>
                    <a:pt x="17658" y="9268"/>
                    <a:pt x="13868" y="9268"/>
                  </a:cubicBezTo>
                  <a:lnTo>
                    <a:pt x="13868" y="9268"/>
                  </a:ln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189" name="Forma libre: forma 188">
              <a:extLst>
                <a:ext uri="{FF2B5EF4-FFF2-40B4-BE49-F238E27FC236}">
                  <a16:creationId xmlns:a16="http://schemas.microsoft.com/office/drawing/2014/main" id="{77A71D8A-9BDD-4D11-8181-7770E7D53ED5}"/>
                </a:ext>
              </a:extLst>
            </p:cNvPr>
            <p:cNvSpPr/>
            <p:nvPr/>
          </p:nvSpPr>
          <p:spPr>
            <a:xfrm>
              <a:off x="417476" y="4895718"/>
              <a:ext cx="17628" cy="10331"/>
            </a:xfrm>
            <a:custGeom>
              <a:avLst/>
              <a:gdLst>
                <a:gd name="connsiteX0" fmla="*/ 8427 w 17628"/>
                <a:gd name="connsiteY0" fmla="*/ 10331 h 10331"/>
                <a:gd name="connsiteX1" fmla="*/ 4687 w 17628"/>
                <a:gd name="connsiteY1" fmla="*/ 10331 h 10331"/>
                <a:gd name="connsiteX2" fmla="*/ 0 w 17628"/>
                <a:gd name="connsiteY2" fmla="*/ 5295 h 10331"/>
                <a:gd name="connsiteX3" fmla="*/ 5236 w 17628"/>
                <a:gd name="connsiteY3" fmla="*/ 109 h 10331"/>
                <a:gd name="connsiteX4" fmla="*/ 12766 w 17628"/>
                <a:gd name="connsiteY4" fmla="*/ 109 h 10331"/>
                <a:gd name="connsiteX5" fmla="*/ 17104 w 17628"/>
                <a:gd name="connsiteY5" fmla="*/ 1455 h 10331"/>
                <a:gd name="connsiteX6" fmla="*/ 16955 w 17628"/>
                <a:gd name="connsiteY6" fmla="*/ 9384 h 10331"/>
                <a:gd name="connsiteX7" fmla="*/ 14761 w 17628"/>
                <a:gd name="connsiteY7" fmla="*/ 10232 h 10331"/>
                <a:gd name="connsiteX8" fmla="*/ 8527 w 17628"/>
                <a:gd name="connsiteY8" fmla="*/ 10232 h 10331"/>
                <a:gd name="connsiteX9" fmla="*/ 8527 w 17628"/>
                <a:gd name="connsiteY9" fmla="*/ 10232 h 10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628" h="10331">
                  <a:moveTo>
                    <a:pt x="8427" y="10331"/>
                  </a:moveTo>
                  <a:cubicBezTo>
                    <a:pt x="7181" y="10331"/>
                    <a:pt x="5934" y="10331"/>
                    <a:pt x="4687" y="10331"/>
                  </a:cubicBezTo>
                  <a:cubicBezTo>
                    <a:pt x="1562" y="10232"/>
                    <a:pt x="0" y="8553"/>
                    <a:pt x="0" y="5295"/>
                  </a:cubicBezTo>
                  <a:cubicBezTo>
                    <a:pt x="0" y="208"/>
                    <a:pt x="0" y="208"/>
                    <a:pt x="5236" y="109"/>
                  </a:cubicBezTo>
                  <a:cubicBezTo>
                    <a:pt x="7729" y="109"/>
                    <a:pt x="10223" y="9"/>
                    <a:pt x="12766" y="109"/>
                  </a:cubicBezTo>
                  <a:cubicBezTo>
                    <a:pt x="14312" y="159"/>
                    <a:pt x="16556" y="-639"/>
                    <a:pt x="17104" y="1455"/>
                  </a:cubicBezTo>
                  <a:cubicBezTo>
                    <a:pt x="17802" y="4048"/>
                    <a:pt x="17852" y="6791"/>
                    <a:pt x="16955" y="9384"/>
                  </a:cubicBezTo>
                  <a:cubicBezTo>
                    <a:pt x="16656" y="10232"/>
                    <a:pt x="15608" y="10232"/>
                    <a:pt x="14761" y="10232"/>
                  </a:cubicBezTo>
                  <a:cubicBezTo>
                    <a:pt x="12666" y="10232"/>
                    <a:pt x="10572" y="10232"/>
                    <a:pt x="8527" y="10232"/>
                  </a:cubicBezTo>
                  <a:lnTo>
                    <a:pt x="8527" y="10232"/>
                  </a:ln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190" name="Forma libre: forma 189">
              <a:extLst>
                <a:ext uri="{FF2B5EF4-FFF2-40B4-BE49-F238E27FC236}">
                  <a16:creationId xmlns:a16="http://schemas.microsoft.com/office/drawing/2014/main" id="{6D3DCB23-8E33-4AE7-A29A-03F00C317726}"/>
                </a:ext>
              </a:extLst>
            </p:cNvPr>
            <p:cNvSpPr/>
            <p:nvPr/>
          </p:nvSpPr>
          <p:spPr>
            <a:xfrm>
              <a:off x="417418" y="4909279"/>
              <a:ext cx="17468" cy="10202"/>
            </a:xfrm>
            <a:custGeom>
              <a:avLst/>
              <a:gdLst>
                <a:gd name="connsiteX0" fmla="*/ 8885 w 17468"/>
                <a:gd name="connsiteY0" fmla="*/ 10084 h 10202"/>
                <a:gd name="connsiteX1" fmla="*/ 4447 w 17468"/>
                <a:gd name="connsiteY1" fmla="*/ 10084 h 10202"/>
                <a:gd name="connsiteX2" fmla="*/ 9 w 17468"/>
                <a:gd name="connsiteY2" fmla="*/ 5297 h 10202"/>
                <a:gd name="connsiteX3" fmla="*/ 5145 w 17468"/>
                <a:gd name="connsiteY3" fmla="*/ 11 h 10202"/>
                <a:gd name="connsiteX4" fmla="*/ 13971 w 17468"/>
                <a:gd name="connsiteY4" fmla="*/ 11 h 10202"/>
                <a:gd name="connsiteX5" fmla="*/ 17412 w 17468"/>
                <a:gd name="connsiteY5" fmla="*/ 3801 h 10202"/>
                <a:gd name="connsiteX6" fmla="*/ 17412 w 17468"/>
                <a:gd name="connsiteY6" fmla="*/ 6344 h 10202"/>
                <a:gd name="connsiteX7" fmla="*/ 13921 w 17468"/>
                <a:gd name="connsiteY7" fmla="*/ 10184 h 10202"/>
                <a:gd name="connsiteX8" fmla="*/ 8885 w 17468"/>
                <a:gd name="connsiteY8" fmla="*/ 10184 h 10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468" h="10202">
                  <a:moveTo>
                    <a:pt x="8885" y="10084"/>
                  </a:moveTo>
                  <a:cubicBezTo>
                    <a:pt x="7389" y="10084"/>
                    <a:pt x="5943" y="10084"/>
                    <a:pt x="4447" y="10084"/>
                  </a:cubicBezTo>
                  <a:cubicBezTo>
                    <a:pt x="58" y="9935"/>
                    <a:pt x="58" y="9935"/>
                    <a:pt x="9" y="5297"/>
                  </a:cubicBezTo>
                  <a:cubicBezTo>
                    <a:pt x="-41" y="111"/>
                    <a:pt x="-41" y="111"/>
                    <a:pt x="5145" y="11"/>
                  </a:cubicBezTo>
                  <a:cubicBezTo>
                    <a:pt x="8087" y="11"/>
                    <a:pt x="11029" y="161"/>
                    <a:pt x="13971" y="11"/>
                  </a:cubicBezTo>
                  <a:cubicBezTo>
                    <a:pt x="16863" y="-138"/>
                    <a:pt x="17711" y="1208"/>
                    <a:pt x="17412" y="3801"/>
                  </a:cubicBezTo>
                  <a:cubicBezTo>
                    <a:pt x="17312" y="4649"/>
                    <a:pt x="17362" y="5497"/>
                    <a:pt x="17412" y="6344"/>
                  </a:cubicBezTo>
                  <a:cubicBezTo>
                    <a:pt x="17611" y="8937"/>
                    <a:pt x="16764" y="10384"/>
                    <a:pt x="13921" y="10184"/>
                  </a:cubicBezTo>
                  <a:cubicBezTo>
                    <a:pt x="12226" y="10084"/>
                    <a:pt x="10580" y="10184"/>
                    <a:pt x="8885" y="10184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191" name="Forma libre: forma 190">
              <a:extLst>
                <a:ext uri="{FF2B5EF4-FFF2-40B4-BE49-F238E27FC236}">
                  <a16:creationId xmlns:a16="http://schemas.microsoft.com/office/drawing/2014/main" id="{1A3FF3BE-DFA5-48A8-811B-2F597B973B3B}"/>
                </a:ext>
              </a:extLst>
            </p:cNvPr>
            <p:cNvSpPr/>
            <p:nvPr/>
          </p:nvSpPr>
          <p:spPr>
            <a:xfrm>
              <a:off x="417426" y="4922386"/>
              <a:ext cx="17520" cy="10291"/>
            </a:xfrm>
            <a:custGeom>
              <a:avLst/>
              <a:gdLst>
                <a:gd name="connsiteX0" fmla="*/ 8478 w 17520"/>
                <a:gd name="connsiteY0" fmla="*/ 10242 h 10291"/>
                <a:gd name="connsiteX1" fmla="*/ 4688 w 17520"/>
                <a:gd name="connsiteY1" fmla="*/ 10242 h 10291"/>
                <a:gd name="connsiteX2" fmla="*/ 1 w 17520"/>
                <a:gd name="connsiteY2" fmla="*/ 5156 h 10291"/>
                <a:gd name="connsiteX3" fmla="*/ 4688 w 17520"/>
                <a:gd name="connsiteY3" fmla="*/ 19 h 10291"/>
                <a:gd name="connsiteX4" fmla="*/ 13465 w 17520"/>
                <a:gd name="connsiteY4" fmla="*/ 19 h 10291"/>
                <a:gd name="connsiteX5" fmla="*/ 17454 w 17520"/>
                <a:gd name="connsiteY5" fmla="*/ 4058 h 10291"/>
                <a:gd name="connsiteX6" fmla="*/ 11570 w 17520"/>
                <a:gd name="connsiteY6" fmla="*/ 10292 h 10291"/>
                <a:gd name="connsiteX7" fmla="*/ 8428 w 17520"/>
                <a:gd name="connsiteY7" fmla="*/ 10292 h 1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520" h="10291">
                  <a:moveTo>
                    <a:pt x="8478" y="10242"/>
                  </a:moveTo>
                  <a:cubicBezTo>
                    <a:pt x="7231" y="10242"/>
                    <a:pt x="5985" y="10242"/>
                    <a:pt x="4688" y="10242"/>
                  </a:cubicBezTo>
                  <a:cubicBezTo>
                    <a:pt x="1530" y="10142"/>
                    <a:pt x="-33" y="8447"/>
                    <a:pt x="1" y="5156"/>
                  </a:cubicBezTo>
                  <a:cubicBezTo>
                    <a:pt x="1" y="169"/>
                    <a:pt x="1" y="119"/>
                    <a:pt x="4688" y="19"/>
                  </a:cubicBezTo>
                  <a:cubicBezTo>
                    <a:pt x="7630" y="-31"/>
                    <a:pt x="10572" y="169"/>
                    <a:pt x="13465" y="19"/>
                  </a:cubicBezTo>
                  <a:cubicBezTo>
                    <a:pt x="16506" y="-180"/>
                    <a:pt x="17354" y="1166"/>
                    <a:pt x="17454" y="4058"/>
                  </a:cubicBezTo>
                  <a:cubicBezTo>
                    <a:pt x="17653" y="10292"/>
                    <a:pt x="17803" y="10292"/>
                    <a:pt x="11570" y="10292"/>
                  </a:cubicBezTo>
                  <a:cubicBezTo>
                    <a:pt x="10522" y="10292"/>
                    <a:pt x="9475" y="10292"/>
                    <a:pt x="8428" y="10292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192" name="Forma libre: forma 191">
              <a:extLst>
                <a:ext uri="{FF2B5EF4-FFF2-40B4-BE49-F238E27FC236}">
                  <a16:creationId xmlns:a16="http://schemas.microsoft.com/office/drawing/2014/main" id="{20124D17-CF5E-4C0E-BAB7-4EFCB16EB6B1}"/>
                </a:ext>
              </a:extLst>
            </p:cNvPr>
            <p:cNvSpPr/>
            <p:nvPr/>
          </p:nvSpPr>
          <p:spPr>
            <a:xfrm>
              <a:off x="417398" y="4937215"/>
              <a:ext cx="17581" cy="10123"/>
            </a:xfrm>
            <a:custGeom>
              <a:avLst/>
              <a:gdLst>
                <a:gd name="connsiteX0" fmla="*/ 8904 w 17581"/>
                <a:gd name="connsiteY0" fmla="*/ 1 h 10123"/>
                <a:gd name="connsiteX1" fmla="*/ 12046 w 17581"/>
                <a:gd name="connsiteY1" fmla="*/ 1 h 10123"/>
                <a:gd name="connsiteX2" fmla="*/ 17581 w 17581"/>
                <a:gd name="connsiteY2" fmla="*/ 5336 h 10123"/>
                <a:gd name="connsiteX3" fmla="*/ 12644 w 17581"/>
                <a:gd name="connsiteY3" fmla="*/ 10123 h 10123"/>
                <a:gd name="connsiteX4" fmla="*/ 4466 w 17581"/>
                <a:gd name="connsiteY4" fmla="*/ 10074 h 10123"/>
                <a:gd name="connsiteX5" fmla="*/ 28 w 17581"/>
                <a:gd name="connsiteY5" fmla="*/ 5336 h 10123"/>
                <a:gd name="connsiteX6" fmla="*/ 28 w 17581"/>
                <a:gd name="connsiteY6" fmla="*/ 3441 h 10123"/>
                <a:gd name="connsiteX7" fmla="*/ 3219 w 17581"/>
                <a:gd name="connsiteY7" fmla="*/ 50 h 10123"/>
                <a:gd name="connsiteX8" fmla="*/ 6361 w 17581"/>
                <a:gd name="connsiteY8" fmla="*/ 50 h 10123"/>
                <a:gd name="connsiteX9" fmla="*/ 8904 w 17581"/>
                <a:gd name="connsiteY9" fmla="*/ 50 h 10123"/>
                <a:gd name="connsiteX10" fmla="*/ 8904 w 17581"/>
                <a:gd name="connsiteY10" fmla="*/ 50 h 10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581" h="10123">
                  <a:moveTo>
                    <a:pt x="8904" y="1"/>
                  </a:moveTo>
                  <a:cubicBezTo>
                    <a:pt x="9951" y="1"/>
                    <a:pt x="10999" y="1"/>
                    <a:pt x="12046" y="1"/>
                  </a:cubicBezTo>
                  <a:cubicBezTo>
                    <a:pt x="15769" y="-34"/>
                    <a:pt x="17614" y="1746"/>
                    <a:pt x="17581" y="5336"/>
                  </a:cubicBezTo>
                  <a:cubicBezTo>
                    <a:pt x="17581" y="10024"/>
                    <a:pt x="17581" y="10074"/>
                    <a:pt x="12644" y="10123"/>
                  </a:cubicBezTo>
                  <a:cubicBezTo>
                    <a:pt x="9902" y="10123"/>
                    <a:pt x="7159" y="10123"/>
                    <a:pt x="4466" y="10074"/>
                  </a:cubicBezTo>
                  <a:cubicBezTo>
                    <a:pt x="78" y="9924"/>
                    <a:pt x="78" y="9874"/>
                    <a:pt x="28" y="5336"/>
                  </a:cubicBezTo>
                  <a:cubicBezTo>
                    <a:pt x="28" y="4688"/>
                    <a:pt x="78" y="4090"/>
                    <a:pt x="28" y="3441"/>
                  </a:cubicBezTo>
                  <a:cubicBezTo>
                    <a:pt x="-172" y="1098"/>
                    <a:pt x="676" y="-149"/>
                    <a:pt x="3219" y="50"/>
                  </a:cubicBezTo>
                  <a:cubicBezTo>
                    <a:pt x="4267" y="150"/>
                    <a:pt x="5314" y="50"/>
                    <a:pt x="6361" y="50"/>
                  </a:cubicBezTo>
                  <a:cubicBezTo>
                    <a:pt x="7209" y="50"/>
                    <a:pt x="8057" y="50"/>
                    <a:pt x="8904" y="50"/>
                  </a:cubicBezTo>
                  <a:lnTo>
                    <a:pt x="8904" y="50"/>
                  </a:ln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193" name="Forma libre: forma 192">
              <a:extLst>
                <a:ext uri="{FF2B5EF4-FFF2-40B4-BE49-F238E27FC236}">
                  <a16:creationId xmlns:a16="http://schemas.microsoft.com/office/drawing/2014/main" id="{6EFFBE5C-72B4-492B-96D2-C9C1FADF28E9}"/>
                </a:ext>
              </a:extLst>
            </p:cNvPr>
            <p:cNvSpPr/>
            <p:nvPr/>
          </p:nvSpPr>
          <p:spPr>
            <a:xfrm>
              <a:off x="436354" y="4909159"/>
              <a:ext cx="16428" cy="10534"/>
            </a:xfrm>
            <a:custGeom>
              <a:avLst/>
              <a:gdLst>
                <a:gd name="connsiteX0" fmla="*/ 16428 w 16428"/>
                <a:gd name="connsiteY0" fmla="*/ 9307 h 10534"/>
                <a:gd name="connsiteX1" fmla="*/ 1768 w 16428"/>
                <a:gd name="connsiteY1" fmla="*/ 10055 h 10534"/>
                <a:gd name="connsiteX2" fmla="*/ 22 w 16428"/>
                <a:gd name="connsiteY2" fmla="*/ 7911 h 10534"/>
                <a:gd name="connsiteX3" fmla="*/ 22 w 16428"/>
                <a:gd name="connsiteY3" fmla="*/ 2874 h 10534"/>
                <a:gd name="connsiteX4" fmla="*/ 2515 w 16428"/>
                <a:gd name="connsiteY4" fmla="*/ 182 h 10534"/>
                <a:gd name="connsiteX5" fmla="*/ 16229 w 16428"/>
                <a:gd name="connsiteY5" fmla="*/ 431 h 10534"/>
                <a:gd name="connsiteX6" fmla="*/ 16428 w 16428"/>
                <a:gd name="connsiteY6" fmla="*/ 9307 h 1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28" h="10534">
                  <a:moveTo>
                    <a:pt x="16428" y="9307"/>
                  </a:moveTo>
                  <a:cubicBezTo>
                    <a:pt x="11641" y="11452"/>
                    <a:pt x="6704" y="10155"/>
                    <a:pt x="1768" y="10055"/>
                  </a:cubicBezTo>
                  <a:cubicBezTo>
                    <a:pt x="471" y="10055"/>
                    <a:pt x="22" y="9008"/>
                    <a:pt x="22" y="7911"/>
                  </a:cubicBezTo>
                  <a:cubicBezTo>
                    <a:pt x="-28" y="6265"/>
                    <a:pt x="22" y="4570"/>
                    <a:pt x="22" y="2874"/>
                  </a:cubicBezTo>
                  <a:cubicBezTo>
                    <a:pt x="-28" y="1079"/>
                    <a:pt x="670" y="82"/>
                    <a:pt x="2515" y="182"/>
                  </a:cubicBezTo>
                  <a:cubicBezTo>
                    <a:pt x="7103" y="431"/>
                    <a:pt x="11691" y="-516"/>
                    <a:pt x="16229" y="431"/>
                  </a:cubicBezTo>
                  <a:cubicBezTo>
                    <a:pt x="16279" y="3373"/>
                    <a:pt x="16378" y="6315"/>
                    <a:pt x="16428" y="9307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194" name="Forma libre: forma 193">
              <a:extLst>
                <a:ext uri="{FF2B5EF4-FFF2-40B4-BE49-F238E27FC236}">
                  <a16:creationId xmlns:a16="http://schemas.microsoft.com/office/drawing/2014/main" id="{D9150800-0C00-4F9B-9950-6DB6CDB62BEA}"/>
                </a:ext>
              </a:extLst>
            </p:cNvPr>
            <p:cNvSpPr/>
            <p:nvPr/>
          </p:nvSpPr>
          <p:spPr>
            <a:xfrm>
              <a:off x="436196" y="4922129"/>
              <a:ext cx="16936" cy="10803"/>
            </a:xfrm>
            <a:custGeom>
              <a:avLst/>
              <a:gdLst>
                <a:gd name="connsiteX0" fmla="*/ 8408 w 16936"/>
                <a:gd name="connsiteY0" fmla="*/ 10698 h 10803"/>
                <a:gd name="connsiteX1" fmla="*/ 5914 w 16936"/>
                <a:gd name="connsiteY1" fmla="*/ 10698 h 10803"/>
                <a:gd name="connsiteX2" fmla="*/ 30 w 16936"/>
                <a:gd name="connsiteY2" fmla="*/ 4315 h 10803"/>
                <a:gd name="connsiteX3" fmla="*/ 4518 w 16936"/>
                <a:gd name="connsiteY3" fmla="*/ 27 h 10803"/>
                <a:gd name="connsiteX4" fmla="*/ 12646 w 16936"/>
                <a:gd name="connsiteY4" fmla="*/ 27 h 10803"/>
                <a:gd name="connsiteX5" fmla="*/ 16885 w 16936"/>
                <a:gd name="connsiteY5" fmla="*/ 4415 h 10803"/>
                <a:gd name="connsiteX6" fmla="*/ 16885 w 16936"/>
                <a:gd name="connsiteY6" fmla="*/ 6310 h 10803"/>
                <a:gd name="connsiteX7" fmla="*/ 12796 w 16936"/>
                <a:gd name="connsiteY7" fmla="*/ 10748 h 10803"/>
                <a:gd name="connsiteX8" fmla="*/ 8408 w 16936"/>
                <a:gd name="connsiteY8" fmla="*/ 10748 h 10803"/>
                <a:gd name="connsiteX9" fmla="*/ 8408 w 16936"/>
                <a:gd name="connsiteY9" fmla="*/ 10748 h 10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936" h="10803">
                  <a:moveTo>
                    <a:pt x="8408" y="10698"/>
                  </a:moveTo>
                  <a:cubicBezTo>
                    <a:pt x="7560" y="10698"/>
                    <a:pt x="6762" y="10698"/>
                    <a:pt x="5914" y="10698"/>
                  </a:cubicBezTo>
                  <a:cubicBezTo>
                    <a:pt x="-269" y="10648"/>
                    <a:pt x="-70" y="10599"/>
                    <a:pt x="30" y="4315"/>
                  </a:cubicBezTo>
                  <a:cubicBezTo>
                    <a:pt x="80" y="924"/>
                    <a:pt x="1526" y="-73"/>
                    <a:pt x="4518" y="27"/>
                  </a:cubicBezTo>
                  <a:cubicBezTo>
                    <a:pt x="7211" y="127"/>
                    <a:pt x="9953" y="226"/>
                    <a:pt x="12646" y="27"/>
                  </a:cubicBezTo>
                  <a:cubicBezTo>
                    <a:pt x="16037" y="-223"/>
                    <a:pt x="17184" y="1273"/>
                    <a:pt x="16885" y="4415"/>
                  </a:cubicBezTo>
                  <a:cubicBezTo>
                    <a:pt x="16835" y="5013"/>
                    <a:pt x="16835" y="5662"/>
                    <a:pt x="16885" y="6310"/>
                  </a:cubicBezTo>
                  <a:cubicBezTo>
                    <a:pt x="17184" y="9352"/>
                    <a:pt x="16237" y="11147"/>
                    <a:pt x="12796" y="10748"/>
                  </a:cubicBezTo>
                  <a:cubicBezTo>
                    <a:pt x="11350" y="10599"/>
                    <a:pt x="9904" y="10748"/>
                    <a:pt x="8408" y="10748"/>
                  </a:cubicBezTo>
                  <a:lnTo>
                    <a:pt x="8408" y="10748"/>
                  </a:ln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195" name="Forma libre: forma 194">
              <a:extLst>
                <a:ext uri="{FF2B5EF4-FFF2-40B4-BE49-F238E27FC236}">
                  <a16:creationId xmlns:a16="http://schemas.microsoft.com/office/drawing/2014/main" id="{1B5392BB-4A71-43AE-B204-433400D706AE}"/>
                </a:ext>
              </a:extLst>
            </p:cNvPr>
            <p:cNvSpPr/>
            <p:nvPr/>
          </p:nvSpPr>
          <p:spPr>
            <a:xfrm>
              <a:off x="436119" y="4937027"/>
              <a:ext cx="16463" cy="10384"/>
            </a:xfrm>
            <a:custGeom>
              <a:avLst/>
              <a:gdLst>
                <a:gd name="connsiteX0" fmla="*/ 16413 w 16463"/>
                <a:gd name="connsiteY0" fmla="*/ 10063 h 10384"/>
                <a:gd name="connsiteX1" fmla="*/ 3947 w 16463"/>
                <a:gd name="connsiteY1" fmla="*/ 10362 h 10384"/>
                <a:gd name="connsiteX2" fmla="*/ 57 w 16463"/>
                <a:gd name="connsiteY2" fmla="*/ 6423 h 10384"/>
                <a:gd name="connsiteX3" fmla="*/ 57 w 16463"/>
                <a:gd name="connsiteY3" fmla="*/ 3281 h 10384"/>
                <a:gd name="connsiteX4" fmla="*/ 3398 w 16463"/>
                <a:gd name="connsiteY4" fmla="*/ 40 h 10384"/>
                <a:gd name="connsiteX5" fmla="*/ 16463 w 16463"/>
                <a:gd name="connsiteY5" fmla="*/ 389 h 10384"/>
                <a:gd name="connsiteX6" fmla="*/ 16413 w 16463"/>
                <a:gd name="connsiteY6" fmla="*/ 9963 h 10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63" h="10384">
                  <a:moveTo>
                    <a:pt x="16413" y="10063"/>
                  </a:moveTo>
                  <a:cubicBezTo>
                    <a:pt x="12274" y="10163"/>
                    <a:pt x="8086" y="10113"/>
                    <a:pt x="3947" y="10362"/>
                  </a:cubicBezTo>
                  <a:cubicBezTo>
                    <a:pt x="955" y="10562"/>
                    <a:pt x="-292" y="9415"/>
                    <a:pt x="57" y="6423"/>
                  </a:cubicBezTo>
                  <a:cubicBezTo>
                    <a:pt x="207" y="5376"/>
                    <a:pt x="157" y="4328"/>
                    <a:pt x="57" y="3281"/>
                  </a:cubicBezTo>
                  <a:cubicBezTo>
                    <a:pt x="-142" y="838"/>
                    <a:pt x="1054" y="-60"/>
                    <a:pt x="3398" y="40"/>
                  </a:cubicBezTo>
                  <a:cubicBezTo>
                    <a:pt x="7737" y="239"/>
                    <a:pt x="12125" y="-359"/>
                    <a:pt x="16463" y="389"/>
                  </a:cubicBezTo>
                  <a:cubicBezTo>
                    <a:pt x="16463" y="3580"/>
                    <a:pt x="16463" y="6772"/>
                    <a:pt x="16413" y="9963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196" name="Forma libre: forma 195">
              <a:extLst>
                <a:ext uri="{FF2B5EF4-FFF2-40B4-BE49-F238E27FC236}">
                  <a16:creationId xmlns:a16="http://schemas.microsoft.com/office/drawing/2014/main" id="{A5937F57-4384-441E-9A81-F4A2C58D70A9}"/>
                </a:ext>
              </a:extLst>
            </p:cNvPr>
            <p:cNvSpPr/>
            <p:nvPr/>
          </p:nvSpPr>
          <p:spPr>
            <a:xfrm>
              <a:off x="435867" y="4895771"/>
              <a:ext cx="17247" cy="10472"/>
            </a:xfrm>
            <a:custGeom>
              <a:avLst/>
              <a:gdLst>
                <a:gd name="connsiteX0" fmla="*/ 10183 w 17247"/>
                <a:gd name="connsiteY0" fmla="*/ 10278 h 10472"/>
                <a:gd name="connsiteX1" fmla="*/ 6743 w 17247"/>
                <a:gd name="connsiteY1" fmla="*/ 10278 h 10472"/>
                <a:gd name="connsiteX2" fmla="*/ 609 w 17247"/>
                <a:gd name="connsiteY2" fmla="*/ 1801 h 10472"/>
                <a:gd name="connsiteX3" fmla="*/ 3501 w 17247"/>
                <a:gd name="connsiteY3" fmla="*/ 55 h 10472"/>
                <a:gd name="connsiteX4" fmla="*/ 13524 w 17247"/>
                <a:gd name="connsiteY4" fmla="*/ 6 h 10472"/>
                <a:gd name="connsiteX5" fmla="*/ 17215 w 17247"/>
                <a:gd name="connsiteY5" fmla="*/ 3696 h 10472"/>
                <a:gd name="connsiteX6" fmla="*/ 17215 w 17247"/>
                <a:gd name="connsiteY6" fmla="*/ 6837 h 10472"/>
                <a:gd name="connsiteX7" fmla="*/ 13574 w 17247"/>
                <a:gd name="connsiteY7" fmla="*/ 10428 h 10472"/>
                <a:gd name="connsiteX8" fmla="*/ 10183 w 17247"/>
                <a:gd name="connsiteY8" fmla="*/ 10278 h 10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247" h="10472">
                  <a:moveTo>
                    <a:pt x="10183" y="10278"/>
                  </a:moveTo>
                  <a:cubicBezTo>
                    <a:pt x="8388" y="10278"/>
                    <a:pt x="7540" y="10278"/>
                    <a:pt x="6743" y="10278"/>
                  </a:cubicBezTo>
                  <a:cubicBezTo>
                    <a:pt x="858" y="10278"/>
                    <a:pt x="-1136" y="7386"/>
                    <a:pt x="609" y="1801"/>
                  </a:cubicBezTo>
                  <a:cubicBezTo>
                    <a:pt x="1108" y="255"/>
                    <a:pt x="2205" y="105"/>
                    <a:pt x="3501" y="55"/>
                  </a:cubicBezTo>
                  <a:cubicBezTo>
                    <a:pt x="6842" y="55"/>
                    <a:pt x="10183" y="155"/>
                    <a:pt x="13524" y="6"/>
                  </a:cubicBezTo>
                  <a:cubicBezTo>
                    <a:pt x="16267" y="-94"/>
                    <a:pt x="17314" y="1152"/>
                    <a:pt x="17215" y="3696"/>
                  </a:cubicBezTo>
                  <a:cubicBezTo>
                    <a:pt x="17215" y="4743"/>
                    <a:pt x="17165" y="5790"/>
                    <a:pt x="17215" y="6837"/>
                  </a:cubicBezTo>
                  <a:cubicBezTo>
                    <a:pt x="17464" y="9530"/>
                    <a:pt x="16317" y="10727"/>
                    <a:pt x="13574" y="10428"/>
                  </a:cubicBezTo>
                  <a:cubicBezTo>
                    <a:pt x="12128" y="10278"/>
                    <a:pt x="10682" y="10278"/>
                    <a:pt x="10183" y="10278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197" name="Forma libre: forma 196">
              <a:extLst>
                <a:ext uri="{FF2B5EF4-FFF2-40B4-BE49-F238E27FC236}">
                  <a16:creationId xmlns:a16="http://schemas.microsoft.com/office/drawing/2014/main" id="{1665BC10-F0F4-4926-9BA7-5ADBB5155EF7}"/>
                </a:ext>
              </a:extLst>
            </p:cNvPr>
            <p:cNvSpPr/>
            <p:nvPr/>
          </p:nvSpPr>
          <p:spPr>
            <a:xfrm>
              <a:off x="503297" y="4937116"/>
              <a:ext cx="16308" cy="10250"/>
            </a:xfrm>
            <a:custGeom>
              <a:avLst/>
              <a:gdLst>
                <a:gd name="connsiteX0" fmla="*/ 8179 w 16308"/>
                <a:gd name="connsiteY0" fmla="*/ 10223 h 10250"/>
                <a:gd name="connsiteX1" fmla="*/ 4389 w 16308"/>
                <a:gd name="connsiteY1" fmla="*/ 10223 h 10250"/>
                <a:gd name="connsiteX2" fmla="*/ 0 w 16308"/>
                <a:gd name="connsiteY2" fmla="*/ 5485 h 10250"/>
                <a:gd name="connsiteX3" fmla="*/ 5586 w 16308"/>
                <a:gd name="connsiteY3" fmla="*/ 0 h 10250"/>
                <a:gd name="connsiteX4" fmla="*/ 10622 w 16308"/>
                <a:gd name="connsiteY4" fmla="*/ 0 h 10250"/>
                <a:gd name="connsiteX5" fmla="*/ 16307 w 16308"/>
                <a:gd name="connsiteY5" fmla="*/ 5336 h 10250"/>
                <a:gd name="connsiteX6" fmla="*/ 11320 w 16308"/>
                <a:gd name="connsiteY6" fmla="*/ 10223 h 10250"/>
                <a:gd name="connsiteX7" fmla="*/ 8179 w 16308"/>
                <a:gd name="connsiteY7" fmla="*/ 10223 h 1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08" h="10250">
                  <a:moveTo>
                    <a:pt x="8179" y="10223"/>
                  </a:moveTo>
                  <a:cubicBezTo>
                    <a:pt x="6932" y="10223"/>
                    <a:pt x="5685" y="10223"/>
                    <a:pt x="4389" y="10223"/>
                  </a:cubicBezTo>
                  <a:cubicBezTo>
                    <a:pt x="1496" y="10123"/>
                    <a:pt x="34" y="8542"/>
                    <a:pt x="0" y="5485"/>
                  </a:cubicBezTo>
                  <a:cubicBezTo>
                    <a:pt x="-33" y="1895"/>
                    <a:pt x="1829" y="65"/>
                    <a:pt x="5586" y="0"/>
                  </a:cubicBezTo>
                  <a:cubicBezTo>
                    <a:pt x="7281" y="0"/>
                    <a:pt x="8927" y="0"/>
                    <a:pt x="10622" y="0"/>
                  </a:cubicBezTo>
                  <a:cubicBezTo>
                    <a:pt x="14478" y="35"/>
                    <a:pt x="16373" y="1810"/>
                    <a:pt x="16307" y="5336"/>
                  </a:cubicBezTo>
                  <a:cubicBezTo>
                    <a:pt x="16241" y="8861"/>
                    <a:pt x="14578" y="10487"/>
                    <a:pt x="11320" y="10223"/>
                  </a:cubicBezTo>
                  <a:cubicBezTo>
                    <a:pt x="10273" y="10223"/>
                    <a:pt x="9226" y="10223"/>
                    <a:pt x="8179" y="10223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198" name="Forma libre: forma 197">
              <a:extLst>
                <a:ext uri="{FF2B5EF4-FFF2-40B4-BE49-F238E27FC236}">
                  <a16:creationId xmlns:a16="http://schemas.microsoft.com/office/drawing/2014/main" id="{B900E9DB-3EAA-48C4-B691-4E2BC550E8CA}"/>
                </a:ext>
              </a:extLst>
            </p:cNvPr>
            <p:cNvSpPr/>
            <p:nvPr/>
          </p:nvSpPr>
          <p:spPr>
            <a:xfrm>
              <a:off x="502752" y="4909133"/>
              <a:ext cx="16872" cy="10429"/>
            </a:xfrm>
            <a:custGeom>
              <a:avLst/>
              <a:gdLst>
                <a:gd name="connsiteX0" fmla="*/ 8623 w 16872"/>
                <a:gd name="connsiteY0" fmla="*/ 10430 h 10429"/>
                <a:gd name="connsiteX1" fmla="*/ 6728 w 16872"/>
                <a:gd name="connsiteY1" fmla="*/ 10430 h 10429"/>
                <a:gd name="connsiteX2" fmla="*/ 694 w 16872"/>
                <a:gd name="connsiteY2" fmla="*/ 1603 h 10429"/>
                <a:gd name="connsiteX3" fmla="*/ 3138 w 16872"/>
                <a:gd name="connsiteY3" fmla="*/ 58 h 10429"/>
                <a:gd name="connsiteX4" fmla="*/ 11316 w 16872"/>
                <a:gd name="connsiteY4" fmla="*/ 58 h 10429"/>
                <a:gd name="connsiteX5" fmla="*/ 16851 w 16872"/>
                <a:gd name="connsiteY5" fmla="*/ 5593 h 10429"/>
                <a:gd name="connsiteX6" fmla="*/ 11765 w 16872"/>
                <a:gd name="connsiteY6" fmla="*/ 10430 h 10429"/>
                <a:gd name="connsiteX7" fmla="*/ 8623 w 16872"/>
                <a:gd name="connsiteY7" fmla="*/ 10430 h 10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872" h="10429">
                  <a:moveTo>
                    <a:pt x="8623" y="10430"/>
                  </a:moveTo>
                  <a:cubicBezTo>
                    <a:pt x="7975" y="10430"/>
                    <a:pt x="7376" y="10430"/>
                    <a:pt x="6728" y="10430"/>
                  </a:cubicBezTo>
                  <a:cubicBezTo>
                    <a:pt x="1093" y="10380"/>
                    <a:pt x="-1301" y="6839"/>
                    <a:pt x="694" y="1603"/>
                  </a:cubicBezTo>
                  <a:cubicBezTo>
                    <a:pt x="1143" y="407"/>
                    <a:pt x="2041" y="107"/>
                    <a:pt x="3138" y="58"/>
                  </a:cubicBezTo>
                  <a:cubicBezTo>
                    <a:pt x="5880" y="8"/>
                    <a:pt x="8573" y="-42"/>
                    <a:pt x="11316" y="58"/>
                  </a:cubicBezTo>
                  <a:cubicBezTo>
                    <a:pt x="16951" y="107"/>
                    <a:pt x="16951" y="157"/>
                    <a:pt x="16851" y="5593"/>
                  </a:cubicBezTo>
                  <a:cubicBezTo>
                    <a:pt x="16751" y="10280"/>
                    <a:pt x="16701" y="10330"/>
                    <a:pt x="11765" y="10430"/>
                  </a:cubicBezTo>
                  <a:cubicBezTo>
                    <a:pt x="10717" y="10430"/>
                    <a:pt x="9670" y="10430"/>
                    <a:pt x="8623" y="10430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199" name="Forma libre: forma 198">
              <a:extLst>
                <a:ext uri="{FF2B5EF4-FFF2-40B4-BE49-F238E27FC236}">
                  <a16:creationId xmlns:a16="http://schemas.microsoft.com/office/drawing/2014/main" id="{F3B7BB3D-D218-44FD-B73E-58408B1D9904}"/>
                </a:ext>
              </a:extLst>
            </p:cNvPr>
            <p:cNvSpPr/>
            <p:nvPr/>
          </p:nvSpPr>
          <p:spPr>
            <a:xfrm>
              <a:off x="503228" y="4922162"/>
              <a:ext cx="16562" cy="10748"/>
            </a:xfrm>
            <a:custGeom>
              <a:avLst/>
              <a:gdLst>
                <a:gd name="connsiteX0" fmla="*/ 8047 w 16562"/>
                <a:gd name="connsiteY0" fmla="*/ 10666 h 10748"/>
                <a:gd name="connsiteX1" fmla="*/ 5504 w 16562"/>
                <a:gd name="connsiteY1" fmla="*/ 10666 h 10748"/>
                <a:gd name="connsiteX2" fmla="*/ 19 w 16562"/>
                <a:gd name="connsiteY2" fmla="*/ 4931 h 10748"/>
                <a:gd name="connsiteX3" fmla="*/ 4557 w 16562"/>
                <a:gd name="connsiteY3" fmla="*/ 44 h 10748"/>
                <a:gd name="connsiteX4" fmla="*/ 12136 w 16562"/>
                <a:gd name="connsiteY4" fmla="*/ 44 h 10748"/>
                <a:gd name="connsiteX5" fmla="*/ 16126 w 16562"/>
                <a:gd name="connsiteY5" fmla="*/ 2089 h 10748"/>
                <a:gd name="connsiteX6" fmla="*/ 15428 w 16562"/>
                <a:gd name="connsiteY6" fmla="*/ 9968 h 10748"/>
                <a:gd name="connsiteX7" fmla="*/ 11189 w 16562"/>
                <a:gd name="connsiteY7" fmla="*/ 10666 h 10748"/>
                <a:gd name="connsiteX8" fmla="*/ 8047 w 16562"/>
                <a:gd name="connsiteY8" fmla="*/ 10666 h 10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62" h="10748">
                  <a:moveTo>
                    <a:pt x="8047" y="10666"/>
                  </a:moveTo>
                  <a:cubicBezTo>
                    <a:pt x="7200" y="10666"/>
                    <a:pt x="6352" y="10666"/>
                    <a:pt x="5504" y="10666"/>
                  </a:cubicBezTo>
                  <a:cubicBezTo>
                    <a:pt x="19" y="10566"/>
                    <a:pt x="-81" y="10417"/>
                    <a:pt x="19" y="4931"/>
                  </a:cubicBezTo>
                  <a:cubicBezTo>
                    <a:pt x="119" y="393"/>
                    <a:pt x="218" y="194"/>
                    <a:pt x="4557" y="44"/>
                  </a:cubicBezTo>
                  <a:cubicBezTo>
                    <a:pt x="7100" y="-55"/>
                    <a:pt x="9593" y="44"/>
                    <a:pt x="12136" y="44"/>
                  </a:cubicBezTo>
                  <a:cubicBezTo>
                    <a:pt x="13782" y="44"/>
                    <a:pt x="15876" y="-205"/>
                    <a:pt x="16126" y="2089"/>
                  </a:cubicBezTo>
                  <a:cubicBezTo>
                    <a:pt x="16425" y="4732"/>
                    <a:pt x="17223" y="7624"/>
                    <a:pt x="15428" y="9968"/>
                  </a:cubicBezTo>
                  <a:cubicBezTo>
                    <a:pt x="14530" y="11165"/>
                    <a:pt x="12685" y="10616"/>
                    <a:pt x="11189" y="10666"/>
                  </a:cubicBezTo>
                  <a:cubicBezTo>
                    <a:pt x="10142" y="10666"/>
                    <a:pt x="9095" y="10666"/>
                    <a:pt x="8047" y="10666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200" name="Forma libre: forma 199">
              <a:extLst>
                <a:ext uri="{FF2B5EF4-FFF2-40B4-BE49-F238E27FC236}">
                  <a16:creationId xmlns:a16="http://schemas.microsoft.com/office/drawing/2014/main" id="{7573BE71-12FF-43FE-91F3-79445BDBB4F5}"/>
                </a:ext>
              </a:extLst>
            </p:cNvPr>
            <p:cNvSpPr/>
            <p:nvPr/>
          </p:nvSpPr>
          <p:spPr>
            <a:xfrm>
              <a:off x="503197" y="4895554"/>
              <a:ext cx="16877" cy="10695"/>
            </a:xfrm>
            <a:custGeom>
              <a:avLst/>
              <a:gdLst>
                <a:gd name="connsiteX0" fmla="*/ 7729 w 16877"/>
                <a:gd name="connsiteY0" fmla="*/ 10695 h 10695"/>
                <a:gd name="connsiteX1" fmla="*/ 5834 w 16877"/>
                <a:gd name="connsiteY1" fmla="*/ 10695 h 10695"/>
                <a:gd name="connsiteX2" fmla="*/ 0 w 16877"/>
                <a:gd name="connsiteY2" fmla="*/ 4611 h 10695"/>
                <a:gd name="connsiteX3" fmla="*/ 4289 w 16877"/>
                <a:gd name="connsiteY3" fmla="*/ 24 h 10695"/>
                <a:gd name="connsiteX4" fmla="*/ 9973 w 16877"/>
                <a:gd name="connsiteY4" fmla="*/ 24 h 10695"/>
                <a:gd name="connsiteX5" fmla="*/ 16257 w 16877"/>
                <a:gd name="connsiteY5" fmla="*/ 8700 h 10695"/>
                <a:gd name="connsiteX6" fmla="*/ 13414 w 16877"/>
                <a:gd name="connsiteY6" fmla="*/ 10595 h 10695"/>
                <a:gd name="connsiteX7" fmla="*/ 7729 w 16877"/>
                <a:gd name="connsiteY7" fmla="*/ 10595 h 10695"/>
                <a:gd name="connsiteX8" fmla="*/ 7729 w 16877"/>
                <a:gd name="connsiteY8" fmla="*/ 10595 h 1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77" h="10695">
                  <a:moveTo>
                    <a:pt x="7729" y="10695"/>
                  </a:moveTo>
                  <a:cubicBezTo>
                    <a:pt x="7081" y="10695"/>
                    <a:pt x="6483" y="10695"/>
                    <a:pt x="5834" y="10695"/>
                  </a:cubicBezTo>
                  <a:cubicBezTo>
                    <a:pt x="50" y="10595"/>
                    <a:pt x="0" y="10396"/>
                    <a:pt x="0" y="4611"/>
                  </a:cubicBezTo>
                  <a:cubicBezTo>
                    <a:pt x="0" y="1520"/>
                    <a:pt x="848" y="-226"/>
                    <a:pt x="4289" y="24"/>
                  </a:cubicBezTo>
                  <a:cubicBezTo>
                    <a:pt x="6183" y="173"/>
                    <a:pt x="8078" y="24"/>
                    <a:pt x="9973" y="24"/>
                  </a:cubicBezTo>
                  <a:cubicBezTo>
                    <a:pt x="15957" y="24"/>
                    <a:pt x="18052" y="2966"/>
                    <a:pt x="16257" y="8700"/>
                  </a:cubicBezTo>
                  <a:cubicBezTo>
                    <a:pt x="15808" y="10196"/>
                    <a:pt x="14711" y="10595"/>
                    <a:pt x="13414" y="10595"/>
                  </a:cubicBezTo>
                  <a:cubicBezTo>
                    <a:pt x="11519" y="10595"/>
                    <a:pt x="9624" y="10595"/>
                    <a:pt x="7729" y="10595"/>
                  </a:cubicBezTo>
                  <a:cubicBezTo>
                    <a:pt x="7729" y="10595"/>
                    <a:pt x="7729" y="10595"/>
                    <a:pt x="7729" y="10595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201" name="Forma libre: forma 200">
              <a:extLst>
                <a:ext uri="{FF2B5EF4-FFF2-40B4-BE49-F238E27FC236}">
                  <a16:creationId xmlns:a16="http://schemas.microsoft.com/office/drawing/2014/main" id="{0D2BEF83-9FBC-4B12-8891-29E906212E95}"/>
                </a:ext>
              </a:extLst>
            </p:cNvPr>
            <p:cNvSpPr/>
            <p:nvPr/>
          </p:nvSpPr>
          <p:spPr>
            <a:xfrm>
              <a:off x="486204" y="4909170"/>
              <a:ext cx="16209" cy="10400"/>
            </a:xfrm>
            <a:custGeom>
              <a:avLst/>
              <a:gdLst>
                <a:gd name="connsiteX0" fmla="*/ 8117 w 16209"/>
                <a:gd name="connsiteY0" fmla="*/ 10393 h 10400"/>
                <a:gd name="connsiteX1" fmla="*/ 6870 w 16209"/>
                <a:gd name="connsiteY1" fmla="*/ 10393 h 10400"/>
                <a:gd name="connsiteX2" fmla="*/ 537 w 16209"/>
                <a:gd name="connsiteY2" fmla="*/ 1866 h 10400"/>
                <a:gd name="connsiteX3" fmla="*/ 2681 w 16209"/>
                <a:gd name="connsiteY3" fmla="*/ 71 h 10400"/>
                <a:gd name="connsiteX4" fmla="*/ 9613 w 16209"/>
                <a:gd name="connsiteY4" fmla="*/ 21 h 10400"/>
                <a:gd name="connsiteX5" fmla="*/ 16046 w 16209"/>
                <a:gd name="connsiteY5" fmla="*/ 7152 h 10400"/>
                <a:gd name="connsiteX6" fmla="*/ 12555 w 16209"/>
                <a:gd name="connsiteY6" fmla="*/ 10393 h 10400"/>
                <a:gd name="connsiteX7" fmla="*/ 8167 w 16209"/>
                <a:gd name="connsiteY7" fmla="*/ 10393 h 10400"/>
                <a:gd name="connsiteX8" fmla="*/ 8167 w 16209"/>
                <a:gd name="connsiteY8" fmla="*/ 10393 h 1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09" h="10400">
                  <a:moveTo>
                    <a:pt x="8117" y="10393"/>
                  </a:moveTo>
                  <a:cubicBezTo>
                    <a:pt x="7718" y="10393"/>
                    <a:pt x="7269" y="10393"/>
                    <a:pt x="6870" y="10393"/>
                  </a:cubicBezTo>
                  <a:cubicBezTo>
                    <a:pt x="687" y="10393"/>
                    <a:pt x="-1009" y="7999"/>
                    <a:pt x="537" y="1866"/>
                  </a:cubicBezTo>
                  <a:cubicBezTo>
                    <a:pt x="836" y="619"/>
                    <a:pt x="1534" y="71"/>
                    <a:pt x="2681" y="71"/>
                  </a:cubicBezTo>
                  <a:cubicBezTo>
                    <a:pt x="4975" y="21"/>
                    <a:pt x="7319" y="-29"/>
                    <a:pt x="9613" y="21"/>
                  </a:cubicBezTo>
                  <a:cubicBezTo>
                    <a:pt x="16295" y="21"/>
                    <a:pt x="16544" y="420"/>
                    <a:pt x="16046" y="7152"/>
                  </a:cubicBezTo>
                  <a:cubicBezTo>
                    <a:pt x="15846" y="9595"/>
                    <a:pt x="14849" y="10493"/>
                    <a:pt x="12555" y="10393"/>
                  </a:cubicBezTo>
                  <a:cubicBezTo>
                    <a:pt x="11109" y="10343"/>
                    <a:pt x="9613" y="10393"/>
                    <a:pt x="8167" y="10393"/>
                  </a:cubicBezTo>
                  <a:lnTo>
                    <a:pt x="8167" y="10393"/>
                  </a:ln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202" name="Forma libre: forma 201">
              <a:extLst>
                <a:ext uri="{FF2B5EF4-FFF2-40B4-BE49-F238E27FC236}">
                  <a16:creationId xmlns:a16="http://schemas.microsoft.com/office/drawing/2014/main" id="{EC11468D-CF44-483F-A146-358DC18EC789}"/>
                </a:ext>
              </a:extLst>
            </p:cNvPr>
            <p:cNvSpPr/>
            <p:nvPr/>
          </p:nvSpPr>
          <p:spPr>
            <a:xfrm>
              <a:off x="486691" y="4936947"/>
              <a:ext cx="15746" cy="10392"/>
            </a:xfrm>
            <a:custGeom>
              <a:avLst/>
              <a:gdLst>
                <a:gd name="connsiteX0" fmla="*/ 7680 w 15746"/>
                <a:gd name="connsiteY0" fmla="*/ 10392 h 10392"/>
                <a:gd name="connsiteX1" fmla="*/ 5137 w 15746"/>
                <a:gd name="connsiteY1" fmla="*/ 10392 h 10392"/>
                <a:gd name="connsiteX2" fmla="*/ 0 w 15746"/>
                <a:gd name="connsiteY2" fmla="*/ 5206 h 10392"/>
                <a:gd name="connsiteX3" fmla="*/ 4688 w 15746"/>
                <a:gd name="connsiteY3" fmla="*/ 170 h 10392"/>
                <a:gd name="connsiteX4" fmla="*/ 9725 w 15746"/>
                <a:gd name="connsiteY4" fmla="*/ 170 h 10392"/>
                <a:gd name="connsiteX5" fmla="*/ 15010 w 15746"/>
                <a:gd name="connsiteY5" fmla="*/ 1067 h 10392"/>
                <a:gd name="connsiteX6" fmla="*/ 15310 w 15746"/>
                <a:gd name="connsiteY6" fmla="*/ 9096 h 10392"/>
                <a:gd name="connsiteX7" fmla="*/ 13365 w 15746"/>
                <a:gd name="connsiteY7" fmla="*/ 10292 h 10392"/>
                <a:gd name="connsiteX8" fmla="*/ 7680 w 15746"/>
                <a:gd name="connsiteY8" fmla="*/ 10292 h 10392"/>
                <a:gd name="connsiteX9" fmla="*/ 7680 w 15746"/>
                <a:gd name="connsiteY9" fmla="*/ 10342 h 1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46" h="10392">
                  <a:moveTo>
                    <a:pt x="7680" y="10392"/>
                  </a:moveTo>
                  <a:cubicBezTo>
                    <a:pt x="6832" y="10392"/>
                    <a:pt x="5984" y="10392"/>
                    <a:pt x="5137" y="10392"/>
                  </a:cubicBezTo>
                  <a:cubicBezTo>
                    <a:pt x="1679" y="10327"/>
                    <a:pt x="-33" y="8597"/>
                    <a:pt x="0" y="5206"/>
                  </a:cubicBezTo>
                  <a:cubicBezTo>
                    <a:pt x="34" y="1815"/>
                    <a:pt x="1596" y="135"/>
                    <a:pt x="4688" y="170"/>
                  </a:cubicBezTo>
                  <a:cubicBezTo>
                    <a:pt x="6383" y="170"/>
                    <a:pt x="8029" y="70"/>
                    <a:pt x="9725" y="170"/>
                  </a:cubicBezTo>
                  <a:cubicBezTo>
                    <a:pt x="11520" y="319"/>
                    <a:pt x="14063" y="-728"/>
                    <a:pt x="15010" y="1067"/>
                  </a:cubicBezTo>
                  <a:cubicBezTo>
                    <a:pt x="16257" y="3461"/>
                    <a:pt x="15609" y="6403"/>
                    <a:pt x="15310" y="9096"/>
                  </a:cubicBezTo>
                  <a:cubicBezTo>
                    <a:pt x="15210" y="10043"/>
                    <a:pt x="14213" y="10292"/>
                    <a:pt x="13365" y="10292"/>
                  </a:cubicBezTo>
                  <a:cubicBezTo>
                    <a:pt x="11470" y="10292"/>
                    <a:pt x="9575" y="10292"/>
                    <a:pt x="7680" y="10292"/>
                  </a:cubicBezTo>
                  <a:cubicBezTo>
                    <a:pt x="7680" y="10292"/>
                    <a:pt x="7680" y="10292"/>
                    <a:pt x="7680" y="10342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203" name="Forma libre: forma 202">
              <a:extLst>
                <a:ext uri="{FF2B5EF4-FFF2-40B4-BE49-F238E27FC236}">
                  <a16:creationId xmlns:a16="http://schemas.microsoft.com/office/drawing/2014/main" id="{45003767-EF44-438D-A6F1-899E8E48A55D}"/>
                </a:ext>
              </a:extLst>
            </p:cNvPr>
            <p:cNvSpPr/>
            <p:nvPr/>
          </p:nvSpPr>
          <p:spPr>
            <a:xfrm>
              <a:off x="486691" y="4895593"/>
              <a:ext cx="15773" cy="10658"/>
            </a:xfrm>
            <a:custGeom>
              <a:avLst/>
              <a:gdLst>
                <a:gd name="connsiteX0" fmla="*/ 7331 w 15773"/>
                <a:gd name="connsiteY0" fmla="*/ 10656 h 10658"/>
                <a:gd name="connsiteX1" fmla="*/ 5436 w 15773"/>
                <a:gd name="connsiteY1" fmla="*/ 10656 h 10658"/>
                <a:gd name="connsiteX2" fmla="*/ 0 w 15773"/>
                <a:gd name="connsiteY2" fmla="*/ 5070 h 10658"/>
                <a:gd name="connsiteX3" fmla="*/ 4738 w 15773"/>
                <a:gd name="connsiteY3" fmla="*/ 34 h 10658"/>
                <a:gd name="connsiteX4" fmla="*/ 8478 w 15773"/>
                <a:gd name="connsiteY4" fmla="*/ 34 h 10658"/>
                <a:gd name="connsiteX5" fmla="*/ 15509 w 15773"/>
                <a:gd name="connsiteY5" fmla="*/ 7863 h 10658"/>
                <a:gd name="connsiteX6" fmla="*/ 12268 w 15773"/>
                <a:gd name="connsiteY6" fmla="*/ 10656 h 10658"/>
                <a:gd name="connsiteX7" fmla="*/ 7281 w 15773"/>
                <a:gd name="connsiteY7" fmla="*/ 10656 h 10658"/>
                <a:gd name="connsiteX8" fmla="*/ 7281 w 15773"/>
                <a:gd name="connsiteY8" fmla="*/ 10656 h 10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773" h="10658">
                  <a:moveTo>
                    <a:pt x="7331" y="10656"/>
                  </a:moveTo>
                  <a:cubicBezTo>
                    <a:pt x="6683" y="10656"/>
                    <a:pt x="6084" y="10656"/>
                    <a:pt x="5436" y="10656"/>
                  </a:cubicBezTo>
                  <a:cubicBezTo>
                    <a:pt x="1779" y="10589"/>
                    <a:pt x="-33" y="8727"/>
                    <a:pt x="0" y="5070"/>
                  </a:cubicBezTo>
                  <a:cubicBezTo>
                    <a:pt x="34" y="1414"/>
                    <a:pt x="1613" y="-265"/>
                    <a:pt x="4738" y="34"/>
                  </a:cubicBezTo>
                  <a:cubicBezTo>
                    <a:pt x="5984" y="34"/>
                    <a:pt x="7231" y="34"/>
                    <a:pt x="8478" y="34"/>
                  </a:cubicBezTo>
                  <a:cubicBezTo>
                    <a:pt x="15659" y="34"/>
                    <a:pt x="16307" y="932"/>
                    <a:pt x="15509" y="7863"/>
                  </a:cubicBezTo>
                  <a:cubicBezTo>
                    <a:pt x="15260" y="10057"/>
                    <a:pt x="14212" y="10705"/>
                    <a:pt x="12268" y="10656"/>
                  </a:cubicBezTo>
                  <a:cubicBezTo>
                    <a:pt x="10622" y="10656"/>
                    <a:pt x="8927" y="10656"/>
                    <a:pt x="7281" y="10656"/>
                  </a:cubicBezTo>
                  <a:lnTo>
                    <a:pt x="7281" y="10656"/>
                  </a:ln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204" name="Forma libre: forma 203">
              <a:extLst>
                <a:ext uri="{FF2B5EF4-FFF2-40B4-BE49-F238E27FC236}">
                  <a16:creationId xmlns:a16="http://schemas.microsoft.com/office/drawing/2014/main" id="{6D48E99A-B7A2-400E-AC34-210E01D9F99A}"/>
                </a:ext>
              </a:extLst>
            </p:cNvPr>
            <p:cNvSpPr/>
            <p:nvPr/>
          </p:nvSpPr>
          <p:spPr>
            <a:xfrm>
              <a:off x="486479" y="4922156"/>
              <a:ext cx="15720" cy="10624"/>
            </a:xfrm>
            <a:custGeom>
              <a:avLst/>
              <a:gdLst>
                <a:gd name="connsiteX0" fmla="*/ 8191 w 15720"/>
                <a:gd name="connsiteY0" fmla="*/ 0 h 10624"/>
                <a:gd name="connsiteX1" fmla="*/ 10684 w 15720"/>
                <a:gd name="connsiteY1" fmla="*/ 0 h 10624"/>
                <a:gd name="connsiteX2" fmla="*/ 15721 w 15720"/>
                <a:gd name="connsiteY2" fmla="*/ 5386 h 10624"/>
                <a:gd name="connsiteX3" fmla="*/ 10584 w 15720"/>
                <a:gd name="connsiteY3" fmla="*/ 10622 h 10624"/>
                <a:gd name="connsiteX4" fmla="*/ 3703 w 15720"/>
                <a:gd name="connsiteY4" fmla="*/ 10622 h 10624"/>
                <a:gd name="connsiteX5" fmla="*/ 162 w 15720"/>
                <a:gd name="connsiteY5" fmla="*/ 7480 h 10624"/>
                <a:gd name="connsiteX6" fmla="*/ 8191 w 15720"/>
                <a:gd name="connsiteY6" fmla="*/ 0 h 1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20" h="10624">
                  <a:moveTo>
                    <a:pt x="8191" y="0"/>
                  </a:moveTo>
                  <a:cubicBezTo>
                    <a:pt x="9038" y="0"/>
                    <a:pt x="9836" y="0"/>
                    <a:pt x="10684" y="0"/>
                  </a:cubicBezTo>
                  <a:cubicBezTo>
                    <a:pt x="14042" y="65"/>
                    <a:pt x="15721" y="1860"/>
                    <a:pt x="15721" y="5386"/>
                  </a:cubicBezTo>
                  <a:cubicBezTo>
                    <a:pt x="15721" y="10522"/>
                    <a:pt x="15721" y="10522"/>
                    <a:pt x="10584" y="10622"/>
                  </a:cubicBezTo>
                  <a:cubicBezTo>
                    <a:pt x="8290" y="10622"/>
                    <a:pt x="5997" y="10622"/>
                    <a:pt x="3703" y="10622"/>
                  </a:cubicBezTo>
                  <a:cubicBezTo>
                    <a:pt x="1509" y="10671"/>
                    <a:pt x="362" y="9973"/>
                    <a:pt x="162" y="7480"/>
                  </a:cubicBezTo>
                  <a:cubicBezTo>
                    <a:pt x="-336" y="249"/>
                    <a:pt x="-187" y="0"/>
                    <a:pt x="8191" y="0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205" name="Forma libre: forma 204">
              <a:extLst>
                <a:ext uri="{FF2B5EF4-FFF2-40B4-BE49-F238E27FC236}">
                  <a16:creationId xmlns:a16="http://schemas.microsoft.com/office/drawing/2014/main" id="{38D0565D-320F-40DE-8D23-CA97AB641D75}"/>
                </a:ext>
              </a:extLst>
            </p:cNvPr>
            <p:cNvSpPr/>
            <p:nvPr/>
          </p:nvSpPr>
          <p:spPr>
            <a:xfrm>
              <a:off x="455225" y="4909097"/>
              <a:ext cx="14012" cy="10675"/>
            </a:xfrm>
            <a:custGeom>
              <a:avLst/>
              <a:gdLst>
                <a:gd name="connsiteX0" fmla="*/ 0 w 14012"/>
                <a:gd name="connsiteY0" fmla="*/ 393 h 10675"/>
                <a:gd name="connsiteX1" fmla="*/ 13813 w 14012"/>
                <a:gd name="connsiteY1" fmla="*/ 543 h 10675"/>
                <a:gd name="connsiteX2" fmla="*/ 14013 w 14012"/>
                <a:gd name="connsiteY2" fmla="*/ 9419 h 10675"/>
                <a:gd name="connsiteX3" fmla="*/ 150 w 14012"/>
                <a:gd name="connsiteY3" fmla="*/ 10217 h 10675"/>
                <a:gd name="connsiteX4" fmla="*/ 0 w 14012"/>
                <a:gd name="connsiteY4" fmla="*/ 443 h 10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12" h="10675">
                  <a:moveTo>
                    <a:pt x="0" y="393"/>
                  </a:moveTo>
                  <a:cubicBezTo>
                    <a:pt x="4588" y="-56"/>
                    <a:pt x="9225" y="-255"/>
                    <a:pt x="13813" y="543"/>
                  </a:cubicBezTo>
                  <a:cubicBezTo>
                    <a:pt x="13863" y="3485"/>
                    <a:pt x="13963" y="6427"/>
                    <a:pt x="14013" y="9419"/>
                  </a:cubicBezTo>
                  <a:cubicBezTo>
                    <a:pt x="9525" y="11663"/>
                    <a:pt x="4787" y="10217"/>
                    <a:pt x="150" y="10217"/>
                  </a:cubicBezTo>
                  <a:cubicBezTo>
                    <a:pt x="100" y="6975"/>
                    <a:pt x="50" y="3684"/>
                    <a:pt x="0" y="443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206" name="Forma libre: forma 205">
              <a:extLst>
                <a:ext uri="{FF2B5EF4-FFF2-40B4-BE49-F238E27FC236}">
                  <a16:creationId xmlns:a16="http://schemas.microsoft.com/office/drawing/2014/main" id="{2A86E615-E9C5-4D37-B5D1-4CCC2DADA5F5}"/>
                </a:ext>
              </a:extLst>
            </p:cNvPr>
            <p:cNvSpPr/>
            <p:nvPr/>
          </p:nvSpPr>
          <p:spPr>
            <a:xfrm>
              <a:off x="454322" y="4895605"/>
              <a:ext cx="15702" cy="10643"/>
            </a:xfrm>
            <a:custGeom>
              <a:avLst/>
              <a:gdLst>
                <a:gd name="connsiteX0" fmla="*/ 7835 w 15702"/>
                <a:gd name="connsiteY0" fmla="*/ 10644 h 10643"/>
                <a:gd name="connsiteX1" fmla="*/ 5341 w 15702"/>
                <a:gd name="connsiteY1" fmla="*/ 10644 h 10643"/>
                <a:gd name="connsiteX2" fmla="*/ 55 w 15702"/>
                <a:gd name="connsiteY2" fmla="*/ 4760 h 10643"/>
                <a:gd name="connsiteX3" fmla="*/ 4793 w 15702"/>
                <a:gd name="connsiteY3" fmla="*/ 22 h 10643"/>
                <a:gd name="connsiteX4" fmla="*/ 8533 w 15702"/>
                <a:gd name="connsiteY4" fmla="*/ 22 h 10643"/>
                <a:gd name="connsiteX5" fmla="*/ 15065 w 15702"/>
                <a:gd name="connsiteY5" fmla="*/ 8849 h 10643"/>
                <a:gd name="connsiteX6" fmla="*/ 12871 w 15702"/>
                <a:gd name="connsiteY6" fmla="*/ 10594 h 10643"/>
                <a:gd name="connsiteX7" fmla="*/ 7835 w 15702"/>
                <a:gd name="connsiteY7" fmla="*/ 10594 h 10643"/>
                <a:gd name="connsiteX8" fmla="*/ 7835 w 15702"/>
                <a:gd name="connsiteY8" fmla="*/ 10594 h 10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702" h="10643">
                  <a:moveTo>
                    <a:pt x="7835" y="10644"/>
                  </a:moveTo>
                  <a:cubicBezTo>
                    <a:pt x="6987" y="10644"/>
                    <a:pt x="6139" y="10644"/>
                    <a:pt x="5341" y="10644"/>
                  </a:cubicBezTo>
                  <a:cubicBezTo>
                    <a:pt x="205" y="10544"/>
                    <a:pt x="-194" y="10095"/>
                    <a:pt x="55" y="4760"/>
                  </a:cubicBezTo>
                  <a:cubicBezTo>
                    <a:pt x="205" y="571"/>
                    <a:pt x="604" y="222"/>
                    <a:pt x="4793" y="22"/>
                  </a:cubicBezTo>
                  <a:cubicBezTo>
                    <a:pt x="6039" y="-28"/>
                    <a:pt x="7286" y="22"/>
                    <a:pt x="8533" y="22"/>
                  </a:cubicBezTo>
                  <a:cubicBezTo>
                    <a:pt x="14916" y="22"/>
                    <a:pt x="16861" y="2715"/>
                    <a:pt x="15065" y="8849"/>
                  </a:cubicBezTo>
                  <a:cubicBezTo>
                    <a:pt x="14716" y="10095"/>
                    <a:pt x="13968" y="10544"/>
                    <a:pt x="12871" y="10594"/>
                  </a:cubicBezTo>
                  <a:cubicBezTo>
                    <a:pt x="11176" y="10594"/>
                    <a:pt x="9530" y="10594"/>
                    <a:pt x="7835" y="10594"/>
                  </a:cubicBezTo>
                  <a:lnTo>
                    <a:pt x="7835" y="10594"/>
                  </a:ln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207" name="Forma libre: forma 206">
              <a:extLst>
                <a:ext uri="{FF2B5EF4-FFF2-40B4-BE49-F238E27FC236}">
                  <a16:creationId xmlns:a16="http://schemas.microsoft.com/office/drawing/2014/main" id="{88657192-19C5-4741-A12E-9F288D8C5193}"/>
                </a:ext>
              </a:extLst>
            </p:cNvPr>
            <p:cNvSpPr/>
            <p:nvPr/>
          </p:nvSpPr>
          <p:spPr>
            <a:xfrm>
              <a:off x="471731" y="4937041"/>
              <a:ext cx="13952" cy="10250"/>
            </a:xfrm>
            <a:custGeom>
              <a:avLst/>
              <a:gdLst>
                <a:gd name="connsiteX0" fmla="*/ 0 w 13952"/>
                <a:gd name="connsiteY0" fmla="*/ 325 h 10250"/>
                <a:gd name="connsiteX1" fmla="*/ 10073 w 13952"/>
                <a:gd name="connsiteY1" fmla="*/ 25 h 10250"/>
                <a:gd name="connsiteX2" fmla="*/ 13913 w 13952"/>
                <a:gd name="connsiteY2" fmla="*/ 4164 h 10250"/>
                <a:gd name="connsiteX3" fmla="*/ 13913 w 13952"/>
                <a:gd name="connsiteY3" fmla="*/ 7306 h 10250"/>
                <a:gd name="connsiteX4" fmla="*/ 10821 w 13952"/>
                <a:gd name="connsiteY4" fmla="*/ 10248 h 10250"/>
                <a:gd name="connsiteX5" fmla="*/ 100 w 13952"/>
                <a:gd name="connsiteY5" fmla="*/ 10049 h 10250"/>
                <a:gd name="connsiteX6" fmla="*/ 0 w 13952"/>
                <a:gd name="connsiteY6" fmla="*/ 275 h 1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952" h="10250">
                  <a:moveTo>
                    <a:pt x="0" y="325"/>
                  </a:moveTo>
                  <a:cubicBezTo>
                    <a:pt x="3341" y="225"/>
                    <a:pt x="6732" y="325"/>
                    <a:pt x="10073" y="25"/>
                  </a:cubicBezTo>
                  <a:cubicBezTo>
                    <a:pt x="13265" y="-224"/>
                    <a:pt x="14162" y="1372"/>
                    <a:pt x="13913" y="4164"/>
                  </a:cubicBezTo>
                  <a:cubicBezTo>
                    <a:pt x="13813" y="5212"/>
                    <a:pt x="13813" y="6259"/>
                    <a:pt x="13913" y="7306"/>
                  </a:cubicBezTo>
                  <a:cubicBezTo>
                    <a:pt x="14013" y="9500"/>
                    <a:pt x="12915" y="10298"/>
                    <a:pt x="10821" y="10248"/>
                  </a:cubicBezTo>
                  <a:cubicBezTo>
                    <a:pt x="7231" y="10148"/>
                    <a:pt x="3690" y="10099"/>
                    <a:pt x="100" y="10049"/>
                  </a:cubicBezTo>
                  <a:cubicBezTo>
                    <a:pt x="100" y="6807"/>
                    <a:pt x="50" y="3516"/>
                    <a:pt x="0" y="275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208" name="Forma libre: forma 207">
              <a:extLst>
                <a:ext uri="{FF2B5EF4-FFF2-40B4-BE49-F238E27FC236}">
                  <a16:creationId xmlns:a16="http://schemas.microsoft.com/office/drawing/2014/main" id="{3A5431DA-DC45-44EB-939A-DE56AB839264}"/>
                </a:ext>
              </a:extLst>
            </p:cNvPr>
            <p:cNvSpPr/>
            <p:nvPr/>
          </p:nvSpPr>
          <p:spPr>
            <a:xfrm>
              <a:off x="455275" y="4937040"/>
              <a:ext cx="13763" cy="10329"/>
            </a:xfrm>
            <a:custGeom>
              <a:avLst/>
              <a:gdLst>
                <a:gd name="connsiteX0" fmla="*/ 0 w 13763"/>
                <a:gd name="connsiteY0" fmla="*/ 325 h 10329"/>
                <a:gd name="connsiteX1" fmla="*/ 13763 w 13763"/>
                <a:gd name="connsiteY1" fmla="*/ 425 h 10329"/>
                <a:gd name="connsiteX2" fmla="*/ 13713 w 13763"/>
                <a:gd name="connsiteY2" fmla="*/ 9999 h 10329"/>
                <a:gd name="connsiteX3" fmla="*/ 100 w 13763"/>
                <a:gd name="connsiteY3" fmla="*/ 10099 h 10329"/>
                <a:gd name="connsiteX4" fmla="*/ 0 w 13763"/>
                <a:gd name="connsiteY4" fmla="*/ 325 h 10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63" h="10329">
                  <a:moveTo>
                    <a:pt x="0" y="325"/>
                  </a:moveTo>
                  <a:cubicBezTo>
                    <a:pt x="4588" y="-24"/>
                    <a:pt x="9175" y="-223"/>
                    <a:pt x="13763" y="425"/>
                  </a:cubicBezTo>
                  <a:cubicBezTo>
                    <a:pt x="13763" y="3616"/>
                    <a:pt x="13763" y="6808"/>
                    <a:pt x="13713" y="9999"/>
                  </a:cubicBezTo>
                  <a:cubicBezTo>
                    <a:pt x="9175" y="10498"/>
                    <a:pt x="4638" y="10348"/>
                    <a:pt x="100" y="10099"/>
                  </a:cubicBezTo>
                  <a:cubicBezTo>
                    <a:pt x="100" y="6858"/>
                    <a:pt x="50" y="3566"/>
                    <a:pt x="0" y="325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209" name="Forma libre: forma 208">
              <a:extLst>
                <a:ext uri="{FF2B5EF4-FFF2-40B4-BE49-F238E27FC236}">
                  <a16:creationId xmlns:a16="http://schemas.microsoft.com/office/drawing/2014/main" id="{0A66C1E8-1A70-4146-8B55-1698EB72B469}"/>
                </a:ext>
              </a:extLst>
            </p:cNvPr>
            <p:cNvSpPr/>
            <p:nvPr/>
          </p:nvSpPr>
          <p:spPr>
            <a:xfrm>
              <a:off x="454361" y="4922063"/>
              <a:ext cx="15490" cy="10666"/>
            </a:xfrm>
            <a:custGeom>
              <a:avLst/>
              <a:gdLst>
                <a:gd name="connsiteX0" fmla="*/ 8295 w 15490"/>
                <a:gd name="connsiteY0" fmla="*/ 93 h 10666"/>
                <a:gd name="connsiteX1" fmla="*/ 15176 w 15490"/>
                <a:gd name="connsiteY1" fmla="*/ 8121 h 10666"/>
                <a:gd name="connsiteX2" fmla="*/ 12384 w 15490"/>
                <a:gd name="connsiteY2" fmla="*/ 10665 h 10666"/>
                <a:gd name="connsiteX3" fmla="*/ 2959 w 15490"/>
                <a:gd name="connsiteY3" fmla="*/ 10665 h 10666"/>
                <a:gd name="connsiteX4" fmla="*/ 116 w 15490"/>
                <a:gd name="connsiteY4" fmla="*/ 8072 h 10666"/>
                <a:gd name="connsiteX5" fmla="*/ 17 w 15490"/>
                <a:gd name="connsiteY5" fmla="*/ 4282 h 10666"/>
                <a:gd name="connsiteX6" fmla="*/ 4555 w 15490"/>
                <a:gd name="connsiteY6" fmla="*/ 43 h 10666"/>
                <a:gd name="connsiteX7" fmla="*/ 8344 w 15490"/>
                <a:gd name="connsiteY7" fmla="*/ 43 h 10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90" h="10666">
                  <a:moveTo>
                    <a:pt x="8295" y="93"/>
                  </a:moveTo>
                  <a:cubicBezTo>
                    <a:pt x="15226" y="93"/>
                    <a:pt x="16124" y="1240"/>
                    <a:pt x="15176" y="8121"/>
                  </a:cubicBezTo>
                  <a:cubicBezTo>
                    <a:pt x="14927" y="9917"/>
                    <a:pt x="14129" y="10714"/>
                    <a:pt x="12384" y="10665"/>
                  </a:cubicBezTo>
                  <a:cubicBezTo>
                    <a:pt x="9242" y="10665"/>
                    <a:pt x="6100" y="10665"/>
                    <a:pt x="2959" y="10665"/>
                  </a:cubicBezTo>
                  <a:cubicBezTo>
                    <a:pt x="1213" y="10665"/>
                    <a:pt x="216" y="9867"/>
                    <a:pt x="116" y="8072"/>
                  </a:cubicBezTo>
                  <a:cubicBezTo>
                    <a:pt x="67" y="6825"/>
                    <a:pt x="116" y="5578"/>
                    <a:pt x="17" y="4282"/>
                  </a:cubicBezTo>
                  <a:cubicBezTo>
                    <a:pt x="-183" y="990"/>
                    <a:pt x="1413" y="-256"/>
                    <a:pt x="4555" y="43"/>
                  </a:cubicBezTo>
                  <a:cubicBezTo>
                    <a:pt x="5801" y="143"/>
                    <a:pt x="7048" y="43"/>
                    <a:pt x="8344" y="43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210" name="Forma libre: forma 209">
              <a:extLst>
                <a:ext uri="{FF2B5EF4-FFF2-40B4-BE49-F238E27FC236}">
                  <a16:creationId xmlns:a16="http://schemas.microsoft.com/office/drawing/2014/main" id="{E9F25F9C-318A-490E-B9AB-EEB55021937A}"/>
                </a:ext>
              </a:extLst>
            </p:cNvPr>
            <p:cNvSpPr/>
            <p:nvPr/>
          </p:nvSpPr>
          <p:spPr>
            <a:xfrm>
              <a:off x="471681" y="4909185"/>
              <a:ext cx="14055" cy="10377"/>
            </a:xfrm>
            <a:custGeom>
              <a:avLst/>
              <a:gdLst>
                <a:gd name="connsiteX0" fmla="*/ 0 w 14055"/>
                <a:gd name="connsiteY0" fmla="*/ 305 h 10377"/>
                <a:gd name="connsiteX1" fmla="*/ 10671 w 14055"/>
                <a:gd name="connsiteY1" fmla="*/ 6 h 10377"/>
                <a:gd name="connsiteX2" fmla="*/ 13963 w 14055"/>
                <a:gd name="connsiteY2" fmla="*/ 3446 h 10377"/>
                <a:gd name="connsiteX3" fmla="*/ 7679 w 14055"/>
                <a:gd name="connsiteY3" fmla="*/ 10378 h 10377"/>
                <a:gd name="connsiteX4" fmla="*/ 150 w 14055"/>
                <a:gd name="connsiteY4" fmla="*/ 10129 h 10377"/>
                <a:gd name="connsiteX5" fmla="*/ 0 w 14055"/>
                <a:gd name="connsiteY5" fmla="*/ 355 h 10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55" h="10377">
                  <a:moveTo>
                    <a:pt x="0" y="305"/>
                  </a:moveTo>
                  <a:cubicBezTo>
                    <a:pt x="3541" y="205"/>
                    <a:pt x="7131" y="155"/>
                    <a:pt x="10671" y="6"/>
                  </a:cubicBezTo>
                  <a:cubicBezTo>
                    <a:pt x="13165" y="-94"/>
                    <a:pt x="13813" y="1153"/>
                    <a:pt x="13963" y="3446"/>
                  </a:cubicBezTo>
                  <a:cubicBezTo>
                    <a:pt x="14312" y="9829"/>
                    <a:pt x="13963" y="10378"/>
                    <a:pt x="7679" y="10378"/>
                  </a:cubicBezTo>
                  <a:cubicBezTo>
                    <a:pt x="5186" y="10378"/>
                    <a:pt x="2643" y="10178"/>
                    <a:pt x="150" y="10129"/>
                  </a:cubicBezTo>
                  <a:cubicBezTo>
                    <a:pt x="100" y="6887"/>
                    <a:pt x="50" y="3596"/>
                    <a:pt x="0" y="355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211" name="Forma libre: forma 210">
              <a:extLst>
                <a:ext uri="{FF2B5EF4-FFF2-40B4-BE49-F238E27FC236}">
                  <a16:creationId xmlns:a16="http://schemas.microsoft.com/office/drawing/2014/main" id="{849A79D3-4D00-429E-B620-032CEB67D5F1}"/>
                </a:ext>
              </a:extLst>
            </p:cNvPr>
            <p:cNvSpPr/>
            <p:nvPr/>
          </p:nvSpPr>
          <p:spPr>
            <a:xfrm>
              <a:off x="470742" y="4922206"/>
              <a:ext cx="15130" cy="10621"/>
            </a:xfrm>
            <a:custGeom>
              <a:avLst/>
              <a:gdLst>
                <a:gd name="connsiteX0" fmla="*/ 7771 w 15130"/>
                <a:gd name="connsiteY0" fmla="*/ 10622 h 10621"/>
                <a:gd name="connsiteX1" fmla="*/ 5876 w 15130"/>
                <a:gd name="connsiteY1" fmla="*/ 10622 h 10621"/>
                <a:gd name="connsiteX2" fmla="*/ 42 w 15130"/>
                <a:gd name="connsiteY2" fmla="*/ 4687 h 10621"/>
                <a:gd name="connsiteX3" fmla="*/ 4679 w 15130"/>
                <a:gd name="connsiteY3" fmla="*/ 0 h 10621"/>
                <a:gd name="connsiteX4" fmla="*/ 8419 w 15130"/>
                <a:gd name="connsiteY4" fmla="*/ 0 h 10621"/>
                <a:gd name="connsiteX5" fmla="*/ 14802 w 15130"/>
                <a:gd name="connsiteY5" fmla="*/ 7879 h 10621"/>
                <a:gd name="connsiteX6" fmla="*/ 12060 w 15130"/>
                <a:gd name="connsiteY6" fmla="*/ 10572 h 10621"/>
                <a:gd name="connsiteX7" fmla="*/ 7671 w 15130"/>
                <a:gd name="connsiteY7" fmla="*/ 10572 h 10621"/>
                <a:gd name="connsiteX8" fmla="*/ 7671 w 15130"/>
                <a:gd name="connsiteY8" fmla="*/ 10622 h 10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130" h="10621">
                  <a:moveTo>
                    <a:pt x="7771" y="10622"/>
                  </a:moveTo>
                  <a:cubicBezTo>
                    <a:pt x="7123" y="10622"/>
                    <a:pt x="6524" y="10622"/>
                    <a:pt x="5876" y="10622"/>
                  </a:cubicBezTo>
                  <a:cubicBezTo>
                    <a:pt x="142" y="10522"/>
                    <a:pt x="-158" y="10273"/>
                    <a:pt x="42" y="4687"/>
                  </a:cubicBezTo>
                  <a:cubicBezTo>
                    <a:pt x="191" y="499"/>
                    <a:pt x="491" y="150"/>
                    <a:pt x="4679" y="0"/>
                  </a:cubicBezTo>
                  <a:cubicBezTo>
                    <a:pt x="5926" y="0"/>
                    <a:pt x="7173" y="0"/>
                    <a:pt x="8419" y="0"/>
                  </a:cubicBezTo>
                  <a:cubicBezTo>
                    <a:pt x="14752" y="0"/>
                    <a:pt x="15800" y="1396"/>
                    <a:pt x="14802" y="7879"/>
                  </a:cubicBezTo>
                  <a:cubicBezTo>
                    <a:pt x="14553" y="9624"/>
                    <a:pt x="13805" y="10522"/>
                    <a:pt x="12060" y="10572"/>
                  </a:cubicBezTo>
                  <a:cubicBezTo>
                    <a:pt x="10614" y="10572"/>
                    <a:pt x="9167" y="10572"/>
                    <a:pt x="7671" y="10572"/>
                  </a:cubicBezTo>
                  <a:cubicBezTo>
                    <a:pt x="7671" y="10572"/>
                    <a:pt x="7671" y="10572"/>
                    <a:pt x="7671" y="10622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212" name="Forma libre: forma 211">
              <a:extLst>
                <a:ext uri="{FF2B5EF4-FFF2-40B4-BE49-F238E27FC236}">
                  <a16:creationId xmlns:a16="http://schemas.microsoft.com/office/drawing/2014/main" id="{902D0306-22B6-4300-A8B9-FEE476F14EEF}"/>
                </a:ext>
              </a:extLst>
            </p:cNvPr>
            <p:cNvSpPr/>
            <p:nvPr/>
          </p:nvSpPr>
          <p:spPr>
            <a:xfrm>
              <a:off x="470742" y="4895627"/>
              <a:ext cx="15180" cy="10621"/>
            </a:xfrm>
            <a:custGeom>
              <a:avLst/>
              <a:gdLst>
                <a:gd name="connsiteX0" fmla="*/ 7771 w 15180"/>
                <a:gd name="connsiteY0" fmla="*/ 10622 h 10621"/>
                <a:gd name="connsiteX1" fmla="*/ 5876 w 15180"/>
                <a:gd name="connsiteY1" fmla="*/ 10622 h 10621"/>
                <a:gd name="connsiteX2" fmla="*/ 42 w 15180"/>
                <a:gd name="connsiteY2" fmla="*/ 4687 h 10621"/>
                <a:gd name="connsiteX3" fmla="*/ 4729 w 15180"/>
                <a:gd name="connsiteY3" fmla="*/ 0 h 10621"/>
                <a:gd name="connsiteX4" fmla="*/ 8469 w 15180"/>
                <a:gd name="connsiteY4" fmla="*/ 0 h 10621"/>
                <a:gd name="connsiteX5" fmla="*/ 14852 w 15180"/>
                <a:gd name="connsiteY5" fmla="*/ 7879 h 10621"/>
                <a:gd name="connsiteX6" fmla="*/ 12110 w 15180"/>
                <a:gd name="connsiteY6" fmla="*/ 10572 h 10621"/>
                <a:gd name="connsiteX7" fmla="*/ 7721 w 15180"/>
                <a:gd name="connsiteY7" fmla="*/ 10572 h 10621"/>
                <a:gd name="connsiteX8" fmla="*/ 7721 w 15180"/>
                <a:gd name="connsiteY8" fmla="*/ 10572 h 10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180" h="10621">
                  <a:moveTo>
                    <a:pt x="7771" y="10622"/>
                  </a:moveTo>
                  <a:cubicBezTo>
                    <a:pt x="7123" y="10622"/>
                    <a:pt x="6524" y="10622"/>
                    <a:pt x="5876" y="10622"/>
                  </a:cubicBezTo>
                  <a:cubicBezTo>
                    <a:pt x="142" y="10522"/>
                    <a:pt x="-158" y="10273"/>
                    <a:pt x="42" y="4687"/>
                  </a:cubicBezTo>
                  <a:cubicBezTo>
                    <a:pt x="191" y="499"/>
                    <a:pt x="491" y="199"/>
                    <a:pt x="4729" y="0"/>
                  </a:cubicBezTo>
                  <a:cubicBezTo>
                    <a:pt x="5976" y="0"/>
                    <a:pt x="7223" y="0"/>
                    <a:pt x="8469" y="0"/>
                  </a:cubicBezTo>
                  <a:cubicBezTo>
                    <a:pt x="14802" y="0"/>
                    <a:pt x="15850" y="1396"/>
                    <a:pt x="14852" y="7879"/>
                  </a:cubicBezTo>
                  <a:cubicBezTo>
                    <a:pt x="14603" y="9624"/>
                    <a:pt x="13805" y="10522"/>
                    <a:pt x="12110" y="10572"/>
                  </a:cubicBezTo>
                  <a:cubicBezTo>
                    <a:pt x="10663" y="10572"/>
                    <a:pt x="9217" y="10572"/>
                    <a:pt x="7721" y="10572"/>
                  </a:cubicBezTo>
                  <a:lnTo>
                    <a:pt x="7721" y="10572"/>
                  </a:ln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213" name="Forma libre: forma 212">
              <a:extLst>
                <a:ext uri="{FF2B5EF4-FFF2-40B4-BE49-F238E27FC236}">
                  <a16:creationId xmlns:a16="http://schemas.microsoft.com/office/drawing/2014/main" id="{D66FDF04-A326-4D12-A76E-AB31614CA99E}"/>
                </a:ext>
              </a:extLst>
            </p:cNvPr>
            <p:cNvSpPr/>
            <p:nvPr/>
          </p:nvSpPr>
          <p:spPr>
            <a:xfrm>
              <a:off x="445948" y="4874213"/>
              <a:ext cx="27827" cy="6404"/>
            </a:xfrm>
            <a:custGeom>
              <a:avLst/>
              <a:gdLst>
                <a:gd name="connsiteX0" fmla="*/ 13316 w 27827"/>
                <a:gd name="connsiteY0" fmla="*/ 6305 h 6404"/>
                <a:gd name="connsiteX1" fmla="*/ 2645 w 27827"/>
                <a:gd name="connsiteY1" fmla="*/ 6305 h 6404"/>
                <a:gd name="connsiteX2" fmla="*/ 2 w 27827"/>
                <a:gd name="connsiteY2" fmla="*/ 4460 h 6404"/>
                <a:gd name="connsiteX3" fmla="*/ 2395 w 27827"/>
                <a:gd name="connsiteY3" fmla="*/ 2216 h 6404"/>
                <a:gd name="connsiteX4" fmla="*/ 14264 w 27827"/>
                <a:gd name="connsiteY4" fmla="*/ 1069 h 6404"/>
                <a:gd name="connsiteX5" fmla="*/ 24885 w 27827"/>
                <a:gd name="connsiteY5" fmla="*/ 22 h 6404"/>
                <a:gd name="connsiteX6" fmla="*/ 27827 w 27827"/>
                <a:gd name="connsiteY6" fmla="*/ 3014 h 6404"/>
                <a:gd name="connsiteX7" fmla="*/ 25284 w 27827"/>
                <a:gd name="connsiteY7" fmla="*/ 6405 h 6404"/>
                <a:gd name="connsiteX8" fmla="*/ 13366 w 27827"/>
                <a:gd name="connsiteY8" fmla="*/ 6405 h 6404"/>
                <a:gd name="connsiteX9" fmla="*/ 13366 w 27827"/>
                <a:gd name="connsiteY9" fmla="*/ 6305 h 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827" h="6404">
                  <a:moveTo>
                    <a:pt x="13316" y="6305"/>
                  </a:moveTo>
                  <a:cubicBezTo>
                    <a:pt x="9776" y="6305"/>
                    <a:pt x="6185" y="6305"/>
                    <a:pt x="2645" y="6305"/>
                  </a:cubicBezTo>
                  <a:cubicBezTo>
                    <a:pt x="1348" y="6305"/>
                    <a:pt x="52" y="6205"/>
                    <a:pt x="2" y="4460"/>
                  </a:cubicBezTo>
                  <a:cubicBezTo>
                    <a:pt x="-48" y="2864"/>
                    <a:pt x="999" y="2365"/>
                    <a:pt x="2395" y="2216"/>
                  </a:cubicBezTo>
                  <a:cubicBezTo>
                    <a:pt x="6335" y="1867"/>
                    <a:pt x="10324" y="1468"/>
                    <a:pt x="14264" y="1069"/>
                  </a:cubicBezTo>
                  <a:cubicBezTo>
                    <a:pt x="17804" y="720"/>
                    <a:pt x="21345" y="421"/>
                    <a:pt x="24885" y="22"/>
                  </a:cubicBezTo>
                  <a:cubicBezTo>
                    <a:pt x="27129" y="-178"/>
                    <a:pt x="27827" y="1019"/>
                    <a:pt x="27827" y="3014"/>
                  </a:cubicBezTo>
                  <a:cubicBezTo>
                    <a:pt x="27827" y="4809"/>
                    <a:pt x="27578" y="6405"/>
                    <a:pt x="25284" y="6405"/>
                  </a:cubicBezTo>
                  <a:cubicBezTo>
                    <a:pt x="21295" y="6405"/>
                    <a:pt x="17355" y="6405"/>
                    <a:pt x="13366" y="6405"/>
                  </a:cubicBezTo>
                  <a:lnTo>
                    <a:pt x="13366" y="6305"/>
                  </a:ln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214" name="Forma libre: forma 213">
              <a:extLst>
                <a:ext uri="{FF2B5EF4-FFF2-40B4-BE49-F238E27FC236}">
                  <a16:creationId xmlns:a16="http://schemas.microsoft.com/office/drawing/2014/main" id="{75C1F6AF-E52A-43A3-B0B3-A54FE0210505}"/>
                </a:ext>
              </a:extLst>
            </p:cNvPr>
            <p:cNvSpPr/>
            <p:nvPr/>
          </p:nvSpPr>
          <p:spPr>
            <a:xfrm>
              <a:off x="416180" y="4876896"/>
              <a:ext cx="27078" cy="3671"/>
            </a:xfrm>
            <a:custGeom>
              <a:avLst/>
              <a:gdLst>
                <a:gd name="connsiteX0" fmla="*/ 150 w 27078"/>
                <a:gd name="connsiteY0" fmla="*/ 2375 h 3671"/>
                <a:gd name="connsiteX1" fmla="*/ 24385 w 27078"/>
                <a:gd name="connsiteY1" fmla="*/ 31 h 3671"/>
                <a:gd name="connsiteX2" fmla="*/ 27078 w 27078"/>
                <a:gd name="connsiteY2" fmla="*/ 1876 h 3671"/>
                <a:gd name="connsiteX3" fmla="*/ 24435 w 27078"/>
                <a:gd name="connsiteY3" fmla="*/ 3672 h 3671"/>
                <a:gd name="connsiteX4" fmla="*/ 0 w 27078"/>
                <a:gd name="connsiteY4" fmla="*/ 3672 h 3671"/>
                <a:gd name="connsiteX5" fmla="*/ 150 w 27078"/>
                <a:gd name="connsiteY5" fmla="*/ 2375 h 3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078" h="3671">
                  <a:moveTo>
                    <a:pt x="150" y="2375"/>
                  </a:moveTo>
                  <a:cubicBezTo>
                    <a:pt x="8228" y="1577"/>
                    <a:pt x="16306" y="829"/>
                    <a:pt x="24385" y="31"/>
                  </a:cubicBezTo>
                  <a:cubicBezTo>
                    <a:pt x="25781" y="-118"/>
                    <a:pt x="26978" y="231"/>
                    <a:pt x="27078" y="1876"/>
                  </a:cubicBezTo>
                  <a:cubicBezTo>
                    <a:pt x="27128" y="3672"/>
                    <a:pt x="25632" y="3672"/>
                    <a:pt x="24435" y="3672"/>
                  </a:cubicBezTo>
                  <a:cubicBezTo>
                    <a:pt x="16306" y="3672"/>
                    <a:pt x="8178" y="3672"/>
                    <a:pt x="0" y="3672"/>
                  </a:cubicBezTo>
                  <a:lnTo>
                    <a:pt x="150" y="2375"/>
                  </a:ln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215" name="Forma libre: forma 214">
              <a:extLst>
                <a:ext uri="{FF2B5EF4-FFF2-40B4-BE49-F238E27FC236}">
                  <a16:creationId xmlns:a16="http://schemas.microsoft.com/office/drawing/2014/main" id="{01832795-1A82-49C7-988F-D4524D9D7429}"/>
                </a:ext>
              </a:extLst>
            </p:cNvPr>
            <p:cNvSpPr/>
            <p:nvPr/>
          </p:nvSpPr>
          <p:spPr>
            <a:xfrm>
              <a:off x="265233" y="4896824"/>
              <a:ext cx="2892" cy="14810"/>
            </a:xfrm>
            <a:custGeom>
              <a:avLst/>
              <a:gdLst>
                <a:gd name="connsiteX0" fmla="*/ 0 w 2892"/>
                <a:gd name="connsiteY0" fmla="*/ 14810 h 14810"/>
                <a:gd name="connsiteX1" fmla="*/ 150 w 2892"/>
                <a:gd name="connsiteY1" fmla="*/ 0 h 14810"/>
                <a:gd name="connsiteX2" fmla="*/ 2743 w 2892"/>
                <a:gd name="connsiteY2" fmla="*/ 50 h 14810"/>
                <a:gd name="connsiteX3" fmla="*/ 2892 w 2892"/>
                <a:gd name="connsiteY3" fmla="*/ 14761 h 14810"/>
                <a:gd name="connsiteX4" fmla="*/ 0 w 2892"/>
                <a:gd name="connsiteY4" fmla="*/ 14761 h 1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2" h="14810">
                  <a:moveTo>
                    <a:pt x="0" y="14810"/>
                  </a:moveTo>
                  <a:cubicBezTo>
                    <a:pt x="50" y="9874"/>
                    <a:pt x="100" y="4937"/>
                    <a:pt x="150" y="0"/>
                  </a:cubicBezTo>
                  <a:cubicBezTo>
                    <a:pt x="997" y="0"/>
                    <a:pt x="1895" y="0"/>
                    <a:pt x="2743" y="50"/>
                  </a:cubicBezTo>
                  <a:cubicBezTo>
                    <a:pt x="2743" y="4937"/>
                    <a:pt x="2842" y="9874"/>
                    <a:pt x="2892" y="14761"/>
                  </a:cubicBezTo>
                  <a:cubicBezTo>
                    <a:pt x="1945" y="14761"/>
                    <a:pt x="947" y="14761"/>
                    <a:pt x="0" y="14761"/>
                  </a:cubicBezTo>
                  <a:close/>
                </a:path>
              </a:pathLst>
            </a:custGeom>
            <a:solidFill>
              <a:srgbClr val="767777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216" name="Forma libre: forma 215">
              <a:extLst>
                <a:ext uri="{FF2B5EF4-FFF2-40B4-BE49-F238E27FC236}">
                  <a16:creationId xmlns:a16="http://schemas.microsoft.com/office/drawing/2014/main" id="{B3184737-5629-4E8C-827D-7450C925F20B}"/>
                </a:ext>
              </a:extLst>
            </p:cNvPr>
            <p:cNvSpPr/>
            <p:nvPr/>
          </p:nvSpPr>
          <p:spPr>
            <a:xfrm>
              <a:off x="350006" y="4896824"/>
              <a:ext cx="2942" cy="14810"/>
            </a:xfrm>
            <a:custGeom>
              <a:avLst/>
              <a:gdLst>
                <a:gd name="connsiteX0" fmla="*/ 0 w 2942"/>
                <a:gd name="connsiteY0" fmla="*/ 14810 h 14810"/>
                <a:gd name="connsiteX1" fmla="*/ 150 w 2942"/>
                <a:gd name="connsiteY1" fmla="*/ 0 h 14810"/>
                <a:gd name="connsiteX2" fmla="*/ 2842 w 2942"/>
                <a:gd name="connsiteY2" fmla="*/ 199 h 14810"/>
                <a:gd name="connsiteX3" fmla="*/ 2942 w 2942"/>
                <a:gd name="connsiteY3" fmla="*/ 14661 h 14810"/>
                <a:gd name="connsiteX4" fmla="*/ 0 w 2942"/>
                <a:gd name="connsiteY4" fmla="*/ 14810 h 1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2" h="14810">
                  <a:moveTo>
                    <a:pt x="0" y="14810"/>
                  </a:moveTo>
                  <a:cubicBezTo>
                    <a:pt x="50" y="9874"/>
                    <a:pt x="100" y="4937"/>
                    <a:pt x="150" y="0"/>
                  </a:cubicBezTo>
                  <a:cubicBezTo>
                    <a:pt x="1047" y="50"/>
                    <a:pt x="1945" y="150"/>
                    <a:pt x="2842" y="199"/>
                  </a:cubicBezTo>
                  <a:cubicBezTo>
                    <a:pt x="2842" y="5037"/>
                    <a:pt x="2892" y="9824"/>
                    <a:pt x="2942" y="14661"/>
                  </a:cubicBezTo>
                  <a:cubicBezTo>
                    <a:pt x="1945" y="14711"/>
                    <a:pt x="997" y="14761"/>
                    <a:pt x="0" y="14810"/>
                  </a:cubicBezTo>
                  <a:close/>
                </a:path>
              </a:pathLst>
            </a:custGeom>
            <a:solidFill>
              <a:srgbClr val="767777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217" name="Forma libre: forma 216">
              <a:extLst>
                <a:ext uri="{FF2B5EF4-FFF2-40B4-BE49-F238E27FC236}">
                  <a16:creationId xmlns:a16="http://schemas.microsoft.com/office/drawing/2014/main" id="{9E8EFB47-37D0-4DF6-BA6A-A6AC296FCEEA}"/>
                </a:ext>
              </a:extLst>
            </p:cNvPr>
            <p:cNvSpPr/>
            <p:nvPr/>
          </p:nvSpPr>
          <p:spPr>
            <a:xfrm>
              <a:off x="265283" y="4929886"/>
              <a:ext cx="2792" cy="14760"/>
            </a:xfrm>
            <a:custGeom>
              <a:avLst/>
              <a:gdLst>
                <a:gd name="connsiteX0" fmla="*/ 2743 w 2792"/>
                <a:gd name="connsiteY0" fmla="*/ 100 h 14760"/>
                <a:gd name="connsiteX1" fmla="*/ 2743 w 2792"/>
                <a:gd name="connsiteY1" fmla="*/ 14761 h 14760"/>
                <a:gd name="connsiteX2" fmla="*/ 0 w 2792"/>
                <a:gd name="connsiteY2" fmla="*/ 14761 h 14760"/>
                <a:gd name="connsiteX3" fmla="*/ 0 w 2792"/>
                <a:gd name="connsiteY3" fmla="*/ 0 h 14760"/>
                <a:gd name="connsiteX4" fmla="*/ 2793 w 2792"/>
                <a:gd name="connsiteY4" fmla="*/ 0 h 14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2" h="14760">
                  <a:moveTo>
                    <a:pt x="2743" y="100"/>
                  </a:moveTo>
                  <a:cubicBezTo>
                    <a:pt x="2743" y="4987"/>
                    <a:pt x="2743" y="9874"/>
                    <a:pt x="2743" y="14761"/>
                  </a:cubicBezTo>
                  <a:cubicBezTo>
                    <a:pt x="1845" y="14761"/>
                    <a:pt x="898" y="14761"/>
                    <a:pt x="0" y="14761"/>
                  </a:cubicBezTo>
                  <a:cubicBezTo>
                    <a:pt x="0" y="9824"/>
                    <a:pt x="0" y="4937"/>
                    <a:pt x="0" y="0"/>
                  </a:cubicBezTo>
                  <a:cubicBezTo>
                    <a:pt x="947" y="0"/>
                    <a:pt x="1845" y="0"/>
                    <a:pt x="2793" y="0"/>
                  </a:cubicBezTo>
                  <a:close/>
                </a:path>
              </a:pathLst>
            </a:custGeom>
            <a:solidFill>
              <a:srgbClr val="767777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218" name="Forma libre: forma 217">
              <a:extLst>
                <a:ext uri="{FF2B5EF4-FFF2-40B4-BE49-F238E27FC236}">
                  <a16:creationId xmlns:a16="http://schemas.microsoft.com/office/drawing/2014/main" id="{F6355A99-8DDB-4D53-9623-254D987ACBB5}"/>
                </a:ext>
              </a:extLst>
            </p:cNvPr>
            <p:cNvSpPr/>
            <p:nvPr/>
          </p:nvSpPr>
          <p:spPr>
            <a:xfrm>
              <a:off x="265183" y="4913429"/>
              <a:ext cx="2792" cy="14760"/>
            </a:xfrm>
            <a:custGeom>
              <a:avLst/>
              <a:gdLst>
                <a:gd name="connsiteX0" fmla="*/ 50 w 2792"/>
                <a:gd name="connsiteY0" fmla="*/ 14761 h 14760"/>
                <a:gd name="connsiteX1" fmla="*/ 50 w 2792"/>
                <a:gd name="connsiteY1" fmla="*/ 0 h 14760"/>
                <a:gd name="connsiteX2" fmla="*/ 2793 w 2792"/>
                <a:gd name="connsiteY2" fmla="*/ 0 h 14760"/>
                <a:gd name="connsiteX3" fmla="*/ 2793 w 2792"/>
                <a:gd name="connsiteY3" fmla="*/ 14711 h 14760"/>
                <a:gd name="connsiteX4" fmla="*/ 0 w 2792"/>
                <a:gd name="connsiteY4" fmla="*/ 14711 h 14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2" h="14760">
                  <a:moveTo>
                    <a:pt x="50" y="14761"/>
                  </a:moveTo>
                  <a:cubicBezTo>
                    <a:pt x="50" y="9824"/>
                    <a:pt x="50" y="4887"/>
                    <a:pt x="50" y="0"/>
                  </a:cubicBezTo>
                  <a:cubicBezTo>
                    <a:pt x="947" y="0"/>
                    <a:pt x="1895" y="0"/>
                    <a:pt x="2793" y="0"/>
                  </a:cubicBezTo>
                  <a:cubicBezTo>
                    <a:pt x="2793" y="4887"/>
                    <a:pt x="2793" y="9774"/>
                    <a:pt x="2793" y="14711"/>
                  </a:cubicBezTo>
                  <a:cubicBezTo>
                    <a:pt x="1845" y="14711"/>
                    <a:pt x="947" y="14711"/>
                    <a:pt x="0" y="14711"/>
                  </a:cubicBezTo>
                  <a:close/>
                </a:path>
              </a:pathLst>
            </a:custGeom>
            <a:solidFill>
              <a:srgbClr val="767777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219" name="Forma libre: forma 218">
              <a:extLst>
                <a:ext uri="{FF2B5EF4-FFF2-40B4-BE49-F238E27FC236}">
                  <a16:creationId xmlns:a16="http://schemas.microsoft.com/office/drawing/2014/main" id="{E5A70DDE-E681-4EDA-9F91-A61C8CE7EE90}"/>
                </a:ext>
              </a:extLst>
            </p:cNvPr>
            <p:cNvSpPr/>
            <p:nvPr/>
          </p:nvSpPr>
          <p:spPr>
            <a:xfrm>
              <a:off x="350056" y="4913429"/>
              <a:ext cx="2934" cy="14760"/>
            </a:xfrm>
            <a:custGeom>
              <a:avLst/>
              <a:gdLst>
                <a:gd name="connsiteX0" fmla="*/ 0 w 2934"/>
                <a:gd name="connsiteY0" fmla="*/ 14761 h 14760"/>
                <a:gd name="connsiteX1" fmla="*/ 0 w 2934"/>
                <a:gd name="connsiteY1" fmla="*/ 0 h 14760"/>
                <a:gd name="connsiteX2" fmla="*/ 2793 w 2934"/>
                <a:gd name="connsiteY2" fmla="*/ 150 h 14760"/>
                <a:gd name="connsiteX3" fmla="*/ 2543 w 2934"/>
                <a:gd name="connsiteY3" fmla="*/ 13863 h 14760"/>
                <a:gd name="connsiteX4" fmla="*/ 0 w 2934"/>
                <a:gd name="connsiteY4" fmla="*/ 14761 h 14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4" h="14760">
                  <a:moveTo>
                    <a:pt x="0" y="14761"/>
                  </a:moveTo>
                  <a:cubicBezTo>
                    <a:pt x="0" y="9824"/>
                    <a:pt x="0" y="4887"/>
                    <a:pt x="0" y="0"/>
                  </a:cubicBezTo>
                  <a:cubicBezTo>
                    <a:pt x="947" y="0"/>
                    <a:pt x="1845" y="100"/>
                    <a:pt x="2793" y="150"/>
                  </a:cubicBezTo>
                  <a:cubicBezTo>
                    <a:pt x="2793" y="4737"/>
                    <a:pt x="3241" y="9325"/>
                    <a:pt x="2543" y="13863"/>
                  </a:cubicBezTo>
                  <a:cubicBezTo>
                    <a:pt x="1695" y="14162"/>
                    <a:pt x="848" y="14461"/>
                    <a:pt x="0" y="14761"/>
                  </a:cubicBezTo>
                  <a:close/>
                </a:path>
              </a:pathLst>
            </a:custGeom>
            <a:solidFill>
              <a:srgbClr val="767777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220" name="Forma libre: forma 219">
              <a:extLst>
                <a:ext uri="{FF2B5EF4-FFF2-40B4-BE49-F238E27FC236}">
                  <a16:creationId xmlns:a16="http://schemas.microsoft.com/office/drawing/2014/main" id="{73FC6A51-9372-4610-9915-D1834F0E8610}"/>
                </a:ext>
              </a:extLst>
            </p:cNvPr>
            <p:cNvSpPr/>
            <p:nvPr/>
          </p:nvSpPr>
          <p:spPr>
            <a:xfrm>
              <a:off x="452533" y="4937366"/>
              <a:ext cx="2842" cy="9773"/>
            </a:xfrm>
            <a:custGeom>
              <a:avLst/>
              <a:gdLst>
                <a:gd name="connsiteX0" fmla="*/ 2743 w 2842"/>
                <a:gd name="connsiteY0" fmla="*/ 0 h 9773"/>
                <a:gd name="connsiteX1" fmla="*/ 2842 w 2842"/>
                <a:gd name="connsiteY1" fmla="*/ 9774 h 9773"/>
                <a:gd name="connsiteX2" fmla="*/ 0 w 2842"/>
                <a:gd name="connsiteY2" fmla="*/ 9724 h 9773"/>
                <a:gd name="connsiteX3" fmla="*/ 50 w 2842"/>
                <a:gd name="connsiteY3" fmla="*/ 150 h 9773"/>
                <a:gd name="connsiteX4" fmla="*/ 2743 w 2842"/>
                <a:gd name="connsiteY4" fmla="*/ 50 h 9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2" h="9773">
                  <a:moveTo>
                    <a:pt x="2743" y="0"/>
                  </a:moveTo>
                  <a:cubicBezTo>
                    <a:pt x="2743" y="3241"/>
                    <a:pt x="2793" y="6533"/>
                    <a:pt x="2842" y="9774"/>
                  </a:cubicBezTo>
                  <a:cubicBezTo>
                    <a:pt x="1895" y="9774"/>
                    <a:pt x="947" y="9774"/>
                    <a:pt x="0" y="9724"/>
                  </a:cubicBezTo>
                  <a:cubicBezTo>
                    <a:pt x="0" y="6533"/>
                    <a:pt x="0" y="3341"/>
                    <a:pt x="50" y="150"/>
                  </a:cubicBezTo>
                  <a:cubicBezTo>
                    <a:pt x="947" y="150"/>
                    <a:pt x="1845" y="100"/>
                    <a:pt x="2743" y="50"/>
                  </a:cubicBezTo>
                  <a:close/>
                </a:path>
              </a:pathLst>
            </a:custGeom>
            <a:solidFill>
              <a:srgbClr val="767777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221" name="Forma libre: forma 220">
              <a:extLst>
                <a:ext uri="{FF2B5EF4-FFF2-40B4-BE49-F238E27FC236}">
                  <a16:creationId xmlns:a16="http://schemas.microsoft.com/office/drawing/2014/main" id="{D8D9DC2B-E927-446C-BD30-867D03C82208}"/>
                </a:ext>
              </a:extLst>
            </p:cNvPr>
            <p:cNvSpPr/>
            <p:nvPr/>
          </p:nvSpPr>
          <p:spPr>
            <a:xfrm>
              <a:off x="468989" y="4937415"/>
              <a:ext cx="2842" cy="9773"/>
            </a:xfrm>
            <a:custGeom>
              <a:avLst/>
              <a:gdLst>
                <a:gd name="connsiteX0" fmla="*/ 0 w 2842"/>
                <a:gd name="connsiteY0" fmla="*/ 9674 h 9773"/>
                <a:gd name="connsiteX1" fmla="*/ 50 w 2842"/>
                <a:gd name="connsiteY1" fmla="*/ 100 h 9773"/>
                <a:gd name="connsiteX2" fmla="*/ 2743 w 2842"/>
                <a:gd name="connsiteY2" fmla="*/ 0 h 9773"/>
                <a:gd name="connsiteX3" fmla="*/ 2842 w 2842"/>
                <a:gd name="connsiteY3" fmla="*/ 9774 h 9773"/>
                <a:gd name="connsiteX4" fmla="*/ 0 w 2842"/>
                <a:gd name="connsiteY4" fmla="*/ 9674 h 9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2" h="9773">
                  <a:moveTo>
                    <a:pt x="0" y="9674"/>
                  </a:moveTo>
                  <a:cubicBezTo>
                    <a:pt x="0" y="6483"/>
                    <a:pt x="0" y="3291"/>
                    <a:pt x="50" y="100"/>
                  </a:cubicBezTo>
                  <a:cubicBezTo>
                    <a:pt x="947" y="100"/>
                    <a:pt x="1845" y="50"/>
                    <a:pt x="2743" y="0"/>
                  </a:cubicBezTo>
                  <a:cubicBezTo>
                    <a:pt x="2743" y="3241"/>
                    <a:pt x="2793" y="6533"/>
                    <a:pt x="2842" y="9774"/>
                  </a:cubicBezTo>
                  <a:cubicBezTo>
                    <a:pt x="1895" y="9774"/>
                    <a:pt x="947" y="9724"/>
                    <a:pt x="0" y="9674"/>
                  </a:cubicBezTo>
                  <a:close/>
                </a:path>
              </a:pathLst>
            </a:custGeom>
            <a:solidFill>
              <a:srgbClr val="767777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222" name="Forma libre: forma 221">
              <a:extLst>
                <a:ext uri="{FF2B5EF4-FFF2-40B4-BE49-F238E27FC236}">
                  <a16:creationId xmlns:a16="http://schemas.microsoft.com/office/drawing/2014/main" id="{8695E5A9-8C4F-4CF5-8540-59A21445487D}"/>
                </a:ext>
              </a:extLst>
            </p:cNvPr>
            <p:cNvSpPr/>
            <p:nvPr/>
          </p:nvSpPr>
          <p:spPr>
            <a:xfrm>
              <a:off x="469038" y="4909440"/>
              <a:ext cx="2792" cy="9823"/>
            </a:xfrm>
            <a:custGeom>
              <a:avLst/>
              <a:gdLst>
                <a:gd name="connsiteX0" fmla="*/ 2643 w 2792"/>
                <a:gd name="connsiteY0" fmla="*/ 50 h 9823"/>
                <a:gd name="connsiteX1" fmla="*/ 2793 w 2792"/>
                <a:gd name="connsiteY1" fmla="*/ 9824 h 9823"/>
                <a:gd name="connsiteX2" fmla="*/ 199 w 2792"/>
                <a:gd name="connsiteY2" fmla="*/ 9026 h 9823"/>
                <a:gd name="connsiteX3" fmla="*/ 0 w 2792"/>
                <a:gd name="connsiteY3" fmla="*/ 150 h 9823"/>
                <a:gd name="connsiteX4" fmla="*/ 2643 w 2792"/>
                <a:gd name="connsiteY4" fmla="*/ 0 h 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2" h="9823">
                  <a:moveTo>
                    <a:pt x="2643" y="50"/>
                  </a:moveTo>
                  <a:cubicBezTo>
                    <a:pt x="2693" y="3291"/>
                    <a:pt x="2743" y="6582"/>
                    <a:pt x="2793" y="9824"/>
                  </a:cubicBezTo>
                  <a:cubicBezTo>
                    <a:pt x="1945" y="9574"/>
                    <a:pt x="1047" y="9275"/>
                    <a:pt x="199" y="9026"/>
                  </a:cubicBezTo>
                  <a:cubicBezTo>
                    <a:pt x="150" y="6084"/>
                    <a:pt x="50" y="3142"/>
                    <a:pt x="0" y="150"/>
                  </a:cubicBezTo>
                  <a:cubicBezTo>
                    <a:pt x="898" y="150"/>
                    <a:pt x="1745" y="50"/>
                    <a:pt x="2643" y="0"/>
                  </a:cubicBezTo>
                  <a:close/>
                </a:path>
              </a:pathLst>
            </a:custGeom>
            <a:solidFill>
              <a:srgbClr val="767777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223" name="Forma libre: forma 222">
              <a:extLst>
                <a:ext uri="{FF2B5EF4-FFF2-40B4-BE49-F238E27FC236}">
                  <a16:creationId xmlns:a16="http://schemas.microsoft.com/office/drawing/2014/main" id="{8E5D8FE9-75ED-4FDC-A395-ACF2876E011C}"/>
                </a:ext>
              </a:extLst>
            </p:cNvPr>
            <p:cNvSpPr/>
            <p:nvPr/>
          </p:nvSpPr>
          <p:spPr>
            <a:xfrm>
              <a:off x="452582" y="4909440"/>
              <a:ext cx="2792" cy="9823"/>
            </a:xfrm>
            <a:custGeom>
              <a:avLst/>
              <a:gdLst>
                <a:gd name="connsiteX0" fmla="*/ 2643 w 2792"/>
                <a:gd name="connsiteY0" fmla="*/ 50 h 9823"/>
                <a:gd name="connsiteX1" fmla="*/ 2793 w 2792"/>
                <a:gd name="connsiteY1" fmla="*/ 9824 h 9823"/>
                <a:gd name="connsiteX2" fmla="*/ 199 w 2792"/>
                <a:gd name="connsiteY2" fmla="*/ 9026 h 9823"/>
                <a:gd name="connsiteX3" fmla="*/ 0 w 2792"/>
                <a:gd name="connsiteY3" fmla="*/ 150 h 9823"/>
                <a:gd name="connsiteX4" fmla="*/ 2643 w 2792"/>
                <a:gd name="connsiteY4" fmla="*/ 0 h 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2" h="9823">
                  <a:moveTo>
                    <a:pt x="2643" y="50"/>
                  </a:moveTo>
                  <a:cubicBezTo>
                    <a:pt x="2693" y="3291"/>
                    <a:pt x="2743" y="6582"/>
                    <a:pt x="2793" y="9824"/>
                  </a:cubicBezTo>
                  <a:cubicBezTo>
                    <a:pt x="1945" y="9574"/>
                    <a:pt x="1047" y="9275"/>
                    <a:pt x="199" y="9026"/>
                  </a:cubicBezTo>
                  <a:cubicBezTo>
                    <a:pt x="150" y="6084"/>
                    <a:pt x="50" y="3142"/>
                    <a:pt x="0" y="150"/>
                  </a:cubicBezTo>
                  <a:cubicBezTo>
                    <a:pt x="898" y="150"/>
                    <a:pt x="1745" y="50"/>
                    <a:pt x="2643" y="0"/>
                  </a:cubicBezTo>
                  <a:close/>
                </a:path>
              </a:pathLst>
            </a:custGeom>
            <a:solidFill>
              <a:srgbClr val="767777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224" name="Forma libre: forma 223">
              <a:extLst>
                <a:ext uri="{FF2B5EF4-FFF2-40B4-BE49-F238E27FC236}">
                  <a16:creationId xmlns:a16="http://schemas.microsoft.com/office/drawing/2014/main" id="{998A865D-4EC4-49CC-A4CE-15052C3A6EA6}"/>
                </a:ext>
              </a:extLst>
            </p:cNvPr>
            <p:cNvSpPr/>
            <p:nvPr/>
          </p:nvSpPr>
          <p:spPr>
            <a:xfrm>
              <a:off x="324824" y="4896255"/>
              <a:ext cx="1446" cy="469"/>
            </a:xfrm>
            <a:custGeom>
              <a:avLst/>
              <a:gdLst>
                <a:gd name="connsiteX0" fmla="*/ 1446 w 1446"/>
                <a:gd name="connsiteY0" fmla="*/ 320 h 469"/>
                <a:gd name="connsiteX1" fmla="*/ 0 w 1446"/>
                <a:gd name="connsiteY1" fmla="*/ 470 h 469"/>
                <a:gd name="connsiteX2" fmla="*/ 1446 w 1446"/>
                <a:gd name="connsiteY2" fmla="*/ 320 h 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46" h="469">
                  <a:moveTo>
                    <a:pt x="1446" y="320"/>
                  </a:moveTo>
                  <a:cubicBezTo>
                    <a:pt x="947" y="370"/>
                    <a:pt x="499" y="420"/>
                    <a:pt x="0" y="470"/>
                  </a:cubicBezTo>
                  <a:cubicBezTo>
                    <a:pt x="399" y="-129"/>
                    <a:pt x="898" y="-129"/>
                    <a:pt x="1446" y="320"/>
                  </a:cubicBezTo>
                  <a:close/>
                </a:path>
              </a:pathLst>
            </a:custGeom>
            <a:solidFill>
              <a:srgbClr val="767777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225" name="Forma libre: forma 224">
              <a:extLst>
                <a:ext uri="{FF2B5EF4-FFF2-40B4-BE49-F238E27FC236}">
                  <a16:creationId xmlns:a16="http://schemas.microsoft.com/office/drawing/2014/main" id="{EFB7744F-CA33-49B3-9265-B6D2ED5E1EE0}"/>
                </a:ext>
              </a:extLst>
            </p:cNvPr>
            <p:cNvSpPr/>
            <p:nvPr/>
          </p:nvSpPr>
          <p:spPr>
            <a:xfrm>
              <a:off x="839997" y="4833557"/>
              <a:ext cx="13913" cy="30561"/>
            </a:xfrm>
            <a:custGeom>
              <a:avLst/>
              <a:gdLst>
                <a:gd name="connsiteX0" fmla="*/ 13863 w 13913"/>
                <a:gd name="connsiteY0" fmla="*/ 15644 h 30561"/>
                <a:gd name="connsiteX1" fmla="*/ 13863 w 13913"/>
                <a:gd name="connsiteY1" fmla="*/ 25118 h 30561"/>
                <a:gd name="connsiteX2" fmla="*/ 13763 w 13913"/>
                <a:gd name="connsiteY2" fmla="*/ 27612 h 30561"/>
                <a:gd name="connsiteX3" fmla="*/ 5884 w 13913"/>
                <a:gd name="connsiteY3" fmla="*/ 30255 h 30561"/>
                <a:gd name="connsiteX4" fmla="*/ 150 w 13913"/>
                <a:gd name="connsiteY4" fmla="*/ 27412 h 30561"/>
                <a:gd name="connsiteX5" fmla="*/ 150 w 13913"/>
                <a:gd name="connsiteY5" fmla="*/ 3426 h 30561"/>
                <a:gd name="connsiteX6" fmla="*/ 8078 w 13913"/>
                <a:gd name="connsiteY6" fmla="*/ 35 h 30561"/>
                <a:gd name="connsiteX7" fmla="*/ 13913 w 13913"/>
                <a:gd name="connsiteY7" fmla="*/ 3626 h 30561"/>
                <a:gd name="connsiteX8" fmla="*/ 13913 w 13913"/>
                <a:gd name="connsiteY8" fmla="*/ 15594 h 30561"/>
                <a:gd name="connsiteX9" fmla="*/ 13913 w 13913"/>
                <a:gd name="connsiteY9" fmla="*/ 15594 h 30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913" h="30561">
                  <a:moveTo>
                    <a:pt x="13863" y="15644"/>
                  </a:moveTo>
                  <a:cubicBezTo>
                    <a:pt x="13863" y="18785"/>
                    <a:pt x="13863" y="21927"/>
                    <a:pt x="13863" y="25118"/>
                  </a:cubicBezTo>
                  <a:cubicBezTo>
                    <a:pt x="13863" y="25966"/>
                    <a:pt x="13963" y="26864"/>
                    <a:pt x="13763" y="27612"/>
                  </a:cubicBezTo>
                  <a:cubicBezTo>
                    <a:pt x="12467" y="32299"/>
                    <a:pt x="8577" y="29906"/>
                    <a:pt x="5884" y="30255"/>
                  </a:cubicBezTo>
                  <a:cubicBezTo>
                    <a:pt x="3690" y="30504"/>
                    <a:pt x="249" y="31352"/>
                    <a:pt x="150" y="27412"/>
                  </a:cubicBezTo>
                  <a:cubicBezTo>
                    <a:pt x="-50" y="19434"/>
                    <a:pt x="-50" y="11455"/>
                    <a:pt x="150" y="3426"/>
                  </a:cubicBezTo>
                  <a:cubicBezTo>
                    <a:pt x="249" y="85"/>
                    <a:pt x="1047" y="-114"/>
                    <a:pt x="8078" y="35"/>
                  </a:cubicBezTo>
                  <a:cubicBezTo>
                    <a:pt x="10671" y="85"/>
                    <a:pt x="13963" y="-763"/>
                    <a:pt x="13913" y="3626"/>
                  </a:cubicBezTo>
                  <a:cubicBezTo>
                    <a:pt x="13913" y="7615"/>
                    <a:pt x="13913" y="11604"/>
                    <a:pt x="13913" y="15594"/>
                  </a:cubicBezTo>
                  <a:lnTo>
                    <a:pt x="13913" y="15594"/>
                  </a:ln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226" name="Forma libre: forma 225">
              <a:extLst>
                <a:ext uri="{FF2B5EF4-FFF2-40B4-BE49-F238E27FC236}">
                  <a16:creationId xmlns:a16="http://schemas.microsoft.com/office/drawing/2014/main" id="{F54FEC99-617B-4ED2-B1DF-7F8017562BB1}"/>
                </a:ext>
              </a:extLst>
            </p:cNvPr>
            <p:cNvSpPr/>
            <p:nvPr/>
          </p:nvSpPr>
          <p:spPr>
            <a:xfrm>
              <a:off x="807051" y="4787675"/>
              <a:ext cx="79684" cy="14177"/>
            </a:xfrm>
            <a:custGeom>
              <a:avLst/>
              <a:gdLst>
                <a:gd name="connsiteX0" fmla="*/ 79023 w 79684"/>
                <a:gd name="connsiteY0" fmla="*/ 3581 h 14177"/>
                <a:gd name="connsiteX1" fmla="*/ 79622 w 79684"/>
                <a:gd name="connsiteY1" fmla="*/ 5327 h 14177"/>
                <a:gd name="connsiteX2" fmla="*/ 75882 w 79684"/>
                <a:gd name="connsiteY2" fmla="*/ 8468 h 14177"/>
                <a:gd name="connsiteX3" fmla="*/ 75233 w 79684"/>
                <a:gd name="connsiteY3" fmla="*/ 12707 h 14177"/>
                <a:gd name="connsiteX4" fmla="*/ 65061 w 79684"/>
                <a:gd name="connsiteY4" fmla="*/ 5426 h 14177"/>
                <a:gd name="connsiteX5" fmla="*/ 59077 w 79684"/>
                <a:gd name="connsiteY5" fmla="*/ 12508 h 14177"/>
                <a:gd name="connsiteX6" fmla="*/ 58428 w 79684"/>
                <a:gd name="connsiteY6" fmla="*/ 11859 h 14177"/>
                <a:gd name="connsiteX7" fmla="*/ 57082 w 79684"/>
                <a:gd name="connsiteY7" fmla="*/ 6025 h 14177"/>
                <a:gd name="connsiteX8" fmla="*/ 49053 w 79684"/>
                <a:gd name="connsiteY8" fmla="*/ 5576 h 14177"/>
                <a:gd name="connsiteX9" fmla="*/ 46859 w 79684"/>
                <a:gd name="connsiteY9" fmla="*/ 8867 h 14177"/>
                <a:gd name="connsiteX10" fmla="*/ 40775 w 79684"/>
                <a:gd name="connsiteY10" fmla="*/ 14153 h 14177"/>
                <a:gd name="connsiteX11" fmla="*/ 37634 w 79684"/>
                <a:gd name="connsiteY11" fmla="*/ 14153 h 14177"/>
                <a:gd name="connsiteX12" fmla="*/ 32996 w 79684"/>
                <a:gd name="connsiteY12" fmla="*/ 9914 h 14177"/>
                <a:gd name="connsiteX13" fmla="*/ 28758 w 79684"/>
                <a:gd name="connsiteY13" fmla="*/ 5277 h 14177"/>
                <a:gd name="connsiteX14" fmla="*/ 23920 w 79684"/>
                <a:gd name="connsiteY14" fmla="*/ 9964 h 14177"/>
                <a:gd name="connsiteX15" fmla="*/ 23422 w 79684"/>
                <a:gd name="connsiteY15" fmla="*/ 11710 h 14177"/>
                <a:gd name="connsiteX16" fmla="*/ 21776 w 79684"/>
                <a:gd name="connsiteY16" fmla="*/ 10313 h 14177"/>
                <a:gd name="connsiteX17" fmla="*/ 19732 w 79684"/>
                <a:gd name="connsiteY17" fmla="*/ 5626 h 14177"/>
                <a:gd name="connsiteX18" fmla="*/ 9858 w 79684"/>
                <a:gd name="connsiteY18" fmla="*/ 6075 h 14177"/>
                <a:gd name="connsiteX19" fmla="*/ 7514 w 79684"/>
                <a:gd name="connsiteY19" fmla="*/ 12508 h 14177"/>
                <a:gd name="connsiteX20" fmla="*/ 84 w 79684"/>
                <a:gd name="connsiteY20" fmla="*/ 5177 h 14177"/>
                <a:gd name="connsiteX21" fmla="*/ 234 w 79684"/>
                <a:gd name="connsiteY21" fmla="*/ 4030 h 14177"/>
                <a:gd name="connsiteX22" fmla="*/ 23571 w 79684"/>
                <a:gd name="connsiteY22" fmla="*/ 3881 h 14177"/>
                <a:gd name="connsiteX23" fmla="*/ 34143 w 79684"/>
                <a:gd name="connsiteY23" fmla="*/ 689 h 14177"/>
                <a:gd name="connsiteX24" fmla="*/ 36487 w 79684"/>
                <a:gd name="connsiteY24" fmla="*/ 190 h 14177"/>
                <a:gd name="connsiteX25" fmla="*/ 47757 w 79684"/>
                <a:gd name="connsiteY25" fmla="*/ 3182 h 14177"/>
                <a:gd name="connsiteX26" fmla="*/ 50051 w 79684"/>
                <a:gd name="connsiteY26" fmla="*/ 3831 h 14177"/>
                <a:gd name="connsiteX27" fmla="*/ 79023 w 79684"/>
                <a:gd name="connsiteY27" fmla="*/ 3382 h 1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79684" h="14177">
                  <a:moveTo>
                    <a:pt x="79023" y="3581"/>
                  </a:moveTo>
                  <a:cubicBezTo>
                    <a:pt x="79522" y="4080"/>
                    <a:pt x="79821" y="4629"/>
                    <a:pt x="79622" y="5327"/>
                  </a:cubicBezTo>
                  <a:cubicBezTo>
                    <a:pt x="77527" y="5377"/>
                    <a:pt x="75932" y="5875"/>
                    <a:pt x="75882" y="8468"/>
                  </a:cubicBezTo>
                  <a:cubicBezTo>
                    <a:pt x="75882" y="9865"/>
                    <a:pt x="76380" y="11410"/>
                    <a:pt x="75233" y="12707"/>
                  </a:cubicBezTo>
                  <a:cubicBezTo>
                    <a:pt x="74301" y="7687"/>
                    <a:pt x="70910" y="5260"/>
                    <a:pt x="65061" y="5426"/>
                  </a:cubicBezTo>
                  <a:cubicBezTo>
                    <a:pt x="61670" y="5526"/>
                    <a:pt x="59675" y="7886"/>
                    <a:pt x="59077" y="12508"/>
                  </a:cubicBezTo>
                  <a:cubicBezTo>
                    <a:pt x="58827" y="12258"/>
                    <a:pt x="58478" y="12109"/>
                    <a:pt x="58428" y="11859"/>
                  </a:cubicBezTo>
                  <a:cubicBezTo>
                    <a:pt x="57930" y="9914"/>
                    <a:pt x="59226" y="7222"/>
                    <a:pt x="57082" y="6025"/>
                  </a:cubicBezTo>
                  <a:cubicBezTo>
                    <a:pt x="54638" y="4678"/>
                    <a:pt x="51746" y="5327"/>
                    <a:pt x="49053" y="5576"/>
                  </a:cubicBezTo>
                  <a:cubicBezTo>
                    <a:pt x="47158" y="5776"/>
                    <a:pt x="47109" y="7371"/>
                    <a:pt x="46859" y="8867"/>
                  </a:cubicBezTo>
                  <a:cubicBezTo>
                    <a:pt x="46061" y="14103"/>
                    <a:pt x="46011" y="14103"/>
                    <a:pt x="40775" y="14153"/>
                  </a:cubicBezTo>
                  <a:cubicBezTo>
                    <a:pt x="39728" y="14153"/>
                    <a:pt x="38681" y="14103"/>
                    <a:pt x="37634" y="14153"/>
                  </a:cubicBezTo>
                  <a:cubicBezTo>
                    <a:pt x="34592" y="14353"/>
                    <a:pt x="32697" y="13355"/>
                    <a:pt x="32996" y="9914"/>
                  </a:cubicBezTo>
                  <a:cubicBezTo>
                    <a:pt x="33246" y="6873"/>
                    <a:pt x="32198" y="5177"/>
                    <a:pt x="28758" y="5277"/>
                  </a:cubicBezTo>
                  <a:cubicBezTo>
                    <a:pt x="24918" y="5426"/>
                    <a:pt x="24718" y="5476"/>
                    <a:pt x="23920" y="9964"/>
                  </a:cubicBezTo>
                  <a:cubicBezTo>
                    <a:pt x="23821" y="10563"/>
                    <a:pt x="23571" y="11161"/>
                    <a:pt x="23422" y="11710"/>
                  </a:cubicBezTo>
                  <a:cubicBezTo>
                    <a:pt x="22225" y="11909"/>
                    <a:pt x="21976" y="11211"/>
                    <a:pt x="21776" y="10313"/>
                  </a:cubicBezTo>
                  <a:cubicBezTo>
                    <a:pt x="21427" y="8568"/>
                    <a:pt x="22325" y="6025"/>
                    <a:pt x="19732" y="5626"/>
                  </a:cubicBezTo>
                  <a:cubicBezTo>
                    <a:pt x="16440" y="5077"/>
                    <a:pt x="12900" y="4529"/>
                    <a:pt x="9858" y="6075"/>
                  </a:cubicBezTo>
                  <a:cubicBezTo>
                    <a:pt x="7814" y="7122"/>
                    <a:pt x="9459" y="10064"/>
                    <a:pt x="7514" y="12508"/>
                  </a:cubicBezTo>
                  <a:cubicBezTo>
                    <a:pt x="6766" y="7870"/>
                    <a:pt x="5470" y="4080"/>
                    <a:pt x="84" y="5177"/>
                  </a:cubicBezTo>
                  <a:cubicBezTo>
                    <a:pt x="-65" y="4778"/>
                    <a:pt x="-16" y="4379"/>
                    <a:pt x="234" y="4030"/>
                  </a:cubicBezTo>
                  <a:cubicBezTo>
                    <a:pt x="8013" y="4030"/>
                    <a:pt x="15792" y="4030"/>
                    <a:pt x="23571" y="3881"/>
                  </a:cubicBezTo>
                  <a:cubicBezTo>
                    <a:pt x="27311" y="3781"/>
                    <a:pt x="31650" y="5377"/>
                    <a:pt x="34143" y="689"/>
                  </a:cubicBezTo>
                  <a:cubicBezTo>
                    <a:pt x="34393" y="240"/>
                    <a:pt x="35739" y="41"/>
                    <a:pt x="36487" y="190"/>
                  </a:cubicBezTo>
                  <a:cubicBezTo>
                    <a:pt x="40327" y="739"/>
                    <a:pt x="45014" y="-1854"/>
                    <a:pt x="47757" y="3182"/>
                  </a:cubicBezTo>
                  <a:cubicBezTo>
                    <a:pt x="48006" y="3681"/>
                    <a:pt x="49303" y="3831"/>
                    <a:pt x="50051" y="3831"/>
                  </a:cubicBezTo>
                  <a:cubicBezTo>
                    <a:pt x="59725" y="3681"/>
                    <a:pt x="69399" y="4479"/>
                    <a:pt x="79023" y="3382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227" name="Forma libre: forma 226">
              <a:extLst>
                <a:ext uri="{FF2B5EF4-FFF2-40B4-BE49-F238E27FC236}">
                  <a16:creationId xmlns:a16="http://schemas.microsoft.com/office/drawing/2014/main" id="{97EA77FC-2D96-43C9-BAC9-B17032D88909}"/>
                </a:ext>
              </a:extLst>
            </p:cNvPr>
            <p:cNvSpPr/>
            <p:nvPr/>
          </p:nvSpPr>
          <p:spPr>
            <a:xfrm>
              <a:off x="873277" y="4690760"/>
              <a:ext cx="19038" cy="4745"/>
            </a:xfrm>
            <a:custGeom>
              <a:avLst/>
              <a:gdLst>
                <a:gd name="connsiteX0" fmla="*/ 1178 w 19038"/>
                <a:gd name="connsiteY0" fmla="*/ 4701 h 4745"/>
                <a:gd name="connsiteX1" fmla="*/ 31 w 19038"/>
                <a:gd name="connsiteY1" fmla="*/ 64 h 4745"/>
                <a:gd name="connsiteX2" fmla="*/ 15689 w 19038"/>
                <a:gd name="connsiteY2" fmla="*/ 14 h 4745"/>
                <a:gd name="connsiteX3" fmla="*/ 19031 w 19038"/>
                <a:gd name="connsiteY3" fmla="*/ 2108 h 4745"/>
                <a:gd name="connsiteX4" fmla="*/ 15540 w 19038"/>
                <a:gd name="connsiteY4" fmla="*/ 4701 h 4745"/>
                <a:gd name="connsiteX5" fmla="*/ 1128 w 19038"/>
                <a:gd name="connsiteY5" fmla="*/ 4701 h 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38" h="4745">
                  <a:moveTo>
                    <a:pt x="1178" y="4701"/>
                  </a:moveTo>
                  <a:cubicBezTo>
                    <a:pt x="630" y="3205"/>
                    <a:pt x="-168" y="1759"/>
                    <a:pt x="31" y="64"/>
                  </a:cubicBezTo>
                  <a:cubicBezTo>
                    <a:pt x="5267" y="64"/>
                    <a:pt x="10503" y="-36"/>
                    <a:pt x="15689" y="14"/>
                  </a:cubicBezTo>
                  <a:cubicBezTo>
                    <a:pt x="17185" y="14"/>
                    <a:pt x="18881" y="263"/>
                    <a:pt x="19031" y="2108"/>
                  </a:cubicBezTo>
                  <a:cubicBezTo>
                    <a:pt x="19180" y="4402"/>
                    <a:pt x="17235" y="4652"/>
                    <a:pt x="15540" y="4701"/>
                  </a:cubicBezTo>
                  <a:cubicBezTo>
                    <a:pt x="10753" y="4801"/>
                    <a:pt x="5916" y="4701"/>
                    <a:pt x="1128" y="4701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228" name="Forma libre: forma 227">
              <a:extLst>
                <a:ext uri="{FF2B5EF4-FFF2-40B4-BE49-F238E27FC236}">
                  <a16:creationId xmlns:a16="http://schemas.microsoft.com/office/drawing/2014/main" id="{8A2799E0-93E6-4CC8-91A8-1909F7DBA79B}"/>
                </a:ext>
              </a:extLst>
            </p:cNvPr>
            <p:cNvSpPr/>
            <p:nvPr/>
          </p:nvSpPr>
          <p:spPr>
            <a:xfrm>
              <a:off x="882185" y="4733381"/>
              <a:ext cx="6981" cy="3028"/>
            </a:xfrm>
            <a:custGeom>
              <a:avLst/>
              <a:gdLst>
                <a:gd name="connsiteX0" fmla="*/ 698 w 6981"/>
                <a:gd name="connsiteY0" fmla="*/ 2772 h 3028"/>
                <a:gd name="connsiteX1" fmla="*/ 0 w 6981"/>
                <a:gd name="connsiteY1" fmla="*/ 279 h 3028"/>
                <a:gd name="connsiteX2" fmla="*/ 6981 w 6981"/>
                <a:gd name="connsiteY2" fmla="*/ 1226 h 3028"/>
                <a:gd name="connsiteX3" fmla="*/ 698 w 6981"/>
                <a:gd name="connsiteY3" fmla="*/ 2822 h 3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81" h="3028">
                  <a:moveTo>
                    <a:pt x="698" y="2772"/>
                  </a:moveTo>
                  <a:cubicBezTo>
                    <a:pt x="449" y="1924"/>
                    <a:pt x="249" y="1077"/>
                    <a:pt x="0" y="279"/>
                  </a:cubicBezTo>
                  <a:cubicBezTo>
                    <a:pt x="2194" y="79"/>
                    <a:pt x="4488" y="-569"/>
                    <a:pt x="6981" y="1226"/>
                  </a:cubicBezTo>
                  <a:cubicBezTo>
                    <a:pt x="5086" y="3670"/>
                    <a:pt x="2793" y="2971"/>
                    <a:pt x="698" y="2822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229" name="Forma libre: forma 228">
              <a:extLst>
                <a:ext uri="{FF2B5EF4-FFF2-40B4-BE49-F238E27FC236}">
                  <a16:creationId xmlns:a16="http://schemas.microsoft.com/office/drawing/2014/main" id="{93094736-9618-47F1-967F-C0D7FCA88765}"/>
                </a:ext>
              </a:extLst>
            </p:cNvPr>
            <p:cNvSpPr/>
            <p:nvPr/>
          </p:nvSpPr>
          <p:spPr>
            <a:xfrm>
              <a:off x="807285" y="4735954"/>
              <a:ext cx="78789" cy="55970"/>
            </a:xfrm>
            <a:custGeom>
              <a:avLst/>
              <a:gdLst>
                <a:gd name="connsiteX0" fmla="*/ 78790 w 78789"/>
                <a:gd name="connsiteY0" fmla="*/ 55302 h 55970"/>
                <a:gd name="connsiteX1" fmla="*/ 49817 w 78789"/>
                <a:gd name="connsiteY1" fmla="*/ 55751 h 55970"/>
                <a:gd name="connsiteX2" fmla="*/ 47523 w 78789"/>
                <a:gd name="connsiteY2" fmla="*/ 55103 h 55970"/>
                <a:gd name="connsiteX3" fmla="*/ 36253 w 78789"/>
                <a:gd name="connsiteY3" fmla="*/ 52111 h 55970"/>
                <a:gd name="connsiteX4" fmla="*/ 33909 w 78789"/>
                <a:gd name="connsiteY4" fmla="*/ 52609 h 55970"/>
                <a:gd name="connsiteX5" fmla="*/ 23338 w 78789"/>
                <a:gd name="connsiteY5" fmla="*/ 55801 h 55970"/>
                <a:gd name="connsiteX6" fmla="*/ 0 w 78789"/>
                <a:gd name="connsiteY6" fmla="*/ 55951 h 55970"/>
                <a:gd name="connsiteX7" fmla="*/ 11669 w 78789"/>
                <a:gd name="connsiteY7" fmla="*/ 100 h 55970"/>
                <a:gd name="connsiteX8" fmla="*/ 50066 w 78789"/>
                <a:gd name="connsiteY8" fmla="*/ 399 h 55970"/>
                <a:gd name="connsiteX9" fmla="*/ 67669 w 78789"/>
                <a:gd name="connsiteY9" fmla="*/ 0 h 55970"/>
                <a:gd name="connsiteX10" fmla="*/ 77742 w 78789"/>
                <a:gd name="connsiteY10" fmla="*/ 48520 h 55970"/>
                <a:gd name="connsiteX11" fmla="*/ 78790 w 78789"/>
                <a:gd name="connsiteY11" fmla="*/ 55302 h 55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8789" h="55970">
                  <a:moveTo>
                    <a:pt x="78790" y="55302"/>
                  </a:moveTo>
                  <a:cubicBezTo>
                    <a:pt x="69165" y="56399"/>
                    <a:pt x="59491" y="55601"/>
                    <a:pt x="49817" y="55751"/>
                  </a:cubicBezTo>
                  <a:cubicBezTo>
                    <a:pt x="49019" y="55751"/>
                    <a:pt x="47772" y="55601"/>
                    <a:pt x="47523" y="55103"/>
                  </a:cubicBezTo>
                  <a:cubicBezTo>
                    <a:pt x="44830" y="50066"/>
                    <a:pt x="40093" y="52659"/>
                    <a:pt x="36253" y="52111"/>
                  </a:cubicBezTo>
                  <a:cubicBezTo>
                    <a:pt x="35505" y="52011"/>
                    <a:pt x="34159" y="52111"/>
                    <a:pt x="33909" y="52609"/>
                  </a:cubicBezTo>
                  <a:cubicBezTo>
                    <a:pt x="31416" y="57247"/>
                    <a:pt x="27078" y="55701"/>
                    <a:pt x="23338" y="55801"/>
                  </a:cubicBezTo>
                  <a:cubicBezTo>
                    <a:pt x="15558" y="56000"/>
                    <a:pt x="7779" y="55901"/>
                    <a:pt x="0" y="55951"/>
                  </a:cubicBezTo>
                  <a:cubicBezTo>
                    <a:pt x="3890" y="37350"/>
                    <a:pt x="7779" y="18750"/>
                    <a:pt x="11669" y="100"/>
                  </a:cubicBezTo>
                  <a:cubicBezTo>
                    <a:pt x="24485" y="848"/>
                    <a:pt x="37300" y="349"/>
                    <a:pt x="50066" y="399"/>
                  </a:cubicBezTo>
                  <a:cubicBezTo>
                    <a:pt x="55951" y="399"/>
                    <a:pt x="61835" y="898"/>
                    <a:pt x="67669" y="0"/>
                  </a:cubicBezTo>
                  <a:cubicBezTo>
                    <a:pt x="71010" y="16157"/>
                    <a:pt x="74401" y="32314"/>
                    <a:pt x="77742" y="48520"/>
                  </a:cubicBezTo>
                  <a:cubicBezTo>
                    <a:pt x="78191" y="50764"/>
                    <a:pt x="78440" y="53058"/>
                    <a:pt x="78790" y="55302"/>
                  </a:cubicBezTo>
                  <a:close/>
                </a:path>
              </a:pathLst>
            </a:custGeom>
            <a:solidFill>
              <a:srgbClr val="767777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230" name="Forma libre: forma 229">
              <a:extLst>
                <a:ext uri="{FF2B5EF4-FFF2-40B4-BE49-F238E27FC236}">
                  <a16:creationId xmlns:a16="http://schemas.microsoft.com/office/drawing/2014/main" id="{F6A9D959-7B2A-40D8-A734-D4C282F055F6}"/>
                </a:ext>
              </a:extLst>
            </p:cNvPr>
            <p:cNvSpPr/>
            <p:nvPr/>
          </p:nvSpPr>
          <p:spPr>
            <a:xfrm>
              <a:off x="819602" y="4695412"/>
              <a:ext cx="54604" cy="38098"/>
            </a:xfrm>
            <a:custGeom>
              <a:avLst/>
              <a:gdLst>
                <a:gd name="connsiteX0" fmla="*/ 46526 w 54604"/>
                <a:gd name="connsiteY0" fmla="*/ 0 h 38098"/>
                <a:gd name="connsiteX1" fmla="*/ 54604 w 54604"/>
                <a:gd name="connsiteY1" fmla="*/ 38098 h 38098"/>
                <a:gd name="connsiteX2" fmla="*/ 0 w 54604"/>
                <a:gd name="connsiteY2" fmla="*/ 38098 h 38098"/>
                <a:gd name="connsiteX3" fmla="*/ 8029 w 54604"/>
                <a:gd name="connsiteY3" fmla="*/ 0 h 38098"/>
                <a:gd name="connsiteX4" fmla="*/ 46476 w 54604"/>
                <a:gd name="connsiteY4" fmla="*/ 0 h 38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604" h="38098">
                  <a:moveTo>
                    <a:pt x="46526" y="0"/>
                  </a:moveTo>
                  <a:cubicBezTo>
                    <a:pt x="49717" y="12616"/>
                    <a:pt x="52211" y="25332"/>
                    <a:pt x="54604" y="38098"/>
                  </a:cubicBezTo>
                  <a:cubicBezTo>
                    <a:pt x="36403" y="38098"/>
                    <a:pt x="18201" y="38098"/>
                    <a:pt x="0" y="38098"/>
                  </a:cubicBezTo>
                  <a:cubicBezTo>
                    <a:pt x="2294" y="25332"/>
                    <a:pt x="4887" y="12616"/>
                    <a:pt x="8029" y="0"/>
                  </a:cubicBezTo>
                  <a:cubicBezTo>
                    <a:pt x="20844" y="0"/>
                    <a:pt x="33660" y="0"/>
                    <a:pt x="46476" y="0"/>
                  </a:cubicBezTo>
                  <a:close/>
                </a:path>
              </a:pathLst>
            </a:custGeom>
            <a:solidFill>
              <a:srgbClr val="767777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231" name="Forma libre: forma 230">
              <a:extLst>
                <a:ext uri="{FF2B5EF4-FFF2-40B4-BE49-F238E27FC236}">
                  <a16:creationId xmlns:a16="http://schemas.microsoft.com/office/drawing/2014/main" id="{5084D1B1-9F84-433F-9FC7-A71374ADE564}"/>
                </a:ext>
              </a:extLst>
            </p:cNvPr>
            <p:cNvSpPr/>
            <p:nvPr/>
          </p:nvSpPr>
          <p:spPr>
            <a:xfrm>
              <a:off x="828728" y="4656117"/>
              <a:ext cx="36352" cy="34557"/>
            </a:xfrm>
            <a:custGeom>
              <a:avLst/>
              <a:gdLst>
                <a:gd name="connsiteX0" fmla="*/ 29671 w 36352"/>
                <a:gd name="connsiteY0" fmla="*/ 1496 h 34557"/>
                <a:gd name="connsiteX1" fmla="*/ 36353 w 36352"/>
                <a:gd name="connsiteY1" fmla="*/ 34558 h 34557"/>
                <a:gd name="connsiteX2" fmla="*/ 0 w 36352"/>
                <a:gd name="connsiteY2" fmla="*/ 34558 h 34557"/>
                <a:gd name="connsiteX3" fmla="*/ 5336 w 36352"/>
                <a:gd name="connsiteY3" fmla="*/ 7330 h 34557"/>
                <a:gd name="connsiteX4" fmla="*/ 6931 w 36352"/>
                <a:gd name="connsiteY4" fmla="*/ 0 h 34557"/>
                <a:gd name="connsiteX5" fmla="*/ 12068 w 36352"/>
                <a:gd name="connsiteY5" fmla="*/ 1695 h 34557"/>
                <a:gd name="connsiteX6" fmla="*/ 29721 w 36352"/>
                <a:gd name="connsiteY6" fmla="*/ 1546 h 34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352" h="34557">
                  <a:moveTo>
                    <a:pt x="29671" y="1496"/>
                  </a:moveTo>
                  <a:cubicBezTo>
                    <a:pt x="31915" y="12517"/>
                    <a:pt x="34807" y="23388"/>
                    <a:pt x="36353" y="34558"/>
                  </a:cubicBezTo>
                  <a:cubicBezTo>
                    <a:pt x="24235" y="34558"/>
                    <a:pt x="12118" y="34558"/>
                    <a:pt x="0" y="34558"/>
                  </a:cubicBezTo>
                  <a:cubicBezTo>
                    <a:pt x="1097" y="25332"/>
                    <a:pt x="3740" y="16456"/>
                    <a:pt x="5336" y="7330"/>
                  </a:cubicBezTo>
                  <a:cubicBezTo>
                    <a:pt x="5785" y="4887"/>
                    <a:pt x="6383" y="2443"/>
                    <a:pt x="6931" y="0"/>
                  </a:cubicBezTo>
                  <a:cubicBezTo>
                    <a:pt x="8228" y="1845"/>
                    <a:pt x="10173" y="1695"/>
                    <a:pt x="12068" y="1695"/>
                  </a:cubicBezTo>
                  <a:cubicBezTo>
                    <a:pt x="17952" y="1695"/>
                    <a:pt x="23836" y="1596"/>
                    <a:pt x="29721" y="1546"/>
                  </a:cubicBezTo>
                  <a:close/>
                </a:path>
              </a:pathLst>
            </a:custGeom>
            <a:solidFill>
              <a:srgbClr val="767777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232" name="Forma libre: forma 231">
              <a:extLst>
                <a:ext uri="{FF2B5EF4-FFF2-40B4-BE49-F238E27FC236}">
                  <a16:creationId xmlns:a16="http://schemas.microsoft.com/office/drawing/2014/main" id="{3E8AA25A-A63A-4C8D-8100-9A88241A6C62}"/>
                </a:ext>
              </a:extLst>
            </p:cNvPr>
            <p:cNvSpPr/>
            <p:nvPr/>
          </p:nvSpPr>
          <p:spPr>
            <a:xfrm>
              <a:off x="835609" y="4604305"/>
              <a:ext cx="22789" cy="53460"/>
            </a:xfrm>
            <a:custGeom>
              <a:avLst/>
              <a:gdLst>
                <a:gd name="connsiteX0" fmla="*/ 22789 w 22789"/>
                <a:gd name="connsiteY0" fmla="*/ 53308 h 53460"/>
                <a:gd name="connsiteX1" fmla="*/ 5136 w 22789"/>
                <a:gd name="connsiteY1" fmla="*/ 53457 h 53460"/>
                <a:gd name="connsiteX2" fmla="*/ 0 w 22789"/>
                <a:gd name="connsiteY2" fmla="*/ 51762 h 53460"/>
                <a:gd name="connsiteX3" fmla="*/ 10771 w 22789"/>
                <a:gd name="connsiteY3" fmla="*/ 0 h 53460"/>
                <a:gd name="connsiteX4" fmla="*/ 11818 w 22789"/>
                <a:gd name="connsiteY4" fmla="*/ 0 h 53460"/>
                <a:gd name="connsiteX5" fmla="*/ 22739 w 22789"/>
                <a:gd name="connsiteY5" fmla="*/ 53308 h 53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789" h="53460">
                  <a:moveTo>
                    <a:pt x="22789" y="53308"/>
                  </a:moveTo>
                  <a:cubicBezTo>
                    <a:pt x="16905" y="53357"/>
                    <a:pt x="11021" y="53457"/>
                    <a:pt x="5136" y="53457"/>
                  </a:cubicBezTo>
                  <a:cubicBezTo>
                    <a:pt x="3241" y="53457"/>
                    <a:pt x="1297" y="53607"/>
                    <a:pt x="0" y="51762"/>
                  </a:cubicBezTo>
                  <a:cubicBezTo>
                    <a:pt x="3590" y="34508"/>
                    <a:pt x="7181" y="17254"/>
                    <a:pt x="10771" y="0"/>
                  </a:cubicBezTo>
                  <a:cubicBezTo>
                    <a:pt x="11120" y="0"/>
                    <a:pt x="11469" y="0"/>
                    <a:pt x="11818" y="0"/>
                  </a:cubicBezTo>
                  <a:cubicBezTo>
                    <a:pt x="15459" y="17753"/>
                    <a:pt x="19099" y="35555"/>
                    <a:pt x="22739" y="53308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233" name="Forma libre: forma 232">
              <a:extLst>
                <a:ext uri="{FF2B5EF4-FFF2-40B4-BE49-F238E27FC236}">
                  <a16:creationId xmlns:a16="http://schemas.microsoft.com/office/drawing/2014/main" id="{5780D235-9C6C-4D0A-A611-9DC711C8B388}"/>
                </a:ext>
              </a:extLst>
            </p:cNvPr>
            <p:cNvSpPr/>
            <p:nvPr/>
          </p:nvSpPr>
          <p:spPr>
            <a:xfrm>
              <a:off x="827598" y="4690625"/>
              <a:ext cx="38656" cy="4787"/>
            </a:xfrm>
            <a:custGeom>
              <a:avLst/>
              <a:gdLst>
                <a:gd name="connsiteX0" fmla="*/ 1130 w 38656"/>
                <a:gd name="connsiteY0" fmla="*/ 50 h 4787"/>
                <a:gd name="connsiteX1" fmla="*/ 37483 w 38656"/>
                <a:gd name="connsiteY1" fmla="*/ 50 h 4787"/>
                <a:gd name="connsiteX2" fmla="*/ 38530 w 38656"/>
                <a:gd name="connsiteY2" fmla="*/ 4787 h 4787"/>
                <a:gd name="connsiteX3" fmla="*/ 83 w 38656"/>
                <a:gd name="connsiteY3" fmla="*/ 4787 h 4787"/>
                <a:gd name="connsiteX4" fmla="*/ 1130 w 38656"/>
                <a:gd name="connsiteY4" fmla="*/ 0 h 4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56" h="4787">
                  <a:moveTo>
                    <a:pt x="1130" y="50"/>
                  </a:moveTo>
                  <a:cubicBezTo>
                    <a:pt x="13248" y="50"/>
                    <a:pt x="25365" y="50"/>
                    <a:pt x="37483" y="50"/>
                  </a:cubicBezTo>
                  <a:cubicBezTo>
                    <a:pt x="38331" y="1546"/>
                    <a:pt x="38929" y="3042"/>
                    <a:pt x="38530" y="4787"/>
                  </a:cubicBezTo>
                  <a:cubicBezTo>
                    <a:pt x="25714" y="4787"/>
                    <a:pt x="12899" y="4787"/>
                    <a:pt x="83" y="4787"/>
                  </a:cubicBezTo>
                  <a:cubicBezTo>
                    <a:pt x="-216" y="3042"/>
                    <a:pt x="332" y="1496"/>
                    <a:pt x="1130" y="0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234" name="Forma libre: forma 233">
              <a:extLst>
                <a:ext uri="{FF2B5EF4-FFF2-40B4-BE49-F238E27FC236}">
                  <a16:creationId xmlns:a16="http://schemas.microsoft.com/office/drawing/2014/main" id="{4B3CFFC1-D857-498E-AC85-AFC8E456B4CE}"/>
                </a:ext>
              </a:extLst>
            </p:cNvPr>
            <p:cNvSpPr/>
            <p:nvPr/>
          </p:nvSpPr>
          <p:spPr>
            <a:xfrm>
              <a:off x="819004" y="4733510"/>
              <a:ext cx="56000" cy="3017"/>
            </a:xfrm>
            <a:custGeom>
              <a:avLst/>
              <a:gdLst>
                <a:gd name="connsiteX0" fmla="*/ 648 w 56000"/>
                <a:gd name="connsiteY0" fmla="*/ 0 h 3017"/>
                <a:gd name="connsiteX1" fmla="*/ 55252 w 56000"/>
                <a:gd name="connsiteY1" fmla="*/ 0 h 3017"/>
                <a:gd name="connsiteX2" fmla="*/ 56000 w 56000"/>
                <a:gd name="connsiteY2" fmla="*/ 2443 h 3017"/>
                <a:gd name="connsiteX3" fmla="*/ 38397 w 56000"/>
                <a:gd name="connsiteY3" fmla="*/ 2842 h 3017"/>
                <a:gd name="connsiteX4" fmla="*/ 0 w 56000"/>
                <a:gd name="connsiteY4" fmla="*/ 2543 h 3017"/>
                <a:gd name="connsiteX5" fmla="*/ 698 w 56000"/>
                <a:gd name="connsiteY5" fmla="*/ 0 h 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000" h="3017">
                  <a:moveTo>
                    <a:pt x="648" y="0"/>
                  </a:moveTo>
                  <a:cubicBezTo>
                    <a:pt x="18850" y="0"/>
                    <a:pt x="37051" y="0"/>
                    <a:pt x="55252" y="0"/>
                  </a:cubicBezTo>
                  <a:cubicBezTo>
                    <a:pt x="55502" y="798"/>
                    <a:pt x="55751" y="1596"/>
                    <a:pt x="56000" y="2443"/>
                  </a:cubicBezTo>
                  <a:cubicBezTo>
                    <a:pt x="50166" y="3391"/>
                    <a:pt x="44232" y="2892"/>
                    <a:pt x="38397" y="2842"/>
                  </a:cubicBezTo>
                  <a:cubicBezTo>
                    <a:pt x="25582" y="2793"/>
                    <a:pt x="12766" y="3291"/>
                    <a:pt x="0" y="2543"/>
                  </a:cubicBezTo>
                  <a:cubicBezTo>
                    <a:pt x="249" y="1695"/>
                    <a:pt x="449" y="848"/>
                    <a:pt x="698" y="0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235" name="Forma libre: forma 234">
              <a:extLst>
                <a:ext uri="{FF2B5EF4-FFF2-40B4-BE49-F238E27FC236}">
                  <a16:creationId xmlns:a16="http://schemas.microsoft.com/office/drawing/2014/main" id="{92A94EE5-0AF6-42B8-8DD5-959AA0A5F486}"/>
                </a:ext>
              </a:extLst>
            </p:cNvPr>
            <p:cNvSpPr/>
            <p:nvPr/>
          </p:nvSpPr>
          <p:spPr>
            <a:xfrm>
              <a:off x="805272" y="4690725"/>
              <a:ext cx="15224" cy="4687"/>
            </a:xfrm>
            <a:custGeom>
              <a:avLst/>
              <a:gdLst>
                <a:gd name="connsiteX0" fmla="*/ 14080 w 15224"/>
                <a:gd name="connsiteY0" fmla="*/ 4687 h 4687"/>
                <a:gd name="connsiteX1" fmla="*/ 2860 w 15224"/>
                <a:gd name="connsiteY1" fmla="*/ 4588 h 4687"/>
                <a:gd name="connsiteX2" fmla="*/ 18 w 15224"/>
                <a:gd name="connsiteY2" fmla="*/ 2045 h 4687"/>
                <a:gd name="connsiteX3" fmla="*/ 2711 w 15224"/>
                <a:gd name="connsiteY3" fmla="*/ 0 h 4687"/>
                <a:gd name="connsiteX4" fmla="*/ 15177 w 15224"/>
                <a:gd name="connsiteY4" fmla="*/ 0 h 4687"/>
                <a:gd name="connsiteX5" fmla="*/ 14080 w 15224"/>
                <a:gd name="connsiteY5" fmla="*/ 4638 h 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24" h="4687">
                  <a:moveTo>
                    <a:pt x="14080" y="4687"/>
                  </a:moveTo>
                  <a:cubicBezTo>
                    <a:pt x="10340" y="4687"/>
                    <a:pt x="6600" y="4687"/>
                    <a:pt x="2860" y="4588"/>
                  </a:cubicBezTo>
                  <a:cubicBezTo>
                    <a:pt x="1314" y="4588"/>
                    <a:pt x="-182" y="3989"/>
                    <a:pt x="18" y="2045"/>
                  </a:cubicBezTo>
                  <a:cubicBezTo>
                    <a:pt x="168" y="549"/>
                    <a:pt x="1414" y="50"/>
                    <a:pt x="2711" y="0"/>
                  </a:cubicBezTo>
                  <a:cubicBezTo>
                    <a:pt x="6850" y="0"/>
                    <a:pt x="11039" y="0"/>
                    <a:pt x="15177" y="0"/>
                  </a:cubicBezTo>
                  <a:cubicBezTo>
                    <a:pt x="15427" y="1695"/>
                    <a:pt x="14629" y="3142"/>
                    <a:pt x="14080" y="4638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236" name="Forma libre: forma 235">
              <a:extLst>
                <a:ext uri="{FF2B5EF4-FFF2-40B4-BE49-F238E27FC236}">
                  <a16:creationId xmlns:a16="http://schemas.microsoft.com/office/drawing/2014/main" id="{13EBC823-AE4E-4FA7-83E2-6FB34ECD3087}"/>
                </a:ext>
              </a:extLst>
            </p:cNvPr>
            <p:cNvSpPr/>
            <p:nvPr/>
          </p:nvSpPr>
          <p:spPr>
            <a:xfrm>
              <a:off x="808233" y="4732613"/>
              <a:ext cx="3429" cy="10721"/>
            </a:xfrm>
            <a:custGeom>
              <a:avLst/>
              <a:gdLst>
                <a:gd name="connsiteX0" fmla="*/ 947 w 3429"/>
                <a:gd name="connsiteY0" fmla="*/ 10671 h 10721"/>
                <a:gd name="connsiteX1" fmla="*/ 49 w 3429"/>
                <a:gd name="connsiteY1" fmla="*/ 3291 h 10721"/>
                <a:gd name="connsiteX2" fmla="*/ 3390 w 3429"/>
                <a:gd name="connsiteY2" fmla="*/ 0 h 10721"/>
                <a:gd name="connsiteX3" fmla="*/ 1545 w 3429"/>
                <a:gd name="connsiteY3" fmla="*/ 7330 h 10721"/>
                <a:gd name="connsiteX4" fmla="*/ 1246 w 3429"/>
                <a:gd name="connsiteY4" fmla="*/ 8278 h 10721"/>
                <a:gd name="connsiteX5" fmla="*/ 947 w 3429"/>
                <a:gd name="connsiteY5" fmla="*/ 10721 h 10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" h="10721">
                  <a:moveTo>
                    <a:pt x="947" y="10671"/>
                  </a:moveTo>
                  <a:cubicBezTo>
                    <a:pt x="648" y="8228"/>
                    <a:pt x="398" y="5735"/>
                    <a:pt x="49" y="3291"/>
                  </a:cubicBezTo>
                  <a:cubicBezTo>
                    <a:pt x="-300" y="698"/>
                    <a:pt x="1246" y="50"/>
                    <a:pt x="3390" y="0"/>
                  </a:cubicBezTo>
                  <a:cubicBezTo>
                    <a:pt x="3690" y="2693"/>
                    <a:pt x="2194" y="4887"/>
                    <a:pt x="1545" y="7330"/>
                  </a:cubicBezTo>
                  <a:cubicBezTo>
                    <a:pt x="997" y="7480"/>
                    <a:pt x="947" y="7829"/>
                    <a:pt x="1246" y="8278"/>
                  </a:cubicBezTo>
                  <a:cubicBezTo>
                    <a:pt x="1146" y="9076"/>
                    <a:pt x="1047" y="9923"/>
                    <a:pt x="947" y="10721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237" name="Forma libre: forma 236">
              <a:extLst>
                <a:ext uri="{FF2B5EF4-FFF2-40B4-BE49-F238E27FC236}">
                  <a16:creationId xmlns:a16="http://schemas.microsoft.com/office/drawing/2014/main" id="{62385D1D-47FF-45C8-86C6-6C98A984AF80}"/>
                </a:ext>
              </a:extLst>
            </p:cNvPr>
            <p:cNvSpPr/>
            <p:nvPr/>
          </p:nvSpPr>
          <p:spPr>
            <a:xfrm>
              <a:off x="809247" y="4739893"/>
              <a:ext cx="890" cy="947"/>
            </a:xfrm>
            <a:custGeom>
              <a:avLst/>
              <a:gdLst>
                <a:gd name="connsiteX0" fmla="*/ 182 w 890"/>
                <a:gd name="connsiteY0" fmla="*/ 947 h 947"/>
                <a:gd name="connsiteX1" fmla="*/ 481 w 890"/>
                <a:gd name="connsiteY1" fmla="*/ 0 h 947"/>
                <a:gd name="connsiteX2" fmla="*/ 681 w 890"/>
                <a:gd name="connsiteY2" fmla="*/ 848 h 947"/>
                <a:gd name="connsiteX3" fmla="*/ 182 w 890"/>
                <a:gd name="connsiteY3" fmla="*/ 947 h 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" h="947">
                  <a:moveTo>
                    <a:pt x="182" y="947"/>
                  </a:moveTo>
                  <a:cubicBezTo>
                    <a:pt x="-117" y="499"/>
                    <a:pt x="-67" y="150"/>
                    <a:pt x="481" y="0"/>
                  </a:cubicBezTo>
                  <a:cubicBezTo>
                    <a:pt x="930" y="199"/>
                    <a:pt x="1030" y="499"/>
                    <a:pt x="681" y="848"/>
                  </a:cubicBezTo>
                  <a:cubicBezTo>
                    <a:pt x="581" y="947"/>
                    <a:pt x="332" y="947"/>
                    <a:pt x="182" y="947"/>
                  </a:cubicBezTo>
                  <a:close/>
                </a:path>
              </a:pathLst>
            </a:custGeom>
            <a:solidFill>
              <a:srgbClr val="767777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238" name="Forma libre: forma 237">
              <a:extLst>
                <a:ext uri="{FF2B5EF4-FFF2-40B4-BE49-F238E27FC236}">
                  <a16:creationId xmlns:a16="http://schemas.microsoft.com/office/drawing/2014/main" id="{E36DE8E9-C773-460D-A4BA-8337CB96D3CC}"/>
                </a:ext>
              </a:extLst>
            </p:cNvPr>
            <p:cNvSpPr/>
            <p:nvPr/>
          </p:nvSpPr>
          <p:spPr>
            <a:xfrm>
              <a:off x="927813" y="4576879"/>
              <a:ext cx="24520" cy="88264"/>
            </a:xfrm>
            <a:custGeom>
              <a:avLst/>
              <a:gdLst>
                <a:gd name="connsiteX0" fmla="*/ 0 w 24520"/>
                <a:gd name="connsiteY0" fmla="*/ 88264 h 88264"/>
                <a:gd name="connsiteX1" fmla="*/ 9525 w 24520"/>
                <a:gd name="connsiteY1" fmla="*/ 46476 h 88264"/>
                <a:gd name="connsiteX2" fmla="*/ 19598 w 24520"/>
                <a:gd name="connsiteY2" fmla="*/ 3491 h 88264"/>
                <a:gd name="connsiteX3" fmla="*/ 21991 w 24520"/>
                <a:gd name="connsiteY3" fmla="*/ 0 h 88264"/>
                <a:gd name="connsiteX4" fmla="*/ 22689 w 24520"/>
                <a:gd name="connsiteY4" fmla="*/ 10821 h 88264"/>
                <a:gd name="connsiteX5" fmla="*/ 24485 w 24520"/>
                <a:gd name="connsiteY5" fmla="*/ 36004 h 88264"/>
                <a:gd name="connsiteX6" fmla="*/ 23038 w 24520"/>
                <a:gd name="connsiteY6" fmla="*/ 42636 h 88264"/>
                <a:gd name="connsiteX7" fmla="*/ 2045 w 24520"/>
                <a:gd name="connsiteY7" fmla="*/ 87117 h 88264"/>
                <a:gd name="connsiteX8" fmla="*/ 0 w 24520"/>
                <a:gd name="connsiteY8" fmla="*/ 88214 h 8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520" h="88264">
                  <a:moveTo>
                    <a:pt x="0" y="88264"/>
                  </a:moveTo>
                  <a:cubicBezTo>
                    <a:pt x="2493" y="74202"/>
                    <a:pt x="6333" y="60389"/>
                    <a:pt x="9525" y="46476"/>
                  </a:cubicBezTo>
                  <a:cubicBezTo>
                    <a:pt x="12766" y="32114"/>
                    <a:pt x="16257" y="17852"/>
                    <a:pt x="19598" y="3491"/>
                  </a:cubicBezTo>
                  <a:cubicBezTo>
                    <a:pt x="19897" y="2294"/>
                    <a:pt x="19997" y="1097"/>
                    <a:pt x="21991" y="0"/>
                  </a:cubicBezTo>
                  <a:cubicBezTo>
                    <a:pt x="22241" y="3989"/>
                    <a:pt x="22440" y="7380"/>
                    <a:pt x="22689" y="10821"/>
                  </a:cubicBezTo>
                  <a:cubicBezTo>
                    <a:pt x="23238" y="19199"/>
                    <a:pt x="23737" y="27626"/>
                    <a:pt x="24485" y="36004"/>
                  </a:cubicBezTo>
                  <a:cubicBezTo>
                    <a:pt x="24684" y="38497"/>
                    <a:pt x="24036" y="40542"/>
                    <a:pt x="23038" y="42636"/>
                  </a:cubicBezTo>
                  <a:cubicBezTo>
                    <a:pt x="16057" y="57447"/>
                    <a:pt x="9026" y="72307"/>
                    <a:pt x="2045" y="87117"/>
                  </a:cubicBezTo>
                  <a:cubicBezTo>
                    <a:pt x="1346" y="87466"/>
                    <a:pt x="698" y="87865"/>
                    <a:pt x="0" y="88214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239" name="Forma libre: forma 238">
              <a:extLst>
                <a:ext uri="{FF2B5EF4-FFF2-40B4-BE49-F238E27FC236}">
                  <a16:creationId xmlns:a16="http://schemas.microsoft.com/office/drawing/2014/main" id="{B0EC3672-B848-4531-8B38-8CE3132482DE}"/>
                </a:ext>
              </a:extLst>
            </p:cNvPr>
            <p:cNvSpPr/>
            <p:nvPr/>
          </p:nvSpPr>
          <p:spPr>
            <a:xfrm>
              <a:off x="927121" y="4665193"/>
              <a:ext cx="1988" cy="2543"/>
            </a:xfrm>
            <a:custGeom>
              <a:avLst/>
              <a:gdLst>
                <a:gd name="connsiteX0" fmla="*/ 1989 w 1988"/>
                <a:gd name="connsiteY0" fmla="*/ 598 h 2543"/>
                <a:gd name="connsiteX1" fmla="*/ 692 w 1988"/>
                <a:gd name="connsiteY1" fmla="*/ 2543 h 2543"/>
                <a:gd name="connsiteX2" fmla="*/ 692 w 1988"/>
                <a:gd name="connsiteY2" fmla="*/ 0 h 2543"/>
                <a:gd name="connsiteX3" fmla="*/ 1939 w 1988"/>
                <a:gd name="connsiteY3" fmla="*/ 598 h 2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8" h="2543">
                  <a:moveTo>
                    <a:pt x="1989" y="598"/>
                  </a:moveTo>
                  <a:cubicBezTo>
                    <a:pt x="1540" y="1247"/>
                    <a:pt x="1141" y="1895"/>
                    <a:pt x="692" y="2543"/>
                  </a:cubicBezTo>
                  <a:cubicBezTo>
                    <a:pt x="-255" y="1695"/>
                    <a:pt x="-206" y="848"/>
                    <a:pt x="692" y="0"/>
                  </a:cubicBezTo>
                  <a:cubicBezTo>
                    <a:pt x="1091" y="199"/>
                    <a:pt x="1540" y="399"/>
                    <a:pt x="1939" y="598"/>
                  </a:cubicBezTo>
                  <a:close/>
                </a:path>
              </a:pathLst>
            </a:custGeom>
            <a:solidFill>
              <a:srgbClr val="767777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240" name="Forma libre: forma 239">
              <a:extLst>
                <a:ext uri="{FF2B5EF4-FFF2-40B4-BE49-F238E27FC236}">
                  <a16:creationId xmlns:a16="http://schemas.microsoft.com/office/drawing/2014/main" id="{C9AE4E11-0D85-4C77-A22B-66B3E9FB6935}"/>
                </a:ext>
              </a:extLst>
            </p:cNvPr>
            <p:cNvSpPr/>
            <p:nvPr/>
          </p:nvSpPr>
          <p:spPr>
            <a:xfrm>
              <a:off x="927813" y="4664046"/>
              <a:ext cx="2051" cy="1745"/>
            </a:xfrm>
            <a:custGeom>
              <a:avLst/>
              <a:gdLst>
                <a:gd name="connsiteX0" fmla="*/ 0 w 2051"/>
                <a:gd name="connsiteY0" fmla="*/ 1097 h 1745"/>
                <a:gd name="connsiteX1" fmla="*/ 2045 w 2051"/>
                <a:gd name="connsiteY1" fmla="*/ 0 h 1745"/>
                <a:gd name="connsiteX2" fmla="*/ 1297 w 2051"/>
                <a:gd name="connsiteY2" fmla="*/ 1745 h 1745"/>
                <a:gd name="connsiteX3" fmla="*/ 50 w 2051"/>
                <a:gd name="connsiteY3" fmla="*/ 1147 h 1745"/>
                <a:gd name="connsiteX4" fmla="*/ 50 w 2051"/>
                <a:gd name="connsiteY4" fmla="*/ 1147 h 1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1" h="1745">
                  <a:moveTo>
                    <a:pt x="0" y="1097"/>
                  </a:moveTo>
                  <a:cubicBezTo>
                    <a:pt x="698" y="748"/>
                    <a:pt x="1346" y="349"/>
                    <a:pt x="2045" y="0"/>
                  </a:cubicBezTo>
                  <a:cubicBezTo>
                    <a:pt x="2094" y="748"/>
                    <a:pt x="1895" y="1297"/>
                    <a:pt x="1297" y="1745"/>
                  </a:cubicBezTo>
                  <a:cubicBezTo>
                    <a:pt x="898" y="1546"/>
                    <a:pt x="449" y="1346"/>
                    <a:pt x="50" y="1147"/>
                  </a:cubicBezTo>
                  <a:cubicBezTo>
                    <a:pt x="50" y="1147"/>
                    <a:pt x="50" y="1147"/>
                    <a:pt x="50" y="1147"/>
                  </a:cubicBezTo>
                  <a:close/>
                </a:path>
              </a:pathLst>
            </a:custGeom>
            <a:solidFill>
              <a:srgbClr val="767777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241" name="Forma libre: forma 240">
              <a:extLst>
                <a:ext uri="{FF2B5EF4-FFF2-40B4-BE49-F238E27FC236}">
                  <a16:creationId xmlns:a16="http://schemas.microsoft.com/office/drawing/2014/main" id="{6C0E582B-88EC-4FDA-8A38-6FB7111B7229}"/>
                </a:ext>
              </a:extLst>
            </p:cNvPr>
            <p:cNvSpPr/>
            <p:nvPr/>
          </p:nvSpPr>
          <p:spPr>
            <a:xfrm>
              <a:off x="740496" y="4577377"/>
              <a:ext cx="25349" cy="89859"/>
            </a:xfrm>
            <a:custGeom>
              <a:avLst/>
              <a:gdLst>
                <a:gd name="connsiteX0" fmla="*/ 4206 w 25349"/>
                <a:gd name="connsiteY0" fmla="*/ 0 h 89859"/>
                <a:gd name="connsiteX1" fmla="*/ 25350 w 25349"/>
                <a:gd name="connsiteY1" fmla="*/ 89860 h 89859"/>
                <a:gd name="connsiteX2" fmla="*/ 22108 w 25349"/>
                <a:gd name="connsiteY2" fmla="*/ 86020 h 89859"/>
                <a:gd name="connsiteX3" fmla="*/ 1713 w 25349"/>
                <a:gd name="connsiteY3" fmla="*/ 42636 h 89859"/>
                <a:gd name="connsiteX4" fmla="*/ 17 w 25349"/>
                <a:gd name="connsiteY4" fmla="*/ 36004 h 89859"/>
                <a:gd name="connsiteX5" fmla="*/ 2062 w 25349"/>
                <a:gd name="connsiteY5" fmla="*/ 3840 h 89859"/>
                <a:gd name="connsiteX6" fmla="*/ 4156 w 25349"/>
                <a:gd name="connsiteY6" fmla="*/ 50 h 89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349" h="89859">
                  <a:moveTo>
                    <a:pt x="4206" y="0"/>
                  </a:moveTo>
                  <a:cubicBezTo>
                    <a:pt x="11287" y="30070"/>
                    <a:pt x="18268" y="59641"/>
                    <a:pt x="25350" y="89860"/>
                  </a:cubicBezTo>
                  <a:cubicBezTo>
                    <a:pt x="23056" y="88713"/>
                    <a:pt x="22707" y="87267"/>
                    <a:pt x="22108" y="86020"/>
                  </a:cubicBezTo>
                  <a:cubicBezTo>
                    <a:pt x="15326" y="71559"/>
                    <a:pt x="8544" y="57097"/>
                    <a:pt x="1713" y="42636"/>
                  </a:cubicBezTo>
                  <a:cubicBezTo>
                    <a:pt x="715" y="40492"/>
                    <a:pt x="-132" y="38397"/>
                    <a:pt x="17" y="36004"/>
                  </a:cubicBezTo>
                  <a:cubicBezTo>
                    <a:pt x="715" y="25282"/>
                    <a:pt x="1364" y="14561"/>
                    <a:pt x="2062" y="3840"/>
                  </a:cubicBezTo>
                  <a:cubicBezTo>
                    <a:pt x="2161" y="2643"/>
                    <a:pt x="2062" y="1247"/>
                    <a:pt x="4156" y="50"/>
                  </a:cubicBezTo>
                  <a:close/>
                </a:path>
              </a:pathLst>
            </a:custGeom>
            <a:solidFill>
              <a:srgbClr val="414041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242" name="Forma libre: forma 241">
              <a:extLst>
                <a:ext uri="{FF2B5EF4-FFF2-40B4-BE49-F238E27FC236}">
                  <a16:creationId xmlns:a16="http://schemas.microsoft.com/office/drawing/2014/main" id="{AB37D484-793B-4887-BEF9-EDA473F25AC7}"/>
                </a:ext>
              </a:extLst>
            </p:cNvPr>
            <p:cNvSpPr/>
            <p:nvPr/>
          </p:nvSpPr>
          <p:spPr>
            <a:xfrm>
              <a:off x="1477993" y="4741244"/>
              <a:ext cx="65724" cy="32589"/>
            </a:xfrm>
            <a:custGeom>
              <a:avLst/>
              <a:gdLst>
                <a:gd name="connsiteX0" fmla="*/ 65724 w 65724"/>
                <a:gd name="connsiteY0" fmla="*/ 31860 h 32589"/>
                <a:gd name="connsiteX1" fmla="*/ 54205 w 65724"/>
                <a:gd name="connsiteY1" fmla="*/ 31661 h 32589"/>
                <a:gd name="connsiteX2" fmla="*/ 19548 w 65724"/>
                <a:gd name="connsiteY2" fmla="*/ 30364 h 32589"/>
                <a:gd name="connsiteX3" fmla="*/ 13713 w 65724"/>
                <a:gd name="connsiteY3" fmla="*/ 27572 h 32589"/>
                <a:gd name="connsiteX4" fmla="*/ 0 w 65724"/>
                <a:gd name="connsiteY4" fmla="*/ 195 h 32589"/>
                <a:gd name="connsiteX5" fmla="*/ 15010 w 65724"/>
                <a:gd name="connsiteY5" fmla="*/ 295 h 32589"/>
                <a:gd name="connsiteX6" fmla="*/ 32014 w 65724"/>
                <a:gd name="connsiteY6" fmla="*/ 1192 h 32589"/>
                <a:gd name="connsiteX7" fmla="*/ 48371 w 65724"/>
                <a:gd name="connsiteY7" fmla="*/ 2389 h 32589"/>
                <a:gd name="connsiteX8" fmla="*/ 52310 w 65724"/>
                <a:gd name="connsiteY8" fmla="*/ 4982 h 32589"/>
                <a:gd name="connsiteX9" fmla="*/ 65724 w 65724"/>
                <a:gd name="connsiteY9" fmla="*/ 31910 h 3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724" h="32589">
                  <a:moveTo>
                    <a:pt x="65724" y="31860"/>
                  </a:moveTo>
                  <a:cubicBezTo>
                    <a:pt x="61187" y="33655"/>
                    <a:pt x="57796" y="31561"/>
                    <a:pt x="54205" y="31661"/>
                  </a:cubicBezTo>
                  <a:cubicBezTo>
                    <a:pt x="42636" y="31960"/>
                    <a:pt x="31067" y="31062"/>
                    <a:pt x="19548" y="30364"/>
                  </a:cubicBezTo>
                  <a:cubicBezTo>
                    <a:pt x="17204" y="30215"/>
                    <a:pt x="15010" y="30165"/>
                    <a:pt x="13713" y="27572"/>
                  </a:cubicBezTo>
                  <a:cubicBezTo>
                    <a:pt x="9375" y="18745"/>
                    <a:pt x="4887" y="9969"/>
                    <a:pt x="0" y="195"/>
                  </a:cubicBezTo>
                  <a:cubicBezTo>
                    <a:pt x="5585" y="195"/>
                    <a:pt x="10372" y="-304"/>
                    <a:pt x="15010" y="295"/>
                  </a:cubicBezTo>
                  <a:cubicBezTo>
                    <a:pt x="20695" y="1043"/>
                    <a:pt x="26330" y="1342"/>
                    <a:pt x="32014" y="1192"/>
                  </a:cubicBezTo>
                  <a:cubicBezTo>
                    <a:pt x="37550" y="1043"/>
                    <a:pt x="42885" y="2439"/>
                    <a:pt x="48371" y="2389"/>
                  </a:cubicBezTo>
                  <a:cubicBezTo>
                    <a:pt x="50266" y="2389"/>
                    <a:pt x="51512" y="3287"/>
                    <a:pt x="52310" y="4982"/>
                  </a:cubicBezTo>
                  <a:cubicBezTo>
                    <a:pt x="56699" y="13808"/>
                    <a:pt x="61087" y="22635"/>
                    <a:pt x="65724" y="31910"/>
                  </a:cubicBezTo>
                  <a:close/>
                </a:path>
              </a:pathLst>
            </a:custGeom>
            <a:solidFill>
              <a:srgbClr val="767777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243" name="Forma libre: forma 242">
              <a:extLst>
                <a:ext uri="{FF2B5EF4-FFF2-40B4-BE49-F238E27FC236}">
                  <a16:creationId xmlns:a16="http://schemas.microsoft.com/office/drawing/2014/main" id="{AA39D54E-910F-47B6-AA63-25D406DE9265}"/>
                </a:ext>
              </a:extLst>
            </p:cNvPr>
            <p:cNvSpPr/>
            <p:nvPr/>
          </p:nvSpPr>
          <p:spPr>
            <a:xfrm>
              <a:off x="1545064" y="4743888"/>
              <a:ext cx="43732" cy="31410"/>
            </a:xfrm>
            <a:custGeom>
              <a:avLst/>
              <a:gdLst>
                <a:gd name="connsiteX0" fmla="*/ 50 w 43732"/>
                <a:gd name="connsiteY0" fmla="*/ 144 h 31410"/>
                <a:gd name="connsiteX1" fmla="*/ 34059 w 43732"/>
                <a:gd name="connsiteY1" fmla="*/ 1141 h 31410"/>
                <a:gd name="connsiteX2" fmla="*/ 37899 w 43732"/>
                <a:gd name="connsiteY2" fmla="*/ 4382 h 31410"/>
                <a:gd name="connsiteX3" fmla="*/ 43584 w 43732"/>
                <a:gd name="connsiteY3" fmla="*/ 28219 h 31410"/>
                <a:gd name="connsiteX4" fmla="*/ 41040 w 43732"/>
                <a:gd name="connsiteY4" fmla="*/ 31410 h 31410"/>
                <a:gd name="connsiteX5" fmla="*/ 18999 w 43732"/>
                <a:gd name="connsiteY5" fmla="*/ 31061 h 31410"/>
                <a:gd name="connsiteX6" fmla="*/ 14212 w 43732"/>
                <a:gd name="connsiteY6" fmla="*/ 28418 h 31410"/>
                <a:gd name="connsiteX7" fmla="*/ 0 w 43732"/>
                <a:gd name="connsiteY7" fmla="*/ 144 h 3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732" h="31410">
                  <a:moveTo>
                    <a:pt x="50" y="144"/>
                  </a:moveTo>
                  <a:cubicBezTo>
                    <a:pt x="12317" y="-554"/>
                    <a:pt x="23188" y="1540"/>
                    <a:pt x="34059" y="1141"/>
                  </a:cubicBezTo>
                  <a:cubicBezTo>
                    <a:pt x="36303" y="1041"/>
                    <a:pt x="37400" y="2138"/>
                    <a:pt x="37899" y="4382"/>
                  </a:cubicBezTo>
                  <a:cubicBezTo>
                    <a:pt x="39694" y="12361"/>
                    <a:pt x="41639" y="20290"/>
                    <a:pt x="43584" y="28219"/>
                  </a:cubicBezTo>
                  <a:cubicBezTo>
                    <a:pt x="44132" y="30463"/>
                    <a:pt x="43135" y="31410"/>
                    <a:pt x="41040" y="31410"/>
                  </a:cubicBezTo>
                  <a:cubicBezTo>
                    <a:pt x="33710" y="31310"/>
                    <a:pt x="26330" y="31261"/>
                    <a:pt x="18999" y="31061"/>
                  </a:cubicBezTo>
                  <a:cubicBezTo>
                    <a:pt x="17104" y="31011"/>
                    <a:pt x="15160" y="30313"/>
                    <a:pt x="14212" y="28418"/>
                  </a:cubicBezTo>
                  <a:cubicBezTo>
                    <a:pt x="9574" y="19293"/>
                    <a:pt x="5037" y="10167"/>
                    <a:pt x="0" y="144"/>
                  </a:cubicBezTo>
                  <a:close/>
                </a:path>
              </a:pathLst>
            </a:custGeom>
            <a:solidFill>
              <a:srgbClr val="767777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244" name="Forma libre: forma 243">
              <a:extLst>
                <a:ext uri="{FF2B5EF4-FFF2-40B4-BE49-F238E27FC236}">
                  <a16:creationId xmlns:a16="http://schemas.microsoft.com/office/drawing/2014/main" id="{A8107E6F-3C80-4B08-A230-E9B63E596C35}"/>
                </a:ext>
              </a:extLst>
            </p:cNvPr>
            <p:cNvSpPr/>
            <p:nvPr/>
          </p:nvSpPr>
          <p:spPr>
            <a:xfrm>
              <a:off x="1730917" y="4741160"/>
              <a:ext cx="65125" cy="32769"/>
            </a:xfrm>
            <a:custGeom>
              <a:avLst/>
              <a:gdLst>
                <a:gd name="connsiteX0" fmla="*/ 0 w 65125"/>
                <a:gd name="connsiteY0" fmla="*/ 32194 h 32769"/>
                <a:gd name="connsiteX1" fmla="*/ 6233 w 65125"/>
                <a:gd name="connsiteY1" fmla="*/ 19378 h 32769"/>
                <a:gd name="connsiteX2" fmla="*/ 11769 w 65125"/>
                <a:gd name="connsiteY2" fmla="*/ 8058 h 32769"/>
                <a:gd name="connsiteX3" fmla="*/ 21393 w 65125"/>
                <a:gd name="connsiteY3" fmla="*/ 1576 h 32769"/>
                <a:gd name="connsiteX4" fmla="*/ 22041 w 65125"/>
                <a:gd name="connsiteY4" fmla="*/ 1576 h 32769"/>
                <a:gd name="connsiteX5" fmla="*/ 60439 w 65125"/>
                <a:gd name="connsiteY5" fmla="*/ 80 h 32769"/>
                <a:gd name="connsiteX6" fmla="*/ 65126 w 65125"/>
                <a:gd name="connsiteY6" fmla="*/ 1077 h 32769"/>
                <a:gd name="connsiteX7" fmla="*/ 61586 w 65125"/>
                <a:gd name="connsiteY7" fmla="*/ 9455 h 32769"/>
                <a:gd name="connsiteX8" fmla="*/ 54155 w 65125"/>
                <a:gd name="connsiteY8" fmla="*/ 24764 h 32769"/>
                <a:gd name="connsiteX9" fmla="*/ 45778 w 65125"/>
                <a:gd name="connsiteY9" fmla="*/ 30698 h 32769"/>
                <a:gd name="connsiteX10" fmla="*/ 16805 w 65125"/>
                <a:gd name="connsiteY10" fmla="*/ 31695 h 32769"/>
                <a:gd name="connsiteX11" fmla="*/ 0 w 65125"/>
                <a:gd name="connsiteY11" fmla="*/ 32244 h 32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5125" h="32769">
                  <a:moveTo>
                    <a:pt x="0" y="32194"/>
                  </a:moveTo>
                  <a:cubicBezTo>
                    <a:pt x="2244" y="27606"/>
                    <a:pt x="4239" y="23467"/>
                    <a:pt x="6233" y="19378"/>
                  </a:cubicBezTo>
                  <a:cubicBezTo>
                    <a:pt x="8078" y="15588"/>
                    <a:pt x="10372" y="11998"/>
                    <a:pt x="11769" y="8058"/>
                  </a:cubicBezTo>
                  <a:cubicBezTo>
                    <a:pt x="13464" y="3271"/>
                    <a:pt x="16955" y="1875"/>
                    <a:pt x="21393" y="1576"/>
                  </a:cubicBezTo>
                  <a:cubicBezTo>
                    <a:pt x="21592" y="1576"/>
                    <a:pt x="21792" y="1576"/>
                    <a:pt x="22041" y="1576"/>
                  </a:cubicBezTo>
                  <a:cubicBezTo>
                    <a:pt x="34857" y="1875"/>
                    <a:pt x="47623" y="80"/>
                    <a:pt x="60439" y="80"/>
                  </a:cubicBezTo>
                  <a:cubicBezTo>
                    <a:pt x="61835" y="80"/>
                    <a:pt x="63381" y="-419"/>
                    <a:pt x="65126" y="1077"/>
                  </a:cubicBezTo>
                  <a:cubicBezTo>
                    <a:pt x="64029" y="3720"/>
                    <a:pt x="62882" y="6662"/>
                    <a:pt x="61586" y="9455"/>
                  </a:cubicBezTo>
                  <a:cubicBezTo>
                    <a:pt x="59142" y="14591"/>
                    <a:pt x="56399" y="19578"/>
                    <a:pt x="54155" y="24764"/>
                  </a:cubicBezTo>
                  <a:cubicBezTo>
                    <a:pt x="52460" y="28604"/>
                    <a:pt x="50266" y="30249"/>
                    <a:pt x="45778" y="30698"/>
                  </a:cubicBezTo>
                  <a:cubicBezTo>
                    <a:pt x="36104" y="31645"/>
                    <a:pt x="26479" y="31596"/>
                    <a:pt x="16805" y="31695"/>
                  </a:cubicBezTo>
                  <a:cubicBezTo>
                    <a:pt x="11569" y="31695"/>
                    <a:pt x="6433" y="33690"/>
                    <a:pt x="0" y="32244"/>
                  </a:cubicBezTo>
                  <a:close/>
                </a:path>
              </a:pathLst>
            </a:custGeom>
            <a:solidFill>
              <a:srgbClr val="767777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245" name="Forma libre: forma 244">
              <a:extLst>
                <a:ext uri="{FF2B5EF4-FFF2-40B4-BE49-F238E27FC236}">
                  <a16:creationId xmlns:a16="http://schemas.microsoft.com/office/drawing/2014/main" id="{A5E4D0F9-4513-4D3C-BD00-B527B4BA12E1}"/>
                </a:ext>
              </a:extLst>
            </p:cNvPr>
            <p:cNvSpPr/>
            <p:nvPr/>
          </p:nvSpPr>
          <p:spPr>
            <a:xfrm>
              <a:off x="1685808" y="4743806"/>
              <a:ext cx="43662" cy="31442"/>
            </a:xfrm>
            <a:custGeom>
              <a:avLst/>
              <a:gdLst>
                <a:gd name="connsiteX0" fmla="*/ 43663 w 43662"/>
                <a:gd name="connsiteY0" fmla="*/ 326 h 31442"/>
                <a:gd name="connsiteX1" fmla="*/ 29650 w 43662"/>
                <a:gd name="connsiteY1" fmla="*/ 28202 h 31442"/>
                <a:gd name="connsiteX2" fmla="*/ 24514 w 43662"/>
                <a:gd name="connsiteY2" fmla="*/ 31243 h 31442"/>
                <a:gd name="connsiteX3" fmla="*/ 3071 w 43662"/>
                <a:gd name="connsiteY3" fmla="*/ 31443 h 31442"/>
                <a:gd name="connsiteX4" fmla="*/ 179 w 43662"/>
                <a:gd name="connsiteY4" fmla="*/ 28002 h 31442"/>
                <a:gd name="connsiteX5" fmla="*/ 5864 w 43662"/>
                <a:gd name="connsiteY5" fmla="*/ 4116 h 31442"/>
                <a:gd name="connsiteX6" fmla="*/ 9305 w 43662"/>
                <a:gd name="connsiteY6" fmla="*/ 1174 h 31442"/>
                <a:gd name="connsiteX7" fmla="*/ 43663 w 43662"/>
                <a:gd name="connsiteY7" fmla="*/ 276 h 3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662" h="31442">
                  <a:moveTo>
                    <a:pt x="43663" y="326"/>
                  </a:moveTo>
                  <a:cubicBezTo>
                    <a:pt x="38676" y="10249"/>
                    <a:pt x="34188" y="19226"/>
                    <a:pt x="29650" y="28202"/>
                  </a:cubicBezTo>
                  <a:cubicBezTo>
                    <a:pt x="28603" y="30246"/>
                    <a:pt x="26808" y="31194"/>
                    <a:pt x="24514" y="31243"/>
                  </a:cubicBezTo>
                  <a:cubicBezTo>
                    <a:pt x="17383" y="31293"/>
                    <a:pt x="10202" y="31343"/>
                    <a:pt x="3071" y="31443"/>
                  </a:cubicBezTo>
                  <a:cubicBezTo>
                    <a:pt x="678" y="31443"/>
                    <a:pt x="-469" y="30645"/>
                    <a:pt x="179" y="28002"/>
                  </a:cubicBezTo>
                  <a:cubicBezTo>
                    <a:pt x="2124" y="20073"/>
                    <a:pt x="4019" y="12095"/>
                    <a:pt x="5864" y="4116"/>
                  </a:cubicBezTo>
                  <a:cubicBezTo>
                    <a:pt x="6312" y="2171"/>
                    <a:pt x="7260" y="1124"/>
                    <a:pt x="9305" y="1174"/>
                  </a:cubicBezTo>
                  <a:cubicBezTo>
                    <a:pt x="20425" y="1523"/>
                    <a:pt x="31445" y="-771"/>
                    <a:pt x="43663" y="276"/>
                  </a:cubicBezTo>
                  <a:close/>
                </a:path>
              </a:pathLst>
            </a:custGeom>
            <a:solidFill>
              <a:srgbClr val="767777"/>
            </a:solidFill>
            <a:ln w="4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ea typeface="微软雅黑" pitchFamily="34" charset="-122"/>
          <a:cs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ea typeface="微软雅黑" pitchFamily="34" charset="-122"/>
          <a:cs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ea typeface="微软雅黑" pitchFamily="34" charset="-122"/>
          <a:cs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ea typeface="微软雅黑" pitchFamily="34" charset="-122"/>
          <a:cs typeface="宋体" pitchFamily="2" charset="-122"/>
        </a:defRPr>
      </a:lvl5pPr>
      <a:lvl6pPr marL="424041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ea typeface="微软雅黑" pitchFamily="34" charset="-122"/>
          <a:cs typeface="宋体" pitchFamily="2" charset="-122"/>
        </a:defRPr>
      </a:lvl6pPr>
      <a:lvl7pPr marL="848081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ea typeface="微软雅黑" pitchFamily="34" charset="-122"/>
          <a:cs typeface="宋体" pitchFamily="2" charset="-122"/>
        </a:defRPr>
      </a:lvl7pPr>
      <a:lvl8pPr marL="1272122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ea typeface="微软雅黑" pitchFamily="34" charset="-122"/>
          <a:cs typeface="宋体" pitchFamily="2" charset="-122"/>
        </a:defRPr>
      </a:lvl8pPr>
      <a:lvl9pPr marL="1696164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ea typeface="微软雅黑" pitchFamily="34" charset="-122"/>
          <a:cs typeface="宋体" pitchFamily="2" charset="-122"/>
        </a:defRPr>
      </a:lvl9pPr>
    </p:titleStyle>
    <p:bodyStyle>
      <a:lvl1pPr marL="167509" indent="-167509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900" b="1">
          <a:solidFill>
            <a:schemeClr val="tx1"/>
          </a:solidFill>
          <a:latin typeface="+mn-lt"/>
          <a:ea typeface="+mn-ea"/>
          <a:cs typeface="+mn-cs"/>
        </a:defRPr>
      </a:lvl1pPr>
      <a:lvl2pPr marL="501269" indent="-167509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829991" indent="-161213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1163752" indent="-167509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300">
          <a:solidFill>
            <a:schemeClr val="tx1"/>
          </a:solidFill>
          <a:latin typeface="+mn-lt"/>
          <a:ea typeface="+mn-ea"/>
          <a:cs typeface="+mn-cs"/>
        </a:defRPr>
      </a:lvl4pPr>
      <a:lvl5pPr marL="1501290" indent="-170029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100">
          <a:solidFill>
            <a:schemeClr val="tx1"/>
          </a:solidFill>
          <a:latin typeface="+mn-lt"/>
          <a:ea typeface="+mn-ea"/>
          <a:cs typeface="+mn-cs"/>
        </a:defRPr>
      </a:lvl5pPr>
      <a:lvl6pPr marL="1925853" indent="-170794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100">
          <a:solidFill>
            <a:schemeClr val="tx1"/>
          </a:solidFill>
          <a:latin typeface="+mn-lt"/>
          <a:ea typeface="+mn-ea"/>
          <a:cs typeface="+mn-cs"/>
        </a:defRPr>
      </a:lvl6pPr>
      <a:lvl7pPr marL="2349895" indent="-170794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100">
          <a:solidFill>
            <a:schemeClr val="tx1"/>
          </a:solidFill>
          <a:latin typeface="+mn-lt"/>
          <a:ea typeface="+mn-ea"/>
          <a:cs typeface="+mn-cs"/>
        </a:defRPr>
      </a:lvl7pPr>
      <a:lvl8pPr marL="2773937" indent="-170794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100">
          <a:solidFill>
            <a:schemeClr val="tx1"/>
          </a:solidFill>
          <a:latin typeface="+mn-lt"/>
          <a:ea typeface="+mn-ea"/>
          <a:cs typeface="+mn-cs"/>
        </a:defRPr>
      </a:lvl8pPr>
      <a:lvl9pPr marL="3197976" indent="-170794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1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4808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4041" algn="l" defTabSz="84808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8081" algn="l" defTabSz="84808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2122" algn="l" defTabSz="84808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96164" algn="l" defTabSz="84808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0204" algn="l" defTabSz="84808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44247" algn="l" defTabSz="84808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68288" algn="l" defTabSz="84808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92328" algn="l" defTabSz="84808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7753528-7318-4739-8915-FB62B0BB3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LID4096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2DB61D-7D0E-43B5-AA84-3C378D676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LID4096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434A88-B0E9-4D6B-B5F9-37E1141223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3363F-65F5-4870-84D3-EF69748997F2}" type="datetimeFigureOut">
              <a:rPr lang="LID4096" smtClean="0"/>
              <a:t>06/21/2023</a:t>
            </a:fld>
            <a:endParaRPr lang="LID4096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AAAD68-6A51-4154-820A-E85D8F9B30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E2BBB2-229A-4019-8828-5A930128D4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B5114-0CEC-4734-A708-23B4D2D7BD4F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07698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JPG"/><Relationship Id="rId4" Type="http://schemas.openxmlformats.org/officeDocument/2006/relationships/image" Target="../media/image3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JPG"/><Relationship Id="rId2" Type="http://schemas.openxmlformats.org/officeDocument/2006/relationships/image" Target="../media/image9.web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20.jpe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12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1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843557"/>
            <a:ext cx="9144000" cy="3538065"/>
          </a:xfrm>
          <a:prstGeom prst="rect">
            <a:avLst/>
          </a:prstGeom>
          <a:solidFill>
            <a:srgbClr val="00B0FF">
              <a:alpha val="61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细黑" pitchFamily="2" charset="-122"/>
            </a:endParaRPr>
          </a:p>
        </p:txBody>
      </p:sp>
      <p:sp>
        <p:nvSpPr>
          <p:cNvPr id="25" name="文本框 22"/>
          <p:cNvSpPr>
            <a:spLocks noChangeArrowheads="1"/>
          </p:cNvSpPr>
          <p:nvPr/>
        </p:nvSpPr>
        <p:spPr bwMode="auto">
          <a:xfrm>
            <a:off x="1249887" y="1011743"/>
            <a:ext cx="4620383" cy="1300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r>
              <a:rPr lang="fr-FR" altLang="zh-CN" sz="4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AIR TRRAFIC </a:t>
            </a:r>
          </a:p>
          <a:p>
            <a:r>
              <a:rPr lang="fr-FR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CONTROLLER</a:t>
            </a:r>
            <a:endParaRPr lang="zh-CN" altLang="zh-CN" sz="3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1ED353A-BE2D-4B13-99F9-15774053E8D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83515" y="275212"/>
            <a:ext cx="3560485" cy="4315966"/>
          </a:xfrm>
          <a:prstGeom prst="rect">
            <a:avLst/>
          </a:prstGeom>
        </p:spPr>
      </p:pic>
      <p:pic>
        <p:nvPicPr>
          <p:cNvPr id="4" name="object 13">
            <a:extLst>
              <a:ext uri="{FF2B5EF4-FFF2-40B4-BE49-F238E27FC236}">
                <a16:creationId xmlns:a16="http://schemas.microsoft.com/office/drawing/2014/main" id="{4F589068-D5BF-8D29-814A-A552349D7A58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5654" y="-6087"/>
            <a:ext cx="704087" cy="755903"/>
          </a:xfrm>
          <a:prstGeom prst="rect">
            <a:avLst/>
          </a:prstGeom>
        </p:spPr>
      </p:pic>
      <p:pic>
        <p:nvPicPr>
          <p:cNvPr id="5" name="object 12">
            <a:extLst>
              <a:ext uri="{FF2B5EF4-FFF2-40B4-BE49-F238E27FC236}">
                <a16:creationId xmlns:a16="http://schemas.microsoft.com/office/drawing/2014/main" id="{7998F4B1-DCE2-633E-1406-DD434D5B2E9D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58298" y="35981"/>
            <a:ext cx="711707" cy="755903"/>
          </a:xfrm>
          <a:prstGeom prst="rect">
            <a:avLst/>
          </a:prstGeom>
        </p:spPr>
      </p:pic>
      <p:sp>
        <p:nvSpPr>
          <p:cNvPr id="6" name="object 11">
            <a:extLst>
              <a:ext uri="{FF2B5EF4-FFF2-40B4-BE49-F238E27FC236}">
                <a16:creationId xmlns:a16="http://schemas.microsoft.com/office/drawing/2014/main" id="{3B87CA54-2A3F-D557-D44A-E173F093B34B}"/>
              </a:ext>
            </a:extLst>
          </p:cNvPr>
          <p:cNvSpPr txBox="1"/>
          <p:nvPr/>
        </p:nvSpPr>
        <p:spPr>
          <a:xfrm>
            <a:off x="3205204" y="129321"/>
            <a:ext cx="2448916" cy="49821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latin typeface="Times New Roman"/>
                <a:cs typeface="Times New Roman"/>
              </a:rPr>
              <a:t>Université</a:t>
            </a:r>
            <a:r>
              <a:rPr sz="1050" b="1" spc="-30" dirty="0">
                <a:latin typeface="Times New Roman"/>
                <a:cs typeface="Times New Roman"/>
              </a:rPr>
              <a:t> </a:t>
            </a:r>
            <a:r>
              <a:rPr sz="1050" b="1" spc="-5" dirty="0">
                <a:latin typeface="Times New Roman"/>
                <a:cs typeface="Times New Roman"/>
              </a:rPr>
              <a:t>Hassan </a:t>
            </a:r>
            <a:r>
              <a:rPr sz="1050" b="1" dirty="0">
                <a:latin typeface="Times New Roman"/>
                <a:cs typeface="Times New Roman"/>
              </a:rPr>
              <a:t>1er</a:t>
            </a:r>
          </a:p>
          <a:p>
            <a:pPr marL="12700" marR="5080" algn="ctr">
              <a:lnSpc>
                <a:spcPct val="100000"/>
              </a:lnSpc>
            </a:pPr>
            <a:r>
              <a:rPr sz="1050" b="1" dirty="0">
                <a:latin typeface="Times New Roman"/>
                <a:cs typeface="Times New Roman"/>
              </a:rPr>
              <a:t>Faculté</a:t>
            </a:r>
            <a:r>
              <a:rPr sz="1050" b="1" spc="-35" dirty="0">
                <a:latin typeface="Times New Roman"/>
                <a:cs typeface="Times New Roman"/>
              </a:rPr>
              <a:t> </a:t>
            </a:r>
            <a:r>
              <a:rPr sz="1050" b="1" spc="-5" dirty="0">
                <a:latin typeface="Times New Roman"/>
                <a:cs typeface="Times New Roman"/>
              </a:rPr>
              <a:t>des</a:t>
            </a:r>
            <a:r>
              <a:rPr sz="1050" b="1" spc="-10" dirty="0">
                <a:latin typeface="Times New Roman"/>
                <a:cs typeface="Times New Roman"/>
              </a:rPr>
              <a:t> </a:t>
            </a:r>
            <a:r>
              <a:rPr sz="1050" b="1" dirty="0">
                <a:latin typeface="Times New Roman"/>
                <a:cs typeface="Times New Roman"/>
              </a:rPr>
              <a:t>Sciences</a:t>
            </a:r>
            <a:r>
              <a:rPr sz="1050" b="1" spc="-35" dirty="0">
                <a:latin typeface="Times New Roman"/>
                <a:cs typeface="Times New Roman"/>
              </a:rPr>
              <a:t> </a:t>
            </a:r>
            <a:r>
              <a:rPr sz="1050" b="1" dirty="0">
                <a:latin typeface="Times New Roman"/>
                <a:cs typeface="Times New Roman"/>
              </a:rPr>
              <a:t>et</a:t>
            </a:r>
            <a:r>
              <a:rPr sz="1050" b="1" spc="-15" dirty="0">
                <a:latin typeface="Times New Roman"/>
                <a:cs typeface="Times New Roman"/>
              </a:rPr>
              <a:t> </a:t>
            </a:r>
            <a:r>
              <a:rPr sz="1050" b="1" dirty="0">
                <a:latin typeface="Times New Roman"/>
                <a:cs typeface="Times New Roman"/>
              </a:rPr>
              <a:t>Techniques</a:t>
            </a:r>
            <a:r>
              <a:rPr sz="1050" b="1" spc="-35" dirty="0">
                <a:latin typeface="Times New Roman"/>
                <a:cs typeface="Times New Roman"/>
              </a:rPr>
              <a:t> </a:t>
            </a:r>
            <a:r>
              <a:rPr sz="1050" b="1" spc="-5" dirty="0" err="1">
                <a:latin typeface="Times New Roman"/>
                <a:cs typeface="Times New Roman"/>
              </a:rPr>
              <a:t>Settat</a:t>
            </a:r>
            <a:r>
              <a:rPr sz="1050" b="1" spc="-5" dirty="0">
                <a:latin typeface="Times New Roman"/>
                <a:cs typeface="Times New Roman"/>
              </a:rPr>
              <a:t> </a:t>
            </a:r>
            <a:r>
              <a:rPr sz="1050" b="1" spc="-250" dirty="0">
                <a:latin typeface="Times New Roman"/>
                <a:cs typeface="Times New Roman"/>
              </a:rPr>
              <a:t> </a:t>
            </a:r>
            <a:r>
              <a:rPr lang="fr-FR" sz="1050" b="1" dirty="0">
                <a:latin typeface="Times New Roman"/>
                <a:cs typeface="Times New Roman"/>
              </a:rPr>
              <a:t>MST:IMSC</a:t>
            </a:r>
            <a:endParaRPr sz="1050" b="1" dirty="0">
              <a:latin typeface="Times New Roman"/>
              <a:cs typeface="Times New Roman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EA5EB091-A775-433B-435F-D8DA34488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4600" y="4381623"/>
            <a:ext cx="164932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Réalise Par 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HENDALI </a:t>
            </a:r>
            <a:r>
              <a:rPr lang="fr-FR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nizar</a:t>
            </a:r>
            <a:endParaRPr lang="fr-FR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HOUSNI oussama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3BE89F04-CEB1-878B-F3A0-EF83836EF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0097" y="4381623"/>
            <a:ext cx="335860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Encadré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par 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Prof Y.BALOUKI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6507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64CF377C-C0F6-9A41-E38F-151E6B9A1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843558"/>
            <a:ext cx="6768752" cy="402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74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1A358C3-BDCB-7B0B-52F7-314890787F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28" y="2694500"/>
            <a:ext cx="3574396" cy="227294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E51928F-267E-2CEE-B539-851C52A360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542979"/>
            <a:ext cx="3456384" cy="219199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0CF13C7-52BC-B9DA-A13A-F3BA415E40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734977"/>
            <a:ext cx="3456384" cy="219199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CCBC3CA-5CF1-4BE2-E6A2-D9BF505608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8986"/>
            <a:ext cx="4421524" cy="146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09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1" y="0"/>
            <a:ext cx="9143429" cy="514317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B72B761-A43B-4C17-A43B-DCAF185C82E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6" y="1172467"/>
            <a:ext cx="9144000" cy="4239678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-21050" y="483518"/>
            <a:ext cx="5815078" cy="242137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5000"/>
              </a:lnSpc>
              <a:spcBef>
                <a:spcPts val="900"/>
              </a:spcBef>
            </a:pP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6" name="Picture 4" descr="F:\C\PPT\PPT\企业PPT\PPT\目录\01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0231" y="712579"/>
            <a:ext cx="2262036" cy="188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967214" y="1325985"/>
            <a:ext cx="919275" cy="1088937"/>
          </a:xfrm>
          <a:prstGeom prst="rect">
            <a:avLst/>
          </a:prstGeom>
          <a:noFill/>
        </p:spPr>
        <p:txBody>
          <a:bodyPr wrap="square" lIns="72567" tIns="36283" rIns="72567" bIns="36283" rtlCol="0">
            <a:spAutoFit/>
          </a:bodyPr>
          <a:lstStyle/>
          <a:p>
            <a:pPr defTabSz="934007"/>
            <a:r>
              <a:rPr lang="en-US" altLang="zh-CN" sz="660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5</a:t>
            </a:r>
            <a:endParaRPr lang="zh-CN" altLang="en-US" sz="6600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Subtitle 9"/>
          <p:cNvSpPr txBox="1">
            <a:spLocks/>
          </p:cNvSpPr>
          <p:nvPr/>
        </p:nvSpPr>
        <p:spPr>
          <a:xfrm>
            <a:off x="2664598" y="1640275"/>
            <a:ext cx="2884727" cy="390109"/>
          </a:xfrm>
          <a:prstGeom prst="rect">
            <a:avLst/>
          </a:prstGeom>
        </p:spPr>
        <p:txBody>
          <a:bodyPr vert="horz" wrap="square" lIns="81536" tIns="40768" rIns="81536" bIns="40768" rtlCol="0">
            <a:spAutoFit/>
          </a:bodyPr>
          <a:lstStyle>
            <a:defPPr>
              <a:defRPr lang="zh-CN"/>
            </a:defPPr>
            <a:lvl1pPr indent="0" algn="r" defTabSz="1087444">
              <a:lnSpc>
                <a:spcPct val="100000"/>
              </a:lnSpc>
              <a:spcBef>
                <a:spcPct val="20000"/>
              </a:spcBef>
              <a:buFont typeface="Arial"/>
              <a:buNone/>
              <a:defRPr sz="2000">
                <a:solidFill>
                  <a:schemeClr val="accent2"/>
                </a:solidFill>
                <a:latin typeface="微软雅黑"/>
                <a:ea typeface="微软雅黑"/>
                <a:cs typeface="Open Sans Light"/>
              </a:defRPr>
            </a:lvl1pPr>
            <a:lvl2pPr marL="1087444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2pPr>
            <a:lvl3pPr marL="2174887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3pPr>
            <a:lvl4pPr marL="3262338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4pPr>
            <a:lvl5pPr marL="4349779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5pPr>
            <a:lvl6pPr marL="5437225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6524671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7612115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8699558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en-US" altLang="zh-CN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401443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01BDF037-A47D-4C59-8788-A46C80F4BB54}"/>
              </a:ext>
            </a:extLst>
          </p:cNvPr>
          <p:cNvSpPr/>
          <p:nvPr/>
        </p:nvSpPr>
        <p:spPr bwMode="auto">
          <a:xfrm>
            <a:off x="323528" y="1131590"/>
            <a:ext cx="8424936" cy="3888432"/>
          </a:xfrm>
          <a:prstGeom prst="rect">
            <a:avLst/>
          </a:prstGeom>
          <a:noFill/>
          <a:ln w="57150" cap="flat" cmpd="sng" algn="ctr">
            <a:solidFill>
              <a:srgbClr val="00B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细黑" pitchFamily="2" charset="-122"/>
            </a:endParaRPr>
          </a:p>
        </p:txBody>
      </p:sp>
      <p:sp>
        <p:nvSpPr>
          <p:cNvPr id="118" name="TextBox 6"/>
          <p:cNvSpPr txBox="1">
            <a:spLocks noChangeArrowheads="1"/>
          </p:cNvSpPr>
          <p:nvPr/>
        </p:nvSpPr>
        <p:spPr bwMode="auto">
          <a:xfrm>
            <a:off x="2238611" y="2207143"/>
            <a:ext cx="19705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marL="0" lvl="1"/>
            <a:r>
              <a:rPr lang="en-US" altLang="zh-CN" sz="1400" b="1" dirty="0">
                <a:latin typeface="+mn-lt"/>
                <a:ea typeface="+mn-ea"/>
                <a:cs typeface="+mn-ea"/>
                <a:sym typeface="+mn-lt"/>
              </a:rPr>
              <a:t>INTORDUCTION</a:t>
            </a:r>
            <a:endParaRPr lang="zh-CN" altLang="en-US" sz="14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9" name="TextBox 6"/>
          <p:cNvSpPr txBox="1">
            <a:spLocks noChangeArrowheads="1"/>
          </p:cNvSpPr>
          <p:nvPr/>
        </p:nvSpPr>
        <p:spPr bwMode="auto">
          <a:xfrm>
            <a:off x="2216600" y="3174931"/>
            <a:ext cx="274341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marL="0" lvl="1"/>
            <a:r>
              <a:rPr lang="fr-FR" altLang="zh-CN" sz="1400" dirty="0">
                <a:latin typeface="+mn-lt"/>
                <a:ea typeface="+mn-ea"/>
                <a:cs typeface="+mn-ea"/>
                <a:sym typeface="+mn-lt"/>
              </a:rPr>
              <a:t>ARCHITECTURE TECHNIQUE</a:t>
            </a:r>
            <a:endParaRPr lang="zh-CN" altLang="en-US" sz="1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0" name="TextBox 6"/>
          <p:cNvSpPr txBox="1">
            <a:spLocks noChangeArrowheads="1"/>
          </p:cNvSpPr>
          <p:nvPr/>
        </p:nvSpPr>
        <p:spPr bwMode="auto">
          <a:xfrm>
            <a:off x="2226926" y="4074766"/>
            <a:ext cx="23450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marL="0" lvl="1"/>
            <a:r>
              <a:rPr lang="fr-FR" altLang="zh-CN" sz="1400" dirty="0">
                <a:latin typeface="+mn-lt"/>
                <a:ea typeface="+mn-ea"/>
                <a:cs typeface="+mn-ea"/>
                <a:sym typeface="+mn-lt"/>
              </a:rPr>
              <a:t>OUTILS UTILISES</a:t>
            </a:r>
            <a:endParaRPr lang="zh-CN" altLang="en-US" sz="1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1" name="TextBox 120"/>
          <p:cNvSpPr txBox="1">
            <a:spLocks noChangeArrowheads="1"/>
          </p:cNvSpPr>
          <p:nvPr/>
        </p:nvSpPr>
        <p:spPr bwMode="auto">
          <a:xfrm>
            <a:off x="5658963" y="2067528"/>
            <a:ext cx="29618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marL="0" lvl="1" algn="ctr"/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CONCEPTION &amp; GESTION DE VERSION</a:t>
            </a:r>
            <a:endParaRPr lang="zh-CN" altLang="en-US" sz="1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5560356" y="3163533"/>
            <a:ext cx="19705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marL="0" lvl="1" algn="ctr"/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APPLICATION</a:t>
            </a:r>
            <a:endParaRPr lang="zh-CN" altLang="en-US" sz="1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9" name="Freeform 5"/>
          <p:cNvSpPr>
            <a:spLocks/>
          </p:cNvSpPr>
          <p:nvPr/>
        </p:nvSpPr>
        <p:spPr bwMode="auto">
          <a:xfrm>
            <a:off x="1537919" y="2093037"/>
            <a:ext cx="670020" cy="60409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0070C0"/>
          </a:solidFill>
          <a:ln w="952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endParaRPr lang="zh-CN" altLang="en-US" sz="2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2" name="Freeform 5"/>
          <p:cNvSpPr>
            <a:spLocks/>
          </p:cNvSpPr>
          <p:nvPr/>
        </p:nvSpPr>
        <p:spPr bwMode="auto">
          <a:xfrm>
            <a:off x="1546585" y="3049527"/>
            <a:ext cx="670020" cy="60409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00B0F0"/>
          </a:solidFill>
          <a:ln w="952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altLang="zh-CN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endParaRPr lang="zh-CN" altLang="en-US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5" name="Freeform 5"/>
          <p:cNvSpPr>
            <a:spLocks/>
          </p:cNvSpPr>
          <p:nvPr/>
        </p:nvSpPr>
        <p:spPr bwMode="auto">
          <a:xfrm>
            <a:off x="1546585" y="3949315"/>
            <a:ext cx="670020" cy="60409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0070C0"/>
          </a:solidFill>
          <a:ln w="952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altLang="zh-CN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endParaRPr lang="zh-CN" altLang="en-US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8" name="Freeform 5"/>
          <p:cNvSpPr>
            <a:spLocks/>
          </p:cNvSpPr>
          <p:nvPr/>
        </p:nvSpPr>
        <p:spPr bwMode="auto">
          <a:xfrm>
            <a:off x="5084995" y="2086057"/>
            <a:ext cx="670020" cy="60409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00B0F0"/>
          </a:solidFill>
          <a:ln w="952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altLang="zh-CN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4</a:t>
            </a:r>
            <a:endParaRPr lang="zh-CN" altLang="en-US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1" name="Freeform 5"/>
          <p:cNvSpPr>
            <a:spLocks/>
          </p:cNvSpPr>
          <p:nvPr/>
        </p:nvSpPr>
        <p:spPr bwMode="auto">
          <a:xfrm>
            <a:off x="5126116" y="3015373"/>
            <a:ext cx="670020" cy="60409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0070C0"/>
          </a:solidFill>
          <a:ln w="952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altLang="zh-CN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5</a:t>
            </a:r>
            <a:endParaRPr lang="zh-CN" altLang="en-US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0" y="0"/>
            <a:ext cx="9144000" cy="10356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598381" y="6135"/>
            <a:ext cx="3947235" cy="900246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fr-FR" altLang="zh-CN" sz="5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SOMMAIRE</a:t>
            </a:r>
            <a:endParaRPr lang="zh-CN" altLang="en-US" sz="54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2" name="KSO_Shape">
            <a:extLst>
              <a:ext uri="{FF2B5EF4-FFF2-40B4-BE49-F238E27FC236}">
                <a16:creationId xmlns:a16="http://schemas.microsoft.com/office/drawing/2014/main" id="{3AFC16AE-2AC6-4699-A305-753F648957E2}"/>
              </a:ext>
            </a:extLst>
          </p:cNvPr>
          <p:cNvSpPr>
            <a:spLocks/>
          </p:cNvSpPr>
          <p:nvPr/>
        </p:nvSpPr>
        <p:spPr bwMode="auto">
          <a:xfrm>
            <a:off x="5280194" y="4044097"/>
            <a:ext cx="372845" cy="369116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600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478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D2DBE0E4-65D7-4A8B-A7B5-01C0755BF195}"/>
              </a:ext>
            </a:extLst>
          </p:cNvPr>
          <p:cNvGrpSpPr/>
          <p:nvPr/>
        </p:nvGrpSpPr>
        <p:grpSpPr>
          <a:xfrm>
            <a:off x="3131840" y="1378013"/>
            <a:ext cx="6166419" cy="2387473"/>
            <a:chOff x="4677147" y="1635646"/>
            <a:chExt cx="4565708" cy="1767720"/>
          </a:xfrm>
        </p:grpSpPr>
        <p:grpSp>
          <p:nvGrpSpPr>
            <p:cNvPr id="12" name="组合 11"/>
            <p:cNvGrpSpPr/>
            <p:nvPr/>
          </p:nvGrpSpPr>
          <p:grpSpPr>
            <a:xfrm>
              <a:off x="4677147" y="1635646"/>
              <a:ext cx="4466853" cy="1767720"/>
              <a:chOff x="4257077" y="2119893"/>
              <a:chExt cx="5955804" cy="2356960"/>
            </a:xfrm>
            <a:solidFill>
              <a:schemeClr val="accent1"/>
            </a:solidFill>
          </p:grpSpPr>
          <p:sp>
            <p:nvSpPr>
              <p:cNvPr id="13" name="等腰三角形 12"/>
              <p:cNvSpPr/>
              <p:nvPr/>
            </p:nvSpPr>
            <p:spPr>
              <a:xfrm rot="16200000">
                <a:off x="4224440" y="3094390"/>
                <a:ext cx="473237" cy="407963"/>
              </a:xfrm>
              <a:prstGeom prst="triangle">
                <a:avLst/>
              </a:prstGeom>
              <a:solidFill>
                <a:srgbClr val="0070D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4552497" y="2119893"/>
                <a:ext cx="5660384" cy="235696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25000"/>
                  </a:lnSpc>
                  <a:spcBef>
                    <a:spcPts val="900"/>
                  </a:spcBef>
                </a:pPr>
                <a:r>
                  <a:rPr lang="en-US" altLang="zh-CN" sz="1200" dirty="0">
                    <a:solidFill>
                      <a:schemeClr val="bg1"/>
                    </a:solidFill>
                    <a:cs typeface="+mn-ea"/>
                    <a:sym typeface="+mn-lt"/>
                  </a:rPr>
                  <a:t> </a:t>
                </a:r>
              </a:p>
            </p:txBody>
          </p:sp>
        </p:grpSp>
        <p:pic>
          <p:nvPicPr>
            <p:cNvPr id="24" name="Picture 4" descr="F:\C\PPT\PPT\企业PPT\PPT\目录\01.png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0844" y="1772375"/>
              <a:ext cx="1651396" cy="1375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5724650" y="2307102"/>
              <a:ext cx="738226" cy="1096264"/>
            </a:xfrm>
            <a:prstGeom prst="rect">
              <a:avLst/>
            </a:prstGeom>
            <a:noFill/>
          </p:spPr>
          <p:txBody>
            <a:bodyPr wrap="square" lIns="72567" tIns="36283" rIns="72567" bIns="36283" rtlCol="0">
              <a:spAutoFit/>
            </a:bodyPr>
            <a:lstStyle/>
            <a:p>
              <a:pPr defTabSz="934007"/>
              <a:r>
                <a:rPr lang="en-US" altLang="zh-CN" sz="6600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1</a:t>
              </a:r>
              <a:endParaRPr lang="zh-CN" altLang="en-US" sz="660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6" name="Subtitle 9"/>
            <p:cNvSpPr txBox="1">
              <a:spLocks/>
            </p:cNvSpPr>
            <p:nvPr/>
          </p:nvSpPr>
          <p:spPr>
            <a:xfrm>
              <a:off x="6271557" y="2236633"/>
              <a:ext cx="2971298" cy="425572"/>
            </a:xfrm>
            <a:prstGeom prst="rect">
              <a:avLst/>
            </a:prstGeom>
          </p:spPr>
          <p:txBody>
            <a:bodyPr vert="horz" wrap="square" lIns="81536" tIns="40768" rIns="81536" bIns="40768" rtlCol="0">
              <a:spAutoFit/>
            </a:bodyPr>
            <a:lstStyle>
              <a:defPPr>
                <a:defRPr lang="zh-CN"/>
              </a:defPPr>
              <a:lvl1pPr indent="0" algn="r" defTabSz="1087444">
                <a:lnSpc>
                  <a:spcPct val="100000"/>
                </a:lnSpc>
                <a:spcBef>
                  <a:spcPct val="20000"/>
                </a:spcBef>
                <a:buFont typeface="Arial"/>
                <a:buNone/>
                <a:defRPr sz="2000">
                  <a:solidFill>
                    <a:schemeClr val="accent2"/>
                  </a:solidFill>
                  <a:latin typeface="微软雅黑"/>
                  <a:ea typeface="微软雅黑"/>
                  <a:cs typeface="Open Sans Light"/>
                </a:defRPr>
              </a:lvl1pPr>
              <a:lvl2pPr marL="1087444" indent="0" algn="ctr" defTabSz="1087444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100">
                  <a:solidFill>
                    <a:schemeClr val="tx1">
                      <a:tint val="75000"/>
                    </a:schemeClr>
                  </a:solidFill>
                  <a:latin typeface="Open Sans"/>
                  <a:cs typeface="Open Sans"/>
                </a:defRPr>
              </a:lvl2pPr>
              <a:lvl3pPr marL="2174887" indent="0" algn="ctr" defTabSz="1087444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100">
                  <a:solidFill>
                    <a:schemeClr val="tx1">
                      <a:tint val="75000"/>
                    </a:schemeClr>
                  </a:solidFill>
                  <a:latin typeface="Open Sans"/>
                  <a:cs typeface="Open Sans"/>
                </a:defRPr>
              </a:lvl3pPr>
              <a:lvl4pPr marL="3262338" indent="0" algn="ctr" defTabSz="1087444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100">
                  <a:solidFill>
                    <a:schemeClr val="tx1">
                      <a:tint val="75000"/>
                    </a:schemeClr>
                  </a:solidFill>
                  <a:latin typeface="Open Sans"/>
                  <a:cs typeface="Open Sans"/>
                </a:defRPr>
              </a:lvl4pPr>
              <a:lvl5pPr marL="4349779" indent="0" algn="ctr" defTabSz="1087444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100">
                  <a:solidFill>
                    <a:schemeClr val="tx1">
                      <a:tint val="75000"/>
                    </a:schemeClr>
                  </a:solidFill>
                  <a:latin typeface="Open Sans"/>
                  <a:cs typeface="Open Sans"/>
                </a:defRPr>
              </a:lvl5pPr>
              <a:lvl6pPr marL="5437225" indent="0" algn="ctr" defTabSz="1087444">
                <a:spcBef>
                  <a:spcPct val="20000"/>
                </a:spcBef>
                <a:buFont typeface="Arial"/>
                <a:buNone/>
                <a:defRPr sz="4800">
                  <a:solidFill>
                    <a:schemeClr val="tx1">
                      <a:tint val="75000"/>
                    </a:schemeClr>
                  </a:solidFill>
                </a:defRPr>
              </a:lvl6pPr>
              <a:lvl7pPr marL="6524671" indent="0" algn="ctr" defTabSz="1087444">
                <a:spcBef>
                  <a:spcPct val="20000"/>
                </a:spcBef>
                <a:buFont typeface="Arial"/>
                <a:buNone/>
                <a:defRPr sz="4800">
                  <a:solidFill>
                    <a:schemeClr val="tx1">
                      <a:tint val="75000"/>
                    </a:schemeClr>
                  </a:solidFill>
                </a:defRPr>
              </a:lvl7pPr>
              <a:lvl8pPr marL="7612115" indent="0" algn="ctr" defTabSz="1087444">
                <a:spcBef>
                  <a:spcPct val="20000"/>
                </a:spcBef>
                <a:buFont typeface="Arial"/>
                <a:buNone/>
                <a:defRPr sz="4800">
                  <a:solidFill>
                    <a:schemeClr val="tx1">
                      <a:tint val="75000"/>
                    </a:schemeClr>
                  </a:solidFill>
                </a:defRPr>
              </a:lvl8pPr>
              <a:lvl9pPr marL="8699558" indent="0" algn="ctr" defTabSz="1087444">
                <a:spcBef>
                  <a:spcPct val="20000"/>
                </a:spcBef>
                <a:buFont typeface="Arial"/>
                <a:buNone/>
                <a:defRPr sz="4800">
                  <a:solidFill>
                    <a:schemeClr val="tx1">
                      <a:tint val="75000"/>
                    </a:schemeClr>
                  </a:solidFill>
                </a:defRPr>
              </a:lvl9pPr>
            </a:lstStyle>
            <a:p>
              <a:pPr algn="l">
                <a:defRPr/>
              </a:pPr>
              <a:r>
                <a:rPr lang="en-US" altLang="zh-CN" sz="3200" kern="0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INTRODUCTION</a:t>
              </a:r>
            </a:p>
          </p:txBody>
        </p:sp>
      </p:grpSp>
      <p:sp>
        <p:nvSpPr>
          <p:cNvPr id="3" name="Rectángulo 2">
            <a:extLst>
              <a:ext uri="{FF2B5EF4-FFF2-40B4-BE49-F238E27FC236}">
                <a16:creationId xmlns:a16="http://schemas.microsoft.com/office/drawing/2014/main" id="{7C0F98F3-3BCD-4B86-BC65-B095A24B8556}"/>
              </a:ext>
            </a:extLst>
          </p:cNvPr>
          <p:cNvSpPr/>
          <p:nvPr/>
        </p:nvSpPr>
        <p:spPr bwMode="auto">
          <a:xfrm>
            <a:off x="0" y="0"/>
            <a:ext cx="1907704" cy="514350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细黑" pitchFamily="2" charset="-122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44030EC-E3C2-454B-86D1-692A1AF179E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1349990"/>
            <a:ext cx="7565591" cy="379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66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1" y="0"/>
            <a:ext cx="9143429" cy="5143179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4677147" y="1635646"/>
            <a:ext cx="4466853" cy="1767720"/>
            <a:chOff x="4257077" y="2119893"/>
            <a:chExt cx="5955804" cy="2356960"/>
          </a:xfrm>
          <a:solidFill>
            <a:schemeClr val="accent1"/>
          </a:solidFill>
        </p:grpSpPr>
        <p:sp>
          <p:nvSpPr>
            <p:cNvPr id="13" name="等腰三角形 12"/>
            <p:cNvSpPr/>
            <p:nvPr/>
          </p:nvSpPr>
          <p:spPr>
            <a:xfrm rot="16200000">
              <a:off x="4224440" y="3094390"/>
              <a:ext cx="473237" cy="40796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552497" y="2119893"/>
              <a:ext cx="5660384" cy="235696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5000"/>
                </a:lnSpc>
                <a:spcBef>
                  <a:spcPts val="900"/>
                </a:spcBef>
              </a:pPr>
              <a:endParaRPr lang="en-US" altLang="zh-CN" sz="1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16" name="Picture 4" descr="F:\C\PPT\PPT\企业PPT\PPT\目录\01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80844" y="1772375"/>
            <a:ext cx="1651396" cy="1375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693282" y="2080394"/>
            <a:ext cx="738226" cy="1096264"/>
          </a:xfrm>
          <a:prstGeom prst="rect">
            <a:avLst/>
          </a:prstGeom>
          <a:noFill/>
        </p:spPr>
        <p:txBody>
          <a:bodyPr wrap="square" lIns="72567" tIns="36283" rIns="72567" bIns="36283" rtlCol="0">
            <a:spAutoFit/>
          </a:bodyPr>
          <a:lstStyle/>
          <a:p>
            <a:pPr defTabSz="934007"/>
            <a:r>
              <a:rPr lang="en-US" altLang="zh-CN" sz="660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endParaRPr lang="zh-CN" altLang="en-US" sz="6600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" name="Subtitle 9"/>
          <p:cNvSpPr txBox="1">
            <a:spLocks/>
          </p:cNvSpPr>
          <p:nvPr/>
        </p:nvSpPr>
        <p:spPr>
          <a:xfrm>
            <a:off x="6641262" y="2112652"/>
            <a:ext cx="2971298" cy="820996"/>
          </a:xfrm>
          <a:prstGeom prst="rect">
            <a:avLst/>
          </a:prstGeom>
        </p:spPr>
        <p:txBody>
          <a:bodyPr vert="horz" wrap="square" lIns="81536" tIns="40768" rIns="81536" bIns="40768" rtlCol="0">
            <a:spAutoFit/>
          </a:bodyPr>
          <a:lstStyle>
            <a:defPPr>
              <a:defRPr lang="zh-CN"/>
            </a:defPPr>
            <a:lvl1pPr indent="0" algn="r" defTabSz="1087444">
              <a:lnSpc>
                <a:spcPct val="100000"/>
              </a:lnSpc>
              <a:spcBef>
                <a:spcPct val="20000"/>
              </a:spcBef>
              <a:buFont typeface="Arial"/>
              <a:buNone/>
              <a:defRPr sz="2000">
                <a:solidFill>
                  <a:schemeClr val="accent2"/>
                </a:solidFill>
                <a:latin typeface="微软雅黑"/>
                <a:ea typeface="微软雅黑"/>
                <a:cs typeface="Open Sans Light"/>
              </a:defRPr>
            </a:lvl1pPr>
            <a:lvl2pPr marL="1087444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2pPr>
            <a:lvl3pPr marL="2174887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3pPr>
            <a:lvl4pPr marL="3262338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4pPr>
            <a:lvl5pPr marL="4349779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5pPr>
            <a:lvl6pPr marL="5437225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6524671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7612115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8699558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ARCHITECTURE TECHNIQUE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7230007-4573-4D8D-B939-E3E52FDF5FC9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31" y="-1386432"/>
            <a:ext cx="4913843" cy="655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99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CFF88B1-6CE2-F9CB-4E66-056486451564}"/>
              </a:ext>
            </a:extLst>
          </p:cNvPr>
          <p:cNvSpPr/>
          <p:nvPr/>
        </p:nvSpPr>
        <p:spPr bwMode="auto">
          <a:xfrm>
            <a:off x="395536" y="1059582"/>
            <a:ext cx="2808312" cy="3312368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细黑" pitchFamily="2" charset="-122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5D5641B-5589-A133-62AE-BECE6E5CA58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01" r="4801" b="16401"/>
          <a:stretch/>
        </p:blipFill>
        <p:spPr>
          <a:xfrm>
            <a:off x="878143" y="2859782"/>
            <a:ext cx="1771089" cy="1224136"/>
          </a:xfrm>
          <a:prstGeom prst="rect">
            <a:avLst/>
          </a:prstGeom>
        </p:spPr>
      </p:pic>
      <p:pic>
        <p:nvPicPr>
          <p:cNvPr id="17" name="Picture 7">
            <a:extLst>
              <a:ext uri="{FF2B5EF4-FFF2-40B4-BE49-F238E27FC236}">
                <a16:creationId xmlns:a16="http://schemas.microsoft.com/office/drawing/2014/main" id="{E3592DAA-8EB6-DD47-6BB7-9D209DDCD5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85" y="1650968"/>
            <a:ext cx="571744" cy="571744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9" name="Picture 11">
            <a:extLst>
              <a:ext uri="{FF2B5EF4-FFF2-40B4-BE49-F238E27FC236}">
                <a16:creationId xmlns:a16="http://schemas.microsoft.com/office/drawing/2014/main" id="{D847E815-4E45-9333-E136-59115C6288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420" y="1514879"/>
            <a:ext cx="603252" cy="804335"/>
          </a:xfrm>
          <a:prstGeom prst="rect">
            <a:avLst/>
          </a:prstGeom>
        </p:spPr>
      </p:pic>
      <p:pic>
        <p:nvPicPr>
          <p:cNvPr id="22" name="Picture 13">
            <a:extLst>
              <a:ext uri="{FF2B5EF4-FFF2-40B4-BE49-F238E27FC236}">
                <a16:creationId xmlns:a16="http://schemas.microsoft.com/office/drawing/2014/main" id="{56A15FF5-77A6-C0CD-5458-68653C7FFE0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832" y="1469347"/>
            <a:ext cx="806740" cy="952842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F20E4EF1-1459-7707-89D1-A39D46AFC18E}"/>
              </a:ext>
            </a:extLst>
          </p:cNvPr>
          <p:cNvSpPr txBox="1">
            <a:spLocks/>
          </p:cNvSpPr>
          <p:nvPr/>
        </p:nvSpPr>
        <p:spPr>
          <a:xfrm>
            <a:off x="587927" y="2303380"/>
            <a:ext cx="2506034" cy="556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quada One"/>
              <a:buNone/>
              <a:defRPr sz="89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fr-FR" sz="1600" b="1" dirty="0">
                <a:solidFill>
                  <a:schemeClr val="bg1">
                    <a:lumMod val="50000"/>
                  </a:schemeClr>
                </a:solidFill>
                <a:latin typeface="Tw Cen MT Condensed" panose="020B0606020104020203" pitchFamily="34" charset="0"/>
              </a:rPr>
              <a:t>Rendu HTML généré cote Client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AF2939F-0A03-CFD2-8099-24BDFD6BFE38}"/>
              </a:ext>
            </a:extLst>
          </p:cNvPr>
          <p:cNvSpPr/>
          <p:nvPr/>
        </p:nvSpPr>
        <p:spPr bwMode="auto">
          <a:xfrm>
            <a:off x="4572000" y="1059582"/>
            <a:ext cx="2808312" cy="3312368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细黑" pitchFamily="2" charset="-122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CC8853C-CFF0-A513-669D-699C209BB3AF}"/>
              </a:ext>
            </a:extLst>
          </p:cNvPr>
          <p:cNvSpPr/>
          <p:nvPr/>
        </p:nvSpPr>
        <p:spPr bwMode="auto">
          <a:xfrm>
            <a:off x="4837012" y="591530"/>
            <a:ext cx="2520280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华文细黑" pitchFamily="2" charset="-122"/>
              </a:rPr>
              <a:t>RestController</a:t>
            </a:r>
            <a:endParaRPr kumimoji="0" lang="fr-F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细黑" pitchFamily="2" charset="-122"/>
            </a:endParaRPr>
          </a:p>
        </p:txBody>
      </p:sp>
      <p:sp>
        <p:nvSpPr>
          <p:cNvPr id="26" name="Organigramme : Disque magnétique 25">
            <a:extLst>
              <a:ext uri="{FF2B5EF4-FFF2-40B4-BE49-F238E27FC236}">
                <a16:creationId xmlns:a16="http://schemas.microsoft.com/office/drawing/2014/main" id="{C633851E-DEEE-37F3-8136-3D6402CF6FFE}"/>
              </a:ext>
            </a:extLst>
          </p:cNvPr>
          <p:cNvSpPr/>
          <p:nvPr/>
        </p:nvSpPr>
        <p:spPr bwMode="auto">
          <a:xfrm>
            <a:off x="7578588" y="1707654"/>
            <a:ext cx="1475656" cy="1800200"/>
          </a:xfrm>
          <a:prstGeom prst="flowChartMagneticDisk">
            <a:avLst/>
          </a:prstGeom>
          <a:solidFill>
            <a:schemeClr val="accent5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华文细黑" pitchFamily="2" charset="-122"/>
              </a:rPr>
              <a:t>METIER</a:t>
            </a: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A217CB05-2531-11C0-9740-988BF05CAF9D}"/>
              </a:ext>
            </a:extLst>
          </p:cNvPr>
          <p:cNvCxnSpPr/>
          <p:nvPr/>
        </p:nvCxnSpPr>
        <p:spPr bwMode="auto">
          <a:xfrm>
            <a:off x="3203848" y="1508549"/>
            <a:ext cx="136815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E2F5E70D-C402-1E0A-8CB9-DBDB34FD8B90}"/>
              </a:ext>
            </a:extLst>
          </p:cNvPr>
          <p:cNvCxnSpPr/>
          <p:nvPr/>
        </p:nvCxnSpPr>
        <p:spPr bwMode="auto">
          <a:xfrm flipH="1">
            <a:off x="3203848" y="3867894"/>
            <a:ext cx="136815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4ADFC798-477D-A8B2-5236-618DF3FB11CA}"/>
              </a:ext>
            </a:extLst>
          </p:cNvPr>
          <p:cNvSpPr txBox="1"/>
          <p:nvPr/>
        </p:nvSpPr>
        <p:spPr>
          <a:xfrm>
            <a:off x="3603238" y="1203183"/>
            <a:ext cx="578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 Condensed" panose="020B0606020104020203" pitchFamily="34" charset="0"/>
              </a:rPr>
              <a:t>GET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ABDCA9A6-0AD4-C008-E68A-7F434D2A519B}"/>
              </a:ext>
            </a:extLst>
          </p:cNvPr>
          <p:cNvSpPr txBox="1"/>
          <p:nvPr/>
        </p:nvSpPr>
        <p:spPr>
          <a:xfrm>
            <a:off x="3613004" y="3529340"/>
            <a:ext cx="578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 Condensed" panose="020B0606020104020203" pitchFamily="34" charset="0"/>
              </a:rPr>
              <a:t>JSON</a:t>
            </a:r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716585F4-1F37-BA40-384E-23392127A848}"/>
              </a:ext>
            </a:extLst>
          </p:cNvPr>
          <p:cNvCxnSpPr/>
          <p:nvPr/>
        </p:nvCxnSpPr>
        <p:spPr bwMode="auto">
          <a:xfrm>
            <a:off x="7380312" y="2715766"/>
            <a:ext cx="19827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Title 1">
            <a:extLst>
              <a:ext uri="{FF2B5EF4-FFF2-40B4-BE49-F238E27FC236}">
                <a16:creationId xmlns:a16="http://schemas.microsoft.com/office/drawing/2014/main" id="{B04A3728-DCF8-4688-DDC0-6A2D3CB94422}"/>
              </a:ext>
            </a:extLst>
          </p:cNvPr>
          <p:cNvSpPr txBox="1">
            <a:spLocks/>
          </p:cNvSpPr>
          <p:nvPr/>
        </p:nvSpPr>
        <p:spPr>
          <a:xfrm>
            <a:off x="567772" y="982716"/>
            <a:ext cx="2506034" cy="556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quada One"/>
              <a:buNone/>
              <a:defRPr sz="89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fr-FR" sz="1600" b="1" dirty="0">
                <a:solidFill>
                  <a:schemeClr val="bg1">
                    <a:lumMod val="50000"/>
                  </a:schemeClr>
                </a:solidFill>
                <a:latin typeface="Tw Cen MT Condensed" panose="020B0606020104020203" pitchFamily="34" charset="0"/>
              </a:rPr>
              <a:t>CLIENT</a:t>
            </a:r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FA8E1FA1-3C70-A460-6AB8-15466F5E3B6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07" r="28149"/>
          <a:stretch/>
        </p:blipFill>
        <p:spPr>
          <a:xfrm>
            <a:off x="1456010" y="2960512"/>
            <a:ext cx="648072" cy="602500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165AB53A-B342-E2C5-144A-0625AB0330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456" y="1434481"/>
            <a:ext cx="2798856" cy="259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82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Image 32">
            <a:extLst>
              <a:ext uri="{FF2B5EF4-FFF2-40B4-BE49-F238E27FC236}">
                <a16:creationId xmlns:a16="http://schemas.microsoft.com/office/drawing/2014/main" id="{0F69B4C5-69C2-215A-730E-D588DB603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570076"/>
            <a:ext cx="3639407" cy="4003348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D9510F23-2302-0CAB-B93E-3DC8241F0D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915566"/>
            <a:ext cx="2809875" cy="2762250"/>
          </a:xfrm>
          <a:prstGeom prst="rect">
            <a:avLst/>
          </a:prstGeom>
          <a:ln>
            <a:solidFill>
              <a:srgbClr val="3B3F42"/>
            </a:solidFill>
          </a:ln>
        </p:spPr>
      </p:pic>
    </p:spTree>
    <p:extLst>
      <p:ext uri="{BB962C8B-B14F-4D97-AF65-F5344CB8AC3E}">
        <p14:creationId xmlns:p14="http://schemas.microsoft.com/office/powerpoint/2010/main" val="11263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1" y="0"/>
            <a:ext cx="9143429" cy="5143179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3825471" y="1519481"/>
            <a:ext cx="5317958" cy="2104538"/>
            <a:chOff x="4257077" y="2119893"/>
            <a:chExt cx="5955804" cy="2356960"/>
          </a:xfrm>
          <a:solidFill>
            <a:schemeClr val="accent1"/>
          </a:solidFill>
        </p:grpSpPr>
        <p:sp>
          <p:nvSpPr>
            <p:cNvPr id="14" name="等腰三角形 13"/>
            <p:cNvSpPr/>
            <p:nvPr/>
          </p:nvSpPr>
          <p:spPr>
            <a:xfrm rot="16200000">
              <a:off x="4224440" y="3094390"/>
              <a:ext cx="473237" cy="40796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552497" y="2119893"/>
              <a:ext cx="5660384" cy="235696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5000"/>
                </a:lnSpc>
                <a:spcBef>
                  <a:spcPts val="900"/>
                </a:spcBef>
              </a:pPr>
              <a:endParaRPr lang="en-US" altLang="zh-CN" sz="1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16" name="Picture 4" descr="F:\C\PPT\PPT\企业PPT\PPT\目录\01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65618" y="1636272"/>
            <a:ext cx="1966050" cy="1637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562267" y="2040348"/>
            <a:ext cx="878886" cy="1088937"/>
          </a:xfrm>
          <a:prstGeom prst="rect">
            <a:avLst/>
          </a:prstGeom>
          <a:noFill/>
        </p:spPr>
        <p:txBody>
          <a:bodyPr wrap="square" lIns="72567" tIns="36283" rIns="72567" bIns="36283" rtlCol="0">
            <a:spAutoFit/>
          </a:bodyPr>
          <a:lstStyle/>
          <a:p>
            <a:pPr defTabSz="934007"/>
            <a:r>
              <a:rPr lang="en-US" altLang="zh-CN" sz="660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endParaRPr lang="zh-CN" altLang="en-US" sz="6600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" name="Subtitle 9"/>
          <p:cNvSpPr txBox="1">
            <a:spLocks/>
          </p:cNvSpPr>
          <p:nvPr/>
        </p:nvSpPr>
        <p:spPr>
          <a:xfrm>
            <a:off x="6200842" y="2429286"/>
            <a:ext cx="2654949" cy="390109"/>
          </a:xfrm>
          <a:prstGeom prst="rect">
            <a:avLst/>
          </a:prstGeom>
        </p:spPr>
        <p:txBody>
          <a:bodyPr vert="horz" wrap="square" lIns="81536" tIns="40768" rIns="81536" bIns="40768" rtlCol="0">
            <a:spAutoFit/>
          </a:bodyPr>
          <a:lstStyle>
            <a:defPPr>
              <a:defRPr lang="zh-CN"/>
            </a:defPPr>
            <a:lvl1pPr indent="0" algn="r" defTabSz="1087444">
              <a:lnSpc>
                <a:spcPct val="100000"/>
              </a:lnSpc>
              <a:spcBef>
                <a:spcPct val="20000"/>
              </a:spcBef>
              <a:buFont typeface="Arial"/>
              <a:buNone/>
              <a:defRPr sz="2000">
                <a:solidFill>
                  <a:schemeClr val="accent2"/>
                </a:solidFill>
                <a:latin typeface="微软雅黑"/>
                <a:ea typeface="微软雅黑"/>
                <a:cs typeface="Open Sans Light"/>
              </a:defRPr>
            </a:lvl1pPr>
            <a:lvl2pPr marL="1087444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2pPr>
            <a:lvl3pPr marL="2174887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3pPr>
            <a:lvl4pPr marL="3262338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4pPr>
            <a:lvl5pPr marL="4349779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5pPr>
            <a:lvl6pPr marL="5437225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6524671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7612115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8699558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en-US" altLang="zh-CN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OUTILS UTILISES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4A6C1F4-82C6-45CF-A439-A2FEB1A1A948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03064" y="1240150"/>
            <a:ext cx="4477950" cy="377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31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8">
            <a:extLst>
              <a:ext uri="{FF2B5EF4-FFF2-40B4-BE49-F238E27FC236}">
                <a16:creationId xmlns:a16="http://schemas.microsoft.com/office/drawing/2014/main" id="{9CAFB5B6-EBB5-B19E-255A-84C3E12CDBC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3972" y="3516793"/>
            <a:ext cx="995544" cy="888372"/>
          </a:xfrm>
          <a:prstGeom prst="rect">
            <a:avLst/>
          </a:prstGeom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C74D0167-68F5-573A-B2E4-CC4B7642F1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70" y="960105"/>
            <a:ext cx="608604" cy="608604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5" name="Picture 9">
            <a:extLst>
              <a:ext uri="{FF2B5EF4-FFF2-40B4-BE49-F238E27FC236}">
                <a16:creationId xmlns:a16="http://schemas.microsoft.com/office/drawing/2014/main" id="{143B02D9-FCE4-C439-44BF-F1A0B2F8E7C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372" y="764374"/>
            <a:ext cx="603252" cy="804335"/>
          </a:xfrm>
          <a:prstGeom prst="rect">
            <a:avLst/>
          </a:prstGeom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8BC8CCC6-2503-5DD1-0A35-054B458EA3D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453" y="764374"/>
            <a:ext cx="806740" cy="952842"/>
          </a:xfrm>
          <a:prstGeom prst="rect">
            <a:avLst/>
          </a:prstGeom>
        </p:spPr>
      </p:pic>
      <p:pic>
        <p:nvPicPr>
          <p:cNvPr id="7" name="Picture 11">
            <a:extLst>
              <a:ext uri="{FF2B5EF4-FFF2-40B4-BE49-F238E27FC236}">
                <a16:creationId xmlns:a16="http://schemas.microsoft.com/office/drawing/2014/main" id="{82344F09-B506-A89F-A22D-E28A4E964A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972" y="2083029"/>
            <a:ext cx="1378387" cy="685641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8" name="object 10">
            <a:extLst>
              <a:ext uri="{FF2B5EF4-FFF2-40B4-BE49-F238E27FC236}">
                <a16:creationId xmlns:a16="http://schemas.microsoft.com/office/drawing/2014/main" id="{65634EA8-2036-947E-66C2-22412BF8E2E5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430515" y="2291334"/>
            <a:ext cx="1083564" cy="560831"/>
          </a:xfrm>
          <a:prstGeom prst="rect">
            <a:avLst/>
          </a:prstGeom>
        </p:spPr>
      </p:pic>
      <p:pic>
        <p:nvPicPr>
          <p:cNvPr id="9" name="Picture 3">
            <a:extLst>
              <a:ext uri="{FF2B5EF4-FFF2-40B4-BE49-F238E27FC236}">
                <a16:creationId xmlns:a16="http://schemas.microsoft.com/office/drawing/2014/main" id="{C1B9B4EE-64E2-4003-354B-E89191C665B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602" y="3811516"/>
            <a:ext cx="1914572" cy="484626"/>
          </a:xfrm>
          <a:prstGeom prst="rect">
            <a:avLst/>
          </a:prstGeom>
        </p:spPr>
      </p:pic>
      <p:pic>
        <p:nvPicPr>
          <p:cNvPr id="10" name="Picture 13">
            <a:extLst>
              <a:ext uri="{FF2B5EF4-FFF2-40B4-BE49-F238E27FC236}">
                <a16:creationId xmlns:a16="http://schemas.microsoft.com/office/drawing/2014/main" id="{C5447106-AA6C-EA45-C7E9-10611AFAA67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271" y="1097480"/>
            <a:ext cx="2127035" cy="645535"/>
          </a:xfrm>
          <a:prstGeom prst="rect">
            <a:avLst/>
          </a:prstGeom>
        </p:spPr>
      </p:pic>
      <p:pic>
        <p:nvPicPr>
          <p:cNvPr id="11" name="Picture 14">
            <a:extLst>
              <a:ext uri="{FF2B5EF4-FFF2-40B4-BE49-F238E27FC236}">
                <a16:creationId xmlns:a16="http://schemas.microsoft.com/office/drawing/2014/main" id="{28160E82-0053-F1B6-D91A-EC356742BD4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260" y="3135515"/>
            <a:ext cx="1504770" cy="846433"/>
          </a:xfrm>
          <a:prstGeom prst="rect">
            <a:avLst/>
          </a:prstGeom>
        </p:spPr>
      </p:pic>
      <p:pic>
        <p:nvPicPr>
          <p:cNvPr id="12" name="Picture 19">
            <a:extLst>
              <a:ext uri="{FF2B5EF4-FFF2-40B4-BE49-F238E27FC236}">
                <a16:creationId xmlns:a16="http://schemas.microsoft.com/office/drawing/2014/main" id="{A8158DEC-336F-DA16-57C5-5B3F6900E6B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000" y="2147092"/>
            <a:ext cx="1630306" cy="681764"/>
          </a:xfrm>
          <a:prstGeom prst="rect">
            <a:avLst/>
          </a:prstGeom>
        </p:spPr>
      </p:pic>
      <p:pic>
        <p:nvPicPr>
          <p:cNvPr id="13" name="Picture 21">
            <a:extLst>
              <a:ext uri="{FF2B5EF4-FFF2-40B4-BE49-F238E27FC236}">
                <a16:creationId xmlns:a16="http://schemas.microsoft.com/office/drawing/2014/main" id="{68A23287-C9B6-7CA5-7A30-940F39527DF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59" y="3471846"/>
            <a:ext cx="894815" cy="891086"/>
          </a:xfrm>
          <a:prstGeom prst="rect">
            <a:avLst/>
          </a:prstGeom>
        </p:spPr>
      </p:pic>
      <p:pic>
        <p:nvPicPr>
          <p:cNvPr id="14" name="Picture 23">
            <a:extLst>
              <a:ext uri="{FF2B5EF4-FFF2-40B4-BE49-F238E27FC236}">
                <a16:creationId xmlns:a16="http://schemas.microsoft.com/office/drawing/2014/main" id="{1B184489-8DD7-2260-5FFC-879A76064B80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108" y="3558732"/>
            <a:ext cx="1851506" cy="972041"/>
          </a:xfrm>
          <a:prstGeom prst="rect">
            <a:avLst/>
          </a:prstGeom>
        </p:spPr>
      </p:pic>
      <p:pic>
        <p:nvPicPr>
          <p:cNvPr id="15" name="Picture 25">
            <a:extLst>
              <a:ext uri="{FF2B5EF4-FFF2-40B4-BE49-F238E27FC236}">
                <a16:creationId xmlns:a16="http://schemas.microsoft.com/office/drawing/2014/main" id="{12802052-3A44-E851-9216-B1F4EA5263E5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108" y="768394"/>
            <a:ext cx="2072378" cy="1125302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39355E1C-ABE0-8326-2594-8C2133BDD0BC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045" y="2239654"/>
            <a:ext cx="972041" cy="97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42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1" y="0"/>
            <a:ext cx="9143429" cy="514317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B702074-FA11-41B1-A7E9-00D7AE77A3F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539700">
            <a:off x="-1333025" y="1246286"/>
            <a:ext cx="9144000" cy="284226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3710358" y="1379020"/>
            <a:ext cx="5433641" cy="2385460"/>
          </a:xfrm>
          <a:prstGeom prst="rect">
            <a:avLst/>
          </a:prstGeom>
          <a:solidFill>
            <a:srgbClr val="0070C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5000"/>
              </a:lnSpc>
              <a:spcBef>
                <a:spcPts val="900"/>
              </a:spcBef>
            </a:pP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6" name="Picture 4" descr="F:\C\PPT\PPT\企业PPT\PPT\目录\01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58137" y="1515749"/>
            <a:ext cx="2228486" cy="185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529777" y="2165575"/>
            <a:ext cx="905640" cy="1088937"/>
          </a:xfrm>
          <a:prstGeom prst="rect">
            <a:avLst/>
          </a:prstGeom>
          <a:noFill/>
        </p:spPr>
        <p:txBody>
          <a:bodyPr wrap="square" lIns="72567" tIns="36283" rIns="72567" bIns="36283" rtlCol="0">
            <a:spAutoFit/>
          </a:bodyPr>
          <a:lstStyle/>
          <a:p>
            <a:pPr defTabSz="934007"/>
            <a:r>
              <a:rPr lang="en-US" altLang="zh-CN" sz="660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4</a:t>
            </a:r>
            <a:endParaRPr lang="zh-CN" altLang="en-US" sz="6600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" name="Subtitle 9"/>
          <p:cNvSpPr txBox="1">
            <a:spLocks/>
          </p:cNvSpPr>
          <p:nvPr/>
        </p:nvSpPr>
        <p:spPr>
          <a:xfrm>
            <a:off x="5159563" y="2256918"/>
            <a:ext cx="4009636" cy="820996"/>
          </a:xfrm>
          <a:prstGeom prst="rect">
            <a:avLst/>
          </a:prstGeom>
        </p:spPr>
        <p:txBody>
          <a:bodyPr vert="horz" wrap="square" lIns="81536" tIns="40768" rIns="81536" bIns="40768" rtlCol="0">
            <a:spAutoFit/>
          </a:bodyPr>
          <a:lstStyle>
            <a:defPPr>
              <a:defRPr lang="zh-CN"/>
            </a:defPPr>
            <a:lvl1pPr indent="0" algn="r" defTabSz="1087444">
              <a:lnSpc>
                <a:spcPct val="100000"/>
              </a:lnSpc>
              <a:spcBef>
                <a:spcPct val="20000"/>
              </a:spcBef>
              <a:buFont typeface="Arial"/>
              <a:buNone/>
              <a:defRPr sz="2000">
                <a:solidFill>
                  <a:schemeClr val="accent2"/>
                </a:solidFill>
                <a:latin typeface="微软雅黑"/>
                <a:ea typeface="微软雅黑"/>
                <a:cs typeface="Open Sans Light"/>
              </a:defRPr>
            </a:lvl1pPr>
            <a:lvl2pPr marL="1087444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2pPr>
            <a:lvl3pPr marL="2174887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3pPr>
            <a:lvl4pPr marL="3262338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4pPr>
            <a:lvl5pPr marL="4349779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5pPr>
            <a:lvl6pPr marL="5437225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6524671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7612115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8699558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CONCEPTION &amp; GESTION DE VERSION</a:t>
            </a:r>
          </a:p>
        </p:txBody>
      </p:sp>
    </p:spTree>
    <p:extLst>
      <p:ext uri="{BB962C8B-B14F-4D97-AF65-F5344CB8AC3E}">
        <p14:creationId xmlns:p14="http://schemas.microsoft.com/office/powerpoint/2010/main" val="355848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SLIDE_COUNT" val="1"/>
  <p:tag name="ISPRING_SCORM_RATE_SLIDES" val="0"/>
  <p:tag name="ISPRING_SCORM_RATE_QUIZZES" val="0"/>
  <p:tag name="ISPRING_SCORM_PASSING_SCORE" val="0.0000000000"/>
  <p:tag name="GENSWF_OUTPUT_FILE_NAME" val="22-"/>
  <p:tag name="ISPRING_RESOURCE_PATHS_HASH_2" val="dd605faedef9b7b7285347d268bb89f5f81ab715"/>
</p:tagLst>
</file>

<file path=ppt/theme/theme1.xml><?xml version="1.0" encoding="utf-8"?>
<a:theme xmlns:a="http://schemas.openxmlformats.org/drawingml/2006/main" name="微笑PPT - 小A">
  <a:themeElements>
    <a:clrScheme name="自定义 1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073E87"/>
      </a:accent1>
      <a:accent2>
        <a:srgbClr val="2D82F4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文细黑" pitchFamily="2" charset="-122"/>
          </a:defRPr>
        </a:defPPr>
      </a:lstStyle>
    </a:lnDef>
  </a:objectDefaults>
  <a:extraClrSchemeLst>
    <a:extraClrScheme>
      <a:clrScheme name="微笑PPT - 小A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E20000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EEAAAA"/>
        </a:accent5>
        <a:accent6>
          <a:srgbClr val="B90000"/>
        </a:accent6>
        <a:hlink>
          <a:srgbClr val="8000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10532935</TotalTime>
  <Words>92</Words>
  <Application>Microsoft Office PowerPoint</Application>
  <PresentationFormat>Affichage à l'écran (16:9)</PresentationFormat>
  <Paragraphs>48</Paragraphs>
  <Slides>12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12</vt:i4>
      </vt:variant>
    </vt:vector>
  </HeadingPairs>
  <TitlesOfParts>
    <vt:vector size="23" baseType="lpstr">
      <vt:lpstr>宋体</vt:lpstr>
      <vt:lpstr>Arial</vt:lpstr>
      <vt:lpstr>Calibri</vt:lpstr>
      <vt:lpstr>Calibri Light</vt:lpstr>
      <vt:lpstr>Playfair Display Black</vt:lpstr>
      <vt:lpstr>Squada One</vt:lpstr>
      <vt:lpstr>Times New Roman</vt:lpstr>
      <vt:lpstr>Tw Cen MT Condensed</vt:lpstr>
      <vt:lpstr>Wingdings</vt:lpstr>
      <vt:lpstr>微笑PPT - 小A</vt:lpstr>
      <vt:lpstr>Diseño personalizado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Manager>slidesppt.net</Manager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de aerepuertos</dc:title>
  <dc:creator>Grym</dc:creator>
  <cp:lastModifiedBy>oussama housni</cp:lastModifiedBy>
  <cp:revision>408</cp:revision>
  <dcterms:created xsi:type="dcterms:W3CDTF">2010-02-22T07:41:47Z</dcterms:created>
  <dcterms:modified xsi:type="dcterms:W3CDTF">2023-06-21T17:52:34Z</dcterms:modified>
  <cp:category>slidesppt.net</cp:category>
</cp:coreProperties>
</file>