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66" r:id="rId7"/>
    <p:sldId id="274" r:id="rId8"/>
    <p:sldId id="267" r:id="rId9"/>
    <p:sldId id="269" r:id="rId10"/>
    <p:sldId id="273" r:id="rId11"/>
    <p:sldId id="270" r:id="rId12"/>
    <p:sldId id="272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3007" autoAdjust="0"/>
  </p:normalViewPr>
  <p:slideViewPr>
    <p:cSldViewPr>
      <p:cViewPr varScale="1">
        <p:scale>
          <a:sx n="78" d="100"/>
          <a:sy n="78" d="100"/>
        </p:scale>
        <p:origin x="878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12/04/2023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12/04/2023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patterns de </a:t>
            </a:r>
            <a:r>
              <a:rPr lang="fr-FR" dirty="0" err="1"/>
              <a:t>creations</a:t>
            </a:r>
            <a:r>
              <a:rPr lang="fr-FR" dirty="0"/>
              <a:t>: ont objectifs de simplifier 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la création d'objets et de classes.</a:t>
            </a:r>
          </a:p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structurels : Ils ont pour objectif de simplifier la structure des objets et des classes.</a:t>
            </a:r>
          </a:p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comportementaux : Ils ont pour objectif de faciliter la communication entre objets et classes.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87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3431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Les design patterns sont utiles car ils peuvent améliorer la qualité du logiciel en fournissant une solution éprouvée à un problème courant.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Il est important de noter que les design patterns doivent être utilisés avec prudence. Chaque pattern a ses propres forces et faiblesses, et l'utilisation d'un pattern dans le mauvais contexte peut rendre le code plus complexe et plus difficile à maintenir.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919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12/04/2023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12/04/2023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12/04/2023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12/04/2023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12/04/2023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12/04/2023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12/04/2023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12/04/2023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12/04/2023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12/04/2023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83432" y="980728"/>
            <a:ext cx="10058400" cy="1711037"/>
          </a:xfrm>
        </p:spPr>
        <p:txBody>
          <a:bodyPr rtlCol="0"/>
          <a:lstStyle/>
          <a:p>
            <a:pPr rtl="0"/>
            <a:r>
              <a:rPr lang="fr-FR" dirty="0"/>
              <a:t>Design patterns</a:t>
            </a:r>
            <a:br>
              <a:rPr lang="fr-FR" dirty="0"/>
            </a:br>
            <a:r>
              <a:rPr lang="fr-FR" dirty="0"/>
              <a:t>Singleton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2293B0-4E52-659E-1371-58B7934FB5CD}"/>
              </a:ext>
            </a:extLst>
          </p:cNvPr>
          <p:cNvSpPr txBox="1"/>
          <p:nvPr/>
        </p:nvSpPr>
        <p:spPr>
          <a:xfrm>
            <a:off x="9048328" y="401976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Présenté par:</a:t>
            </a:r>
          </a:p>
          <a:p>
            <a:r>
              <a:rPr lang="fr-FR" dirty="0">
                <a:solidFill>
                  <a:schemeClr val="accent1"/>
                </a:solidFill>
              </a:rPr>
              <a:t>Hendali Nizar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3916D4-243C-666A-F6DC-7B49B0023EAE}"/>
              </a:ext>
            </a:extLst>
          </p:cNvPr>
          <p:cNvSpPr txBox="1"/>
          <p:nvPr/>
        </p:nvSpPr>
        <p:spPr>
          <a:xfrm>
            <a:off x="983432" y="3604266"/>
            <a:ext cx="32772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/>
            <a:r>
              <a:rPr lang="fr-FR" sz="1800" dirty="0">
                <a:solidFill>
                  <a:schemeClr val="accent1"/>
                </a:solidFill>
              </a:rPr>
              <a:t>Responsable</a:t>
            </a:r>
            <a:r>
              <a:rPr lang="en" sz="1800" dirty="0">
                <a:solidFill>
                  <a:schemeClr val="accent1"/>
                </a:solidFill>
              </a:rPr>
              <a:t>:-Mr.</a:t>
            </a:r>
            <a:r>
              <a:rPr lang="en" dirty="0">
                <a:solidFill>
                  <a:schemeClr val="accent1"/>
                </a:solidFill>
              </a:rPr>
              <a:t>Ballouki</a:t>
            </a:r>
            <a:endParaRPr lang="en" sz="1800" dirty="0">
              <a:solidFill>
                <a:schemeClr val="accent1"/>
              </a:solidFill>
            </a:endParaRPr>
          </a:p>
          <a:p>
            <a:pPr marL="0" indent="0" algn="just"/>
            <a:endParaRPr lang="en" sz="1800" dirty="0">
              <a:solidFill>
                <a:schemeClr val="accent1"/>
              </a:solidFill>
            </a:endParaRPr>
          </a:p>
          <a:p>
            <a:pPr marL="0" indent="0" algn="just"/>
            <a:r>
              <a:rPr lang="en" sz="1800" dirty="0">
                <a:solidFill>
                  <a:schemeClr val="accent1"/>
                </a:solidFill>
              </a:rPr>
              <a:t>Année </a:t>
            </a:r>
            <a:r>
              <a:rPr lang="fr-FR" sz="1800" dirty="0">
                <a:solidFill>
                  <a:schemeClr val="accent1"/>
                </a:solidFill>
              </a:rPr>
              <a:t>universitaire </a:t>
            </a:r>
            <a:r>
              <a:rPr lang="en" sz="1800" dirty="0">
                <a:solidFill>
                  <a:schemeClr val="accent1"/>
                </a:solidFill>
              </a:rPr>
              <a:t>: 2022/2023</a:t>
            </a:r>
          </a:p>
          <a:p>
            <a:pPr marL="0" indent="0" algn="just"/>
            <a:endParaRPr lang="en" sz="1800" dirty="0">
              <a:solidFill>
                <a:schemeClr val="accent1"/>
              </a:solidFill>
            </a:endParaRPr>
          </a:p>
          <a:p>
            <a:pPr marL="0" indent="0" algn="just"/>
            <a:r>
              <a:rPr lang="en" sz="1800" dirty="0">
                <a:solidFill>
                  <a:schemeClr val="accent1"/>
                </a:solidFill>
              </a:rPr>
              <a:t>Filière : Master IMSC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Plan: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2408"/>
          </a:xfrm>
        </p:spPr>
        <p:txBody>
          <a:bodyPr rtlCol="0">
            <a:normAutofit fontScale="85000" lnSpcReduction="10000"/>
          </a:bodyPr>
          <a:lstStyle/>
          <a:p>
            <a:pPr rtl="0">
              <a:lnSpc>
                <a:spcPct val="200000"/>
              </a:lnSpc>
            </a:pPr>
            <a:r>
              <a:rPr lang="fr-FR" dirty="0"/>
              <a:t>C’est quoi  « Design pattern ».</a:t>
            </a:r>
          </a:p>
          <a:p>
            <a:pPr rtl="0">
              <a:lnSpc>
                <a:spcPct val="200000"/>
              </a:lnSpc>
            </a:pPr>
            <a:r>
              <a:rPr lang="fr-FR" dirty="0"/>
              <a:t>Design pattern Singleton.</a:t>
            </a:r>
          </a:p>
          <a:p>
            <a:pPr rtl="0">
              <a:lnSpc>
                <a:spcPct val="200000"/>
              </a:lnSpc>
            </a:pPr>
            <a:r>
              <a:rPr lang="fr-FR" dirty="0"/>
              <a:t>Les avantages et les inconvénients.</a:t>
            </a:r>
          </a:p>
          <a:p>
            <a:pPr rtl="0">
              <a:lnSpc>
                <a:spcPct val="200000"/>
              </a:lnSpc>
            </a:pPr>
            <a:r>
              <a:rPr lang="fr-FR" dirty="0"/>
              <a:t>Implémentation.</a:t>
            </a:r>
          </a:p>
          <a:p>
            <a:pPr rtl="0">
              <a:lnSpc>
                <a:spcPct val="200000"/>
              </a:lnSpc>
            </a:pPr>
            <a:r>
              <a:rPr lang="fr-FR" dirty="0"/>
              <a:t>Conclusion.</a:t>
            </a:r>
          </a:p>
          <a:p>
            <a:pPr rtl="0">
              <a:lnSpc>
                <a:spcPct val="2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Design pattern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937F25-AD6D-34B0-8042-97A86E37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24642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/>
              <a:t>Un design pattern est une solution réutilisable à un problème de conception logicielle courant qui a fait ses preuves au fil du temps. Il s'agit d'une solution générale à un problème récurrent qui peut être appliquée dans différents contextes.</a:t>
            </a:r>
          </a:p>
          <a:p>
            <a:pPr>
              <a:lnSpc>
                <a:spcPct val="100000"/>
              </a:lnSpc>
            </a:pPr>
            <a:r>
              <a:rPr lang="fr-FR" dirty="0"/>
              <a:t>Il existe de nombreux motifs de conception différents, et ils peuvent être classés en différentes catégories en fonction de leur objectif et de leur structure.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02D83F0-2F47-05B0-9A65-06E3E650AC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680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Pattern singleton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Le pattern singleton permet de  s’assurer qu’une classe ne possède qu’une seule instance et de fournir une méthode unique retournant cette instance</a:t>
            </a:r>
          </a:p>
          <a:p>
            <a:pPr rtl="0"/>
            <a:r>
              <a:rPr lang="fr-FR" dirty="0"/>
              <a:t>Il est très exploité dans les applications multithread</a:t>
            </a:r>
          </a:p>
          <a:p>
            <a:pPr marL="0" indent="0" rtl="0"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8B724E3-253A-E16D-3876-7BF0EE97A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607323"/>
            <a:ext cx="4343400" cy="27069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Pattern singleton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842D71-CD89-1BAC-33A1-3476594F8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5148064" cy="412365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Objectifs: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Restreindre le nombre d’instances d’une classe a une et une seule.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Fournir une méthode pour accéder a cette unique instance.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Raison de l’utilisation: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Lorsque la classe a besoin qu’une seule instance.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lorsque le système est plus rapide ou occupe moins de mémoire avec un seul objet qu'avec beaucoup d'objets similaires.</a:t>
            </a:r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r>
              <a:rPr lang="fr-FR" sz="1400" dirty="0"/>
              <a:t>        </a:t>
            </a:r>
          </a:p>
          <a:p>
            <a:pPr marL="0" indent="0">
              <a:buNone/>
            </a:pPr>
            <a:endParaRPr lang="fr-FR" sz="1400" dirty="0"/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9686882E-A461-86DC-BBCE-12EE1DE4D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2260306"/>
            <a:ext cx="4055368" cy="2337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15545-AA3A-E875-0050-6FDF8A8E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1340320"/>
            <a:ext cx="3419872" cy="595536"/>
          </a:xfrm>
        </p:spPr>
        <p:txBody>
          <a:bodyPr>
            <a:normAutofit fontScale="90000"/>
          </a:bodyPr>
          <a:lstStyle/>
          <a:p>
            <a:r>
              <a:rPr lang="fr-FR" dirty="0"/>
              <a:t>Les avantages: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C99E5D-823A-DAEF-370E-CADF80D0D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2602972"/>
            <a:ext cx="5040560" cy="2302980"/>
          </a:xfrm>
        </p:spPr>
        <p:txBody>
          <a:bodyPr>
            <a:normAutofit/>
          </a:bodyPr>
          <a:lstStyle/>
          <a:p>
            <a:r>
              <a:rPr lang="fr-FR" dirty="0"/>
              <a:t>Accès contrôlé a une instance unique.</a:t>
            </a:r>
          </a:p>
          <a:p>
            <a:r>
              <a:rPr lang="fr-FR" dirty="0"/>
              <a:t>Réduction de l’espace des noms</a:t>
            </a:r>
          </a:p>
          <a:p>
            <a:r>
              <a:rPr lang="fr-FR" dirty="0"/>
              <a:t>Gain de mémoire</a:t>
            </a:r>
          </a:p>
          <a:p>
            <a:r>
              <a:rPr lang="fr-FR" dirty="0"/>
              <a:t>Facilite l’accès.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E9526F8-DF20-CCE9-ECB9-C8A03A3BB49F}"/>
              </a:ext>
            </a:extLst>
          </p:cNvPr>
          <p:cNvSpPr txBox="1">
            <a:spLocks/>
          </p:cNvSpPr>
          <p:nvPr/>
        </p:nvSpPr>
        <p:spPr>
          <a:xfrm>
            <a:off x="6960096" y="1340320"/>
            <a:ext cx="4140968" cy="5955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100" dirty="0"/>
              <a:t>Les inconvénients: 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25A0869-876B-A2F4-02E5-F44716450C9F}"/>
              </a:ext>
            </a:extLst>
          </p:cNvPr>
          <p:cNvSpPr txBox="1">
            <a:spLocks/>
          </p:cNvSpPr>
          <p:nvPr/>
        </p:nvSpPr>
        <p:spPr>
          <a:xfrm>
            <a:off x="7536160" y="2603989"/>
            <a:ext cx="403244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Risque de conflits d'accès.</a:t>
            </a:r>
          </a:p>
          <a:p>
            <a:r>
              <a:rPr lang="fr-FR" dirty="0"/>
              <a:t>Complexité du code.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858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685800"/>
            <a:ext cx="9144000" cy="3175248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5000" dirty="0">
                <a:solidFill>
                  <a:schemeClr val="accent1"/>
                </a:solidFill>
              </a:rPr>
              <a:t>Implémentation</a:t>
            </a: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2708920"/>
            <a:ext cx="9144000" cy="114300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5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de circuit imprimé pour professionnels (grand écran)</Template>
  <TotalTime>1200</TotalTime>
  <Words>359</Words>
  <Application>Microsoft Office PowerPoint</Application>
  <PresentationFormat>Grand écran</PresentationFormat>
  <Paragraphs>47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Candara</vt:lpstr>
      <vt:lpstr>Consolas</vt:lpstr>
      <vt:lpstr>Courier New</vt:lpstr>
      <vt:lpstr>Söhne</vt:lpstr>
      <vt:lpstr>Wingdings</vt:lpstr>
      <vt:lpstr>Technologie informatique 16:9</vt:lpstr>
      <vt:lpstr>Design patterns Singleton</vt:lpstr>
      <vt:lpstr>Plan:</vt:lpstr>
      <vt:lpstr>Design pattern</vt:lpstr>
      <vt:lpstr>Présentation PowerPoint</vt:lpstr>
      <vt:lpstr>Pattern singleton</vt:lpstr>
      <vt:lpstr>Pattern singleton</vt:lpstr>
      <vt:lpstr>Les avantages:</vt:lpstr>
      <vt:lpstr>Implémentation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Naoufal HENDALI</dc:creator>
  <cp:lastModifiedBy>Naoufal HENDALI</cp:lastModifiedBy>
  <cp:revision>6</cp:revision>
  <dcterms:created xsi:type="dcterms:W3CDTF">2023-03-04T12:44:40Z</dcterms:created>
  <dcterms:modified xsi:type="dcterms:W3CDTF">2023-04-12T11:09:06Z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