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5" r:id="rId15"/>
    <p:sldId id="268" r:id="rId16"/>
    <p:sldId id="269" r:id="rId17"/>
    <p:sldId id="270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63660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929D-D339-4B7E-91E4-64DD304AFA30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AFE8-6645-4CDB-BE46-FB673AB4EB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je vous présente mon projet de fin d’études dont le sujet la conception et la réalisation d’un site web E-commerce « MERN » encadré par M </a:t>
            </a:r>
            <a:r>
              <a:rPr lang="fr-FR" dirty="0" err="1"/>
              <a:t>benalla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AFE8-6645-4CDB-BE46-FB673AB4EB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0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plan de la présentation on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AFE8-6645-4CDB-BE46-FB673AB4EB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3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Icoz</a:t>
            </a:r>
            <a:r>
              <a:rPr lang="fr-FR" dirty="0"/>
              <a:t> est la société ou j’ai passé mon stage, c’est une entreprise digitale basée a Casablanca depuis 2012, </a:t>
            </a:r>
            <a:r>
              <a:rPr lang="fr-FR" dirty="0" err="1"/>
              <a:t>specialisé</a:t>
            </a:r>
            <a:r>
              <a:rPr lang="fr-FR" dirty="0"/>
              <a:t> dans le web et la communication digitale dont ses activités la </a:t>
            </a:r>
            <a:r>
              <a:rPr lang="fr-FR" dirty="0" err="1"/>
              <a:t>creation</a:t>
            </a:r>
            <a:r>
              <a:rPr lang="fr-FR" dirty="0"/>
              <a:t> des site Web/ app mobiles/ site web </a:t>
            </a:r>
            <a:r>
              <a:rPr lang="fr-FR" dirty="0" err="1"/>
              <a:t>ecommerce</a:t>
            </a:r>
            <a:r>
              <a:rPr lang="fr-FR" dirty="0"/>
              <a:t>/ sms 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AFE8-6645-4CDB-BE46-FB673AB4EB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AFE8-6645-4CDB-BE46-FB673AB4EB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3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je vous présente mon projet de fin d’études dont le sujet la conception et la réalisation d’un site web E-commerce « MERN » encadré par M </a:t>
            </a:r>
            <a:r>
              <a:rPr lang="fr-FR" dirty="0" err="1"/>
              <a:t>benalla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AFE8-6645-4CDB-BE46-FB673AB4EB8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2EDD-5D5B-603C-8DDC-71ECA7E2A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3D026-0680-34CE-B3D4-94FCF523E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F3A5B-8B48-8B65-80D0-08BF8488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607-1939-4572-A88A-D78212C44E24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CD139-11F1-0B80-026A-5ED41456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EA4BC-F5B7-0F76-9A59-7416257F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3B35C-3AD6-E007-B767-C8D1649A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5D4C1-537A-9A4A-B404-7B14D083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653E0-9D5D-0C8E-0A4B-8DC3C7D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507-7CD8-4A57-82E3-D343BD686906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2EA1A-BDB1-962F-EACF-DF6A18EF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8D8D19-2822-9208-F72A-39DED2BC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F294DF-D18C-4D40-C43C-41CB6FB37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6BB871-563C-FA1E-2A9C-FC7F161D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38353-19F8-96D5-34EC-2B6B3B1D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A102-2E09-4C54-A0EE-75C5E58B5889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C30C5-9623-47E0-9689-30C46E5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AA555-819D-0B5E-5BE1-19A88753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3E08E-8C39-9365-6024-FA7B19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6307C-1376-2DFF-7D8F-6BE03F33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9333A-6D21-70CC-C4C6-32ED56EB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E7EE-66FD-485F-A0B8-C08E01B94F40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6F74B-B949-ECCD-2245-0950B610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3925F-B97C-3634-739C-B9649B3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12E33-C7B4-9688-762A-8E784A41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EDE17-C475-2B6E-DE40-1474E36F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10D23-57B8-73F7-C7FA-3CDF6458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84D-B97C-42FD-AFF6-0A81952EA99C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184D7-237B-BBA2-F04D-32D43613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BF511-4D1E-817F-8F1E-606C41EF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45EA-B4B5-2E36-7B91-5AFECA3E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25B63-4E40-33D1-9A56-5FD7B4EBA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3626C8-96CA-145A-AE33-8466E233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58919-9DCE-B5F1-1884-F09F2DB1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BA0D-B306-41A2-9F88-64CD12E157D6}" type="datetime1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035E7-510F-6DAD-C47B-B9E64473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ACA8C-0E4F-BFEC-B1E4-FA0D84CD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3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88FB5-2DEA-48D1-24EB-20E1561E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C4C4F-B5D3-7254-C097-81A82F61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215810-306E-945F-F5F7-8D7103BB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620E23-E714-5876-640B-8E396616F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93D0E8-CD84-C809-9FD7-98F68E7D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CF8D07-920D-EBF1-770F-7FB855F5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5877-6385-4CC6-9255-22E6ECF70133}" type="datetime1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D5BDED-BB5F-EE27-2F38-F01A1E3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4C80BA-D69E-7CBE-C51F-3C876C62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F1B2-AD0B-4B27-2E83-3F68000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052509-E08E-0B95-2930-71EADAC1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871F-A597-4EB7-92A2-7C845D1BEDC1}" type="datetime1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CD8740-83B3-4006-C993-A4150AA7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E4F98-DE03-7BB7-8241-2F26206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1B4714-5BE7-AF7F-2C83-958EE547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826F-750C-43E0-B5F1-13E26E779223}" type="datetime1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073EF6-0B8C-68BE-3120-008FB084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91200C-1CD3-42A2-D1FD-11FBEBD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4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E5BB2-25D9-9DF5-B409-179FBEB0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6BE64-3535-6595-9A42-0919D390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0041A0-0DD3-14D7-03A8-A63B652D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D83DC-F6C8-7F59-DE12-6CDC4973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C430-8AE6-42BF-87AF-86D616A3BB0F}" type="datetime1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E0C46-2F6B-DFF3-F12B-DD11F944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E1022-3FBF-B761-7985-0AF3FDCC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5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C374-6253-7D8B-165F-17ECA94C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0BC66E-460B-B5C2-0DC4-1657F736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B0BE4-3384-3A37-CCE6-8A419225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4DF73A-B2ED-F58F-CDB0-D9EE87E8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A240-AAD5-4C56-A870-3085DBC8CA21}" type="datetime1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0E9CD-6F02-BEA0-DB1D-3EDEE0D7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8C02C-4BAD-EE76-87B0-D67BCB6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8A0B1F-A2A4-5AFD-ACDA-F47D3B49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9CEF0-8A1F-3DC5-E42E-C4D09FDD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1DAFC-0FED-4C53-E93D-1FBA5A81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311A-FDC1-4EE4-85E3-2E772343C5A2}" type="datetime1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30774-D39B-67AC-8FC7-DCA543D3F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93FD5-18EB-4CB4-15D9-8568B4A6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B740-5BAF-4D9C-BF65-8D5AA2306F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13316F-2C33-D0CA-F3C9-F9A49707E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8" y="350442"/>
            <a:ext cx="914400" cy="1043940"/>
          </a:xfrm>
          <a:prstGeom prst="rect">
            <a:avLst/>
          </a:prstGeom>
          <a:noFill/>
        </p:spPr>
      </p:pic>
      <p:pic>
        <p:nvPicPr>
          <p:cNvPr id="5" name="Picture 79">
            <a:extLst>
              <a:ext uri="{FF2B5EF4-FFF2-40B4-BE49-F238E27FC236}">
                <a16:creationId xmlns:a16="http://schemas.microsoft.com/office/drawing/2014/main" id="{3ABB562C-51AF-E479-FB46-853081260F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53700" y="377112"/>
            <a:ext cx="1104900" cy="990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DBA562-57A9-6FD8-E238-6CA26BA03C04}"/>
              </a:ext>
            </a:extLst>
          </p:cNvPr>
          <p:cNvSpPr txBox="1"/>
          <p:nvPr/>
        </p:nvSpPr>
        <p:spPr>
          <a:xfrm>
            <a:off x="2809875" y="377112"/>
            <a:ext cx="6867525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UNIVERSITE HASSAN 1</a:t>
            </a:r>
            <a:r>
              <a:rPr lang="fr-FR" sz="28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FACULTE DES SCIENCES ET TECHNIQUES-SETTAT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4B47F-7A6C-D99A-C775-B1F184F176BA}"/>
              </a:ext>
            </a:extLst>
          </p:cNvPr>
          <p:cNvSpPr/>
          <p:nvPr/>
        </p:nvSpPr>
        <p:spPr>
          <a:xfrm>
            <a:off x="2957512" y="1931437"/>
            <a:ext cx="6572250" cy="2071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REALISATION D’UN SITE  WEB E-COMMERCE « MERN »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6B845F-98F2-6819-9F9B-3F1263592E7D}"/>
              </a:ext>
            </a:extLst>
          </p:cNvPr>
          <p:cNvSpPr txBox="1"/>
          <p:nvPr/>
        </p:nvSpPr>
        <p:spPr>
          <a:xfrm>
            <a:off x="1296955" y="4695630"/>
            <a:ext cx="2360645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Réalisé par:</a:t>
            </a: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" indent="-6350" algn="ctr">
              <a:lnSpc>
                <a:spcPct val="107000"/>
              </a:lnSpc>
              <a:spcAft>
                <a:spcPts val="78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M. HENDALI Nizar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B14A67-EBDE-B843-011C-818266B47EE8}"/>
              </a:ext>
            </a:extLst>
          </p:cNvPr>
          <p:cNvSpPr txBox="1"/>
          <p:nvPr/>
        </p:nvSpPr>
        <p:spPr>
          <a:xfrm>
            <a:off x="7641772" y="4489007"/>
            <a:ext cx="4226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Jury:</a:t>
            </a:r>
          </a:p>
          <a:p>
            <a:r>
              <a:rPr lang="fr-FR" sz="1600" dirty="0"/>
              <a:t>Mr. BENALLA Hicham Encadrant pédagogique</a:t>
            </a:r>
          </a:p>
          <a:p>
            <a:r>
              <a:rPr lang="fr-FR" sz="1600" dirty="0"/>
              <a:t> Mr. Mehdi AIT SAID Examinateur </a:t>
            </a:r>
          </a:p>
          <a:p>
            <a:r>
              <a:rPr lang="fr-FR" sz="1600" dirty="0"/>
              <a:t>Mme. MIHI Soukaina Examinateur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30642C-A15C-F5F9-BA60-5F87E342D34E}"/>
              </a:ext>
            </a:extLst>
          </p:cNvPr>
          <p:cNvSpPr txBox="1"/>
          <p:nvPr/>
        </p:nvSpPr>
        <p:spPr>
          <a:xfrm>
            <a:off x="3097471" y="6058867"/>
            <a:ext cx="509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Soutenu le 28/06/2022</a:t>
            </a: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80371A-6161-5020-B7CF-F374609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4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881731-E4DE-61C2-8017-CF6E8E827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002" y="993139"/>
            <a:ext cx="6698298" cy="517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7CFF96-C39F-B87C-5D1A-C0EC0D1236C1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959A30-60A3-D893-9CFB-4DF04E0C8167}"/>
              </a:ext>
            </a:extLst>
          </p:cNvPr>
          <p:cNvSpPr txBox="1"/>
          <p:nvPr/>
        </p:nvSpPr>
        <p:spPr>
          <a:xfrm>
            <a:off x="3309020" y="6326663"/>
            <a:ext cx="59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de séquence « gérer panier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E0BEF-5D5F-572A-2C5E-5E0AC39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8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CD2B365-5661-767C-B31A-E5378E7BD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89" y="922961"/>
            <a:ext cx="6497638" cy="5473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329C6E0-F9DC-783B-1B19-4C3ED5AB909E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29FD71-7F63-67A9-B0EC-973C543AE9AA}"/>
              </a:ext>
            </a:extLst>
          </p:cNvPr>
          <p:cNvSpPr txBox="1"/>
          <p:nvPr/>
        </p:nvSpPr>
        <p:spPr>
          <a:xfrm>
            <a:off x="3704253" y="6396837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de séquence « paiement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1097D-AF60-2A51-02EC-D7C9E0A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3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87DA80A-E6C4-0DC2-A9CE-C41A57F58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05" y="826164"/>
            <a:ext cx="7717388" cy="5535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A7019E-34E9-BBC6-BAAF-E53829363043}"/>
              </a:ext>
            </a:extLst>
          </p:cNvPr>
          <p:cNvSpPr txBox="1"/>
          <p:nvPr/>
        </p:nvSpPr>
        <p:spPr>
          <a:xfrm>
            <a:off x="2685660" y="235073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995D1B-D4E5-6BE1-47F3-95FEE4985A16}"/>
              </a:ext>
            </a:extLst>
          </p:cNvPr>
          <p:cNvSpPr txBox="1"/>
          <p:nvPr/>
        </p:nvSpPr>
        <p:spPr>
          <a:xfrm>
            <a:off x="3259493" y="6352143"/>
            <a:ext cx="567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de séquence « gérer produits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54140-C5B3-C2D3-A2FB-DEED548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5DCA1EA-D223-4A5E-21AA-2C5AAA515B2E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848745-EC7A-AF4E-C4B8-FC970CC3E0C8}"/>
              </a:ext>
            </a:extLst>
          </p:cNvPr>
          <p:cNvSpPr txBox="1"/>
          <p:nvPr/>
        </p:nvSpPr>
        <p:spPr>
          <a:xfrm>
            <a:off x="3427443" y="6437233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Modèle physique de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75973-4692-E8A6-B9DC-5C6C10E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2D1DCE-00EF-52E0-0D8F-486105A1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0"/>
            <a:ext cx="7866016" cy="644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27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B5034F-FCC3-CF6D-88D0-B59023A26F3F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L’architecture MVC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6AE5A5-680D-C853-976C-C8A1A45F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25" y="1229473"/>
            <a:ext cx="8836949" cy="4029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46079EE-22A9-519B-43BD-AB26986DFC8E}"/>
              </a:ext>
            </a:extLst>
          </p:cNvPr>
          <p:cNvSpPr txBox="1"/>
          <p:nvPr/>
        </p:nvSpPr>
        <p:spPr>
          <a:xfrm>
            <a:off x="3427444" y="562288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Schéma MVC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11E7D-F469-451A-CFE9-9352139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AEB1904-A18A-FF66-E3C1-3DCA582BA4E5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Les outils utilisés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58525E-163F-9B60-6A45-1017ACDC4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1438264"/>
            <a:ext cx="1709420" cy="17094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750E6A-A367-7C4F-BE0F-D2A15AFC5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2" y="1553517"/>
            <a:ext cx="1478915" cy="14789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B691A-DCA8-F857-2B0F-43AE681C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37" y="4168457"/>
            <a:ext cx="1247775" cy="12477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1B66CD-CD4A-47F6-CA01-B6F478D12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92" y="4217033"/>
            <a:ext cx="1231265" cy="1231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65E88A-1D59-44A3-C8CD-45484D2A57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71" y="4131943"/>
            <a:ext cx="1316355" cy="13163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BED5F6-ABBD-5E6C-383A-89EF0DE45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65" y="1865630"/>
            <a:ext cx="1417320" cy="141732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A850A7C-B617-BAC4-4562-8DDC5FB8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33833A8-A75C-5502-4C18-41D0B7033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95" y="2661899"/>
            <a:ext cx="2307603" cy="23076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7B2E740-4DFE-1635-54E7-8C1C08740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2657785"/>
            <a:ext cx="2311718" cy="23117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70827D-8656-3F39-12D2-FD4C8136F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71" y="2661899"/>
            <a:ext cx="1635858" cy="23076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F8DB20-1D2C-DE2C-45AC-8F146E89AC27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Les langages utilisés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DAA91-D309-E02A-589A-04AEAAE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7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769D7EB-4D1D-377D-B552-5C12A315F086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Framework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73FCD5-F1EB-E9C3-B854-5BD61B993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28" y="2967327"/>
            <a:ext cx="2102341" cy="1286372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C39C70-3BEE-F323-76E0-C4011CD29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779" y="3190460"/>
            <a:ext cx="2771140" cy="8401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E00FBD-E933-8C74-0F84-7EBDCC215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93674"/>
            <a:ext cx="2305218" cy="207065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CF948-D8E7-EC9E-4701-711C0EF8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7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4604DB-E39B-F7EC-2500-CE4C297DE8B5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Réalisation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5F2631-E193-09C9-A2C7-D276FC7B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4604DB-E39B-F7EC-2500-CE4C297DE8B5}"/>
              </a:ext>
            </a:extLst>
          </p:cNvPr>
          <p:cNvSpPr txBox="1"/>
          <p:nvPr/>
        </p:nvSpPr>
        <p:spPr>
          <a:xfrm>
            <a:off x="2685661" y="2767280"/>
            <a:ext cx="6820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Conclusion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003A47-3061-192D-88EB-07C6647C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5D4D48A-48FD-81D0-FACC-EB4BF3CA72C6}"/>
              </a:ext>
            </a:extLst>
          </p:cNvPr>
          <p:cNvSpPr/>
          <p:nvPr/>
        </p:nvSpPr>
        <p:spPr>
          <a:xfrm>
            <a:off x="0" y="66675"/>
            <a:ext cx="3285153" cy="92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Amasis MT Pro Black" panose="020B0604020202020204" pitchFamily="18" charset="0"/>
              </a:rPr>
              <a:t>plan</a:t>
            </a:r>
            <a:endParaRPr lang="fr-FR" dirty="0">
              <a:latin typeface="Amasis MT Pro Black" panose="020B0604020202020204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81B3213-D221-D05B-0A49-6F495837EDCB}"/>
              </a:ext>
            </a:extLst>
          </p:cNvPr>
          <p:cNvSpPr/>
          <p:nvPr/>
        </p:nvSpPr>
        <p:spPr>
          <a:xfrm>
            <a:off x="-3698227" y="314325"/>
            <a:ext cx="4771441" cy="68484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8ADA524-E1D9-4DC4-330D-4B7233E536FB}"/>
              </a:ext>
            </a:extLst>
          </p:cNvPr>
          <p:cNvSpPr/>
          <p:nvPr/>
        </p:nvSpPr>
        <p:spPr>
          <a:xfrm>
            <a:off x="635064" y="1395413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1-Presentation de l’organisme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021AEB-5E1E-2B2D-6979-38B7BE78911C}"/>
              </a:ext>
            </a:extLst>
          </p:cNvPr>
          <p:cNvSpPr/>
          <p:nvPr/>
        </p:nvSpPr>
        <p:spPr>
          <a:xfrm>
            <a:off x="963677" y="2400304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2-Etude et analyse du projet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3E442D3-3642-1EF2-F6C7-F34CBFE60E2B}"/>
              </a:ext>
            </a:extLst>
          </p:cNvPr>
          <p:cNvSpPr/>
          <p:nvPr/>
        </p:nvSpPr>
        <p:spPr>
          <a:xfrm>
            <a:off x="1073214" y="3400420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3-Conception du projet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1342CD-3D17-A587-D458-5C9D5C3F92ED}"/>
              </a:ext>
            </a:extLst>
          </p:cNvPr>
          <p:cNvSpPr/>
          <p:nvPr/>
        </p:nvSpPr>
        <p:spPr>
          <a:xfrm>
            <a:off x="621603" y="5400652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5-Réalisation du projet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7D94D3-732A-DADF-03B7-31EE8A2DC28B}"/>
              </a:ext>
            </a:extLst>
          </p:cNvPr>
          <p:cNvSpPr/>
          <p:nvPr/>
        </p:nvSpPr>
        <p:spPr>
          <a:xfrm>
            <a:off x="-11567" y="6243637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6-Conclusion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B6E2D90-26D4-DC17-FB8A-24468C74D8CB}"/>
              </a:ext>
            </a:extLst>
          </p:cNvPr>
          <p:cNvSpPr/>
          <p:nvPr/>
        </p:nvSpPr>
        <p:spPr>
          <a:xfrm>
            <a:off x="1018446" y="4400536"/>
            <a:ext cx="3308286" cy="60007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4- l’architecture</a:t>
            </a:r>
          </a:p>
          <a:p>
            <a:pPr algn="ctr"/>
            <a:r>
              <a:rPr lang="fr-FR" dirty="0"/>
              <a:t>outils et langages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2D805E-7CE5-AB1F-59B5-4F57F13E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8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AE5E4B98-B959-948E-4787-0267097A6995}"/>
              </a:ext>
            </a:extLst>
          </p:cNvPr>
          <p:cNvSpPr/>
          <p:nvPr/>
        </p:nvSpPr>
        <p:spPr>
          <a:xfrm>
            <a:off x="-3359020" y="-195943"/>
            <a:ext cx="6873745" cy="8130268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CB613D-3479-D2C0-A2C4-266AF1ED98F4}"/>
              </a:ext>
            </a:extLst>
          </p:cNvPr>
          <p:cNvSpPr txBox="1"/>
          <p:nvPr/>
        </p:nvSpPr>
        <p:spPr>
          <a:xfrm>
            <a:off x="2343150" y="1761368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Merci pour votre attention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2C18D1-C3A0-3AE8-0F60-589B3CE57B48}"/>
              </a:ext>
            </a:extLst>
          </p:cNvPr>
          <p:cNvSpPr txBox="1"/>
          <p:nvPr/>
        </p:nvSpPr>
        <p:spPr>
          <a:xfrm>
            <a:off x="142875" y="6027003"/>
            <a:ext cx="229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HENDALI Nizar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Hendali.nizar75@gmail.com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FST Settat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A3C5F-29E9-185B-6128-BFFD4485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4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13316F-2C33-D0CA-F3C9-F9A49707E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8" y="350442"/>
            <a:ext cx="914400" cy="1043940"/>
          </a:xfrm>
          <a:prstGeom prst="rect">
            <a:avLst/>
          </a:prstGeom>
          <a:noFill/>
        </p:spPr>
      </p:pic>
      <p:pic>
        <p:nvPicPr>
          <p:cNvPr id="5" name="Picture 79">
            <a:extLst>
              <a:ext uri="{FF2B5EF4-FFF2-40B4-BE49-F238E27FC236}">
                <a16:creationId xmlns:a16="http://schemas.microsoft.com/office/drawing/2014/main" id="{3ABB562C-51AF-E479-FB46-853081260F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53700" y="377112"/>
            <a:ext cx="1104900" cy="990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DBA562-57A9-6FD8-E238-6CA26BA03C04}"/>
              </a:ext>
            </a:extLst>
          </p:cNvPr>
          <p:cNvSpPr txBox="1"/>
          <p:nvPr/>
        </p:nvSpPr>
        <p:spPr>
          <a:xfrm>
            <a:off x="2809875" y="377112"/>
            <a:ext cx="6867525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UNIVERSITE HASSAN 1</a:t>
            </a:r>
            <a:r>
              <a:rPr lang="fr-FR" sz="28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FACULTE DES SCIENCES ET TECHNIQUES-SETTAT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4B47F-7A6C-D99A-C775-B1F184F176BA}"/>
              </a:ext>
            </a:extLst>
          </p:cNvPr>
          <p:cNvSpPr/>
          <p:nvPr/>
        </p:nvSpPr>
        <p:spPr>
          <a:xfrm>
            <a:off x="2957512" y="1931437"/>
            <a:ext cx="6572250" cy="2071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REALISATION D’UN SITE  WEB E-COMMERCE « MERN »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6B845F-98F2-6819-9F9B-3F1263592E7D}"/>
              </a:ext>
            </a:extLst>
          </p:cNvPr>
          <p:cNvSpPr txBox="1"/>
          <p:nvPr/>
        </p:nvSpPr>
        <p:spPr>
          <a:xfrm>
            <a:off x="1296955" y="4695630"/>
            <a:ext cx="2360645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Réalisé par:</a:t>
            </a: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" indent="-6350" algn="ctr">
              <a:lnSpc>
                <a:spcPct val="107000"/>
              </a:lnSpc>
              <a:spcAft>
                <a:spcPts val="78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M. HENDALI Nizar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B14A67-EBDE-B843-011C-818266B47EE8}"/>
              </a:ext>
            </a:extLst>
          </p:cNvPr>
          <p:cNvSpPr txBox="1"/>
          <p:nvPr/>
        </p:nvSpPr>
        <p:spPr>
          <a:xfrm>
            <a:off x="7641772" y="4489007"/>
            <a:ext cx="4226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Jury:</a:t>
            </a:r>
          </a:p>
          <a:p>
            <a:r>
              <a:rPr lang="fr-FR" sz="1600" dirty="0"/>
              <a:t>Mr. BENALLA Hicham Encadrant pédagogique</a:t>
            </a:r>
          </a:p>
          <a:p>
            <a:r>
              <a:rPr lang="fr-FR" sz="1600" dirty="0"/>
              <a:t> Mr. Mehdi AIT SAID Examinateur </a:t>
            </a:r>
          </a:p>
          <a:p>
            <a:r>
              <a:rPr lang="fr-FR" sz="1600" dirty="0"/>
              <a:t>Mme. MIHI Soukaina Examinateur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30642C-A15C-F5F9-BA60-5F87E342D34E}"/>
              </a:ext>
            </a:extLst>
          </p:cNvPr>
          <p:cNvSpPr txBox="1"/>
          <p:nvPr/>
        </p:nvSpPr>
        <p:spPr>
          <a:xfrm>
            <a:off x="3097471" y="6058867"/>
            <a:ext cx="509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Soutenu le 28/06/2022</a:t>
            </a:r>
            <a:endParaRPr lang="fr-FR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80371A-6161-5020-B7CF-F374609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E17AAE-CAF2-43D1-DE01-348196068DC6}"/>
              </a:ext>
            </a:extLst>
          </p:cNvPr>
          <p:cNvSpPr txBox="1"/>
          <p:nvPr/>
        </p:nvSpPr>
        <p:spPr>
          <a:xfrm>
            <a:off x="3907193" y="279918"/>
            <a:ext cx="4377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Présentation de l’organisme d’accueil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3299ED-382A-CAAF-CE78-1E5DB9EE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5" y="2596242"/>
            <a:ext cx="2219325" cy="2057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12CFBD-86CE-0A6F-8CF3-65068E501507}"/>
              </a:ext>
            </a:extLst>
          </p:cNvPr>
          <p:cNvSpPr txBox="1"/>
          <p:nvPr/>
        </p:nvSpPr>
        <p:spPr>
          <a:xfrm>
            <a:off x="5411756" y="2232573"/>
            <a:ext cx="545840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Lieu: Casablanca</a:t>
            </a:r>
          </a:p>
          <a:p>
            <a:pPr>
              <a:lnSpc>
                <a:spcPct val="200000"/>
              </a:lnSpc>
            </a:pP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Date de création: 2012</a:t>
            </a:r>
          </a:p>
          <a:p>
            <a:pPr>
              <a:lnSpc>
                <a:spcPct val="200000"/>
              </a:lnSpc>
            </a:pP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Secteur d’activité: informatique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82BAE4-E750-9C15-2437-CDB9493F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3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A2173C-8298-6CBD-70E6-B48760B9BB5F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Etude et analyse du projet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0AA47B-121D-D088-A938-3E30B2F96B5D}"/>
              </a:ext>
            </a:extLst>
          </p:cNvPr>
          <p:cNvSpPr txBox="1"/>
          <p:nvPr/>
        </p:nvSpPr>
        <p:spPr>
          <a:xfrm>
            <a:off x="3081368" y="2260712"/>
            <a:ext cx="64249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1-Problématique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définition du projet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besoins fonctionnels: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des produits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inscription/ authentification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Paiement/livraison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produits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utilisateurs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commandes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4-besoins non fonctionnels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Disponibilité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Fiabilité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              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5BF3E6-20FA-5103-DA85-4B24DC17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7CC5AB-9A05-D5A7-9B5C-EC1E7C868F88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BF9D85-D71D-5BCB-0FC5-68D44BA1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38" y="1503680"/>
            <a:ext cx="6309523" cy="3850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C35129-D32B-3823-F525-014E2E535975}"/>
              </a:ext>
            </a:extLst>
          </p:cNvPr>
          <p:cNvSpPr txBox="1"/>
          <p:nvPr/>
        </p:nvSpPr>
        <p:spPr>
          <a:xfrm>
            <a:off x="3757611" y="5543550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cas d’utilisation « visiteur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9BA8B-7C36-83C7-C4AA-5623C47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4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AD4F28-71FE-372C-B66C-C2C3B7680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85" y="831130"/>
            <a:ext cx="8625204" cy="544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696C9D-4859-8EA5-1E0B-021C624E43FC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81752D-12E1-15B1-9D83-4D7BBC0F836D}"/>
              </a:ext>
            </a:extLst>
          </p:cNvPr>
          <p:cNvSpPr txBox="1"/>
          <p:nvPr/>
        </p:nvSpPr>
        <p:spPr>
          <a:xfrm>
            <a:off x="4141731" y="6352143"/>
            <a:ext cx="416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800" i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Diagramme cas </a:t>
            </a:r>
            <a:r>
              <a:rPr lang="fr-FR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d’utilisation « client »</a:t>
            </a:r>
            <a:endParaRPr lang="fr-FR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385CC-93F8-7D03-1D3D-80D51CDD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0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09767A4-0E21-4235-B609-A896125AE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20" y="987311"/>
            <a:ext cx="7971754" cy="520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677048A-C4E2-5AA8-043C-8757A1CEBFB8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ED92D-9E13-976C-9466-B10B44638437}"/>
              </a:ext>
            </a:extLst>
          </p:cNvPr>
          <p:cNvSpPr txBox="1"/>
          <p:nvPr/>
        </p:nvSpPr>
        <p:spPr>
          <a:xfrm>
            <a:off x="3869091" y="6365424"/>
            <a:ext cx="47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cas d’utilisation « administrateur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EE322-B67B-7F76-F6BA-8FF89871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7B99530-F55E-ABA3-FF8D-975588DB4C63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526E1-9050-5FB3-A076-9EE82B3BA7AB}"/>
              </a:ext>
            </a:extLst>
          </p:cNvPr>
          <p:cNvSpPr txBox="1"/>
          <p:nvPr/>
        </p:nvSpPr>
        <p:spPr>
          <a:xfrm>
            <a:off x="2852736" y="648866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de séquence « inscription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A4DAE-AF9B-F559-3DE2-5D2542B0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FF55F-1469-3462-94EE-89DE6D3B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995362"/>
            <a:ext cx="7248525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0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152E666-18FF-294C-6BED-46089E9D2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00" y="962884"/>
            <a:ext cx="8458400" cy="545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10DE7D-FC28-01FE-17D1-5EFB08355394}"/>
              </a:ext>
            </a:extLst>
          </p:cNvPr>
          <p:cNvSpPr txBox="1"/>
          <p:nvPr/>
        </p:nvSpPr>
        <p:spPr>
          <a:xfrm>
            <a:off x="2685661" y="307910"/>
            <a:ext cx="68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Conception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642BB6-A9AA-179F-BEF4-3F0941F5C4CC}"/>
              </a:ext>
            </a:extLst>
          </p:cNvPr>
          <p:cNvSpPr txBox="1"/>
          <p:nvPr/>
        </p:nvSpPr>
        <p:spPr>
          <a:xfrm>
            <a:off x="3147525" y="6422227"/>
            <a:ext cx="58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Diagramme de séquence « authentification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AE32D-AA35-ACCA-7B0D-95B86722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B740-5BAF-4D9C-BF65-8D5AA2306F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68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417</Words>
  <Application>Microsoft Office PowerPoint</Application>
  <PresentationFormat>Grand écran</PresentationFormat>
  <Paragraphs>107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Amasis MT Pro Black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nizar hendali</dc:creator>
  <cp:lastModifiedBy>nizar hendali</cp:lastModifiedBy>
  <cp:revision>7</cp:revision>
  <dcterms:created xsi:type="dcterms:W3CDTF">2022-06-23T21:45:40Z</dcterms:created>
  <dcterms:modified xsi:type="dcterms:W3CDTF">2022-06-29T12:36:55Z</dcterms:modified>
</cp:coreProperties>
</file>