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0066FF"/>
    <a:srgbClr val="595959"/>
    <a:srgbClr val="D4D4D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11736" y="-6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331439-3164-E933-E96C-F68D77A04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4354E2-3AA0-7E99-D290-EE893E826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B85102-4AA9-A733-4FDD-1C2A2494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DC4F80-4CD6-131B-4F26-34972A5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E3B935-BA5D-DDEB-EC6C-A89D52EA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B18375-967C-838C-DCE2-8480F8E7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4638E0A-58F5-A232-F950-752C5057A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718247-41B6-C005-6069-DCE12F34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9753DB-E657-0811-CEC8-47B847DC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43DEC0-27CF-F8F5-B58C-A53B50C6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6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4E29CBE-3DB3-7CB8-2536-F87A33241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FE0F50C-4EB6-2597-053B-8F1CB613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4C0B33-9827-6DDE-B6F2-D7B583D6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5445BC-F189-EF8F-66BA-F8D91E3B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AF2BED-D122-B59B-D6EA-B546E29D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70B755-C9C9-DF94-CDE0-031ED790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04FE2D-5560-1E87-548D-C7321BB1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E2DF1A-B7B9-F927-DDC1-C0AD679E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4AA1D8-5F1F-6CD5-24A8-5CE6F261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048483-61C7-C75E-0945-C512706F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7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86BBBC-26EC-EA78-E96A-D7AC28CC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B2EC3C-84B4-9E1D-3A94-8B6A7B20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60F796B-5DAC-5A79-E69A-E12886F6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0C3AA-0FE3-B0C1-ED60-DF454308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BC4BF5-F3EA-5D3D-CAD6-40A2338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C203AC-E671-2B08-3B73-9935737E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6BE81C-0F78-E73A-C652-A8D871AF8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8D663E-72BB-F527-AFFF-6BD331CF3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F3B8594-9BE1-793F-2342-D6FCBACB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773798-92E3-D791-B695-029D8C44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870057-A24C-95CE-CE04-9E828B33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CE7973-66F2-3E78-1361-63AA487D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B727C34-EC7A-F857-071E-231719A72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183917-7EA1-7D1F-184F-1C4D76420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806602F-732D-6D28-7348-A927D816E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870A28D-C929-E850-77EB-B6CBF3D27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AFA75DA-8473-3957-F5D6-51C09697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B9ABDA2-E2DF-0EB8-6D81-BBC01A23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C42D655-E6F5-19C1-53A9-0B1672D2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12E9F0-6F7D-0050-1682-87B8BE66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49BE2D8-8D84-D4EC-2607-3ED0599C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254B14C-4B59-69FF-1F6A-1B407359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61AF835-B36F-5724-5287-06E55E85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209DD2A-9F11-A0E7-C76A-62D5B387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CD2187A-ED1C-E2CA-2D36-71238A99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621546A-2121-1EAC-CF96-4650171F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231774-DD81-6434-3FF5-BE8CB55B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698C88-2C6A-CEC9-B334-4907E4F52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8A7787F-AA1E-1C5A-BF76-506B3439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3F7754-497A-76A8-525E-580855C3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8366278-4058-6998-27B8-C75F5D49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C7F8F5D-06EC-DE74-DDAF-6B94CF44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241311-C985-7A75-B0C0-EEDB06F4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021EC00-4D12-6C0E-6D2F-106601418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257AD13-61CD-49BD-6CCB-0D0599B4C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5CA4E2-59AB-D7C4-3919-52969253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09774B-F0F4-3902-0F15-05794F56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E588FF-18CD-3B7E-D60A-63623FEC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6E128F4-902D-212B-0B4E-50D6D015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5F8F99-3C75-86E2-58FB-F5CC7A22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AFADF6-5460-1FF3-30F9-35D21A8D7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253C-1B82-4696-A9A4-5C7E14F754E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F836CC-6FA2-C3C5-38B8-FC37DA1E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23AAB2-019B-28F8-CBE6-FA9AB6618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8A973FA5-ED42-CA7D-C5FB-171563E2DD01}"/>
              </a:ext>
            </a:extLst>
          </p:cNvPr>
          <p:cNvGrpSpPr/>
          <p:nvPr/>
        </p:nvGrpSpPr>
        <p:grpSpPr>
          <a:xfrm>
            <a:off x="2305927" y="2177332"/>
            <a:ext cx="1353788" cy="1353787"/>
            <a:chOff x="2036617" y="1983179"/>
            <a:chExt cx="1353788" cy="1353787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D17ACD70-9C3B-A430-575F-804FE9AD6C0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ójkąt prostokątny 5">
              <a:extLst>
                <a:ext uri="{FF2B5EF4-FFF2-40B4-BE49-F238E27FC236}">
                  <a16:creationId xmlns:a16="http://schemas.microsoft.com/office/drawing/2014/main" id="{086303F7-2585-27E9-BF0F-E485B549492C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49A15271-020B-7D80-C470-D4135425515A}"/>
                </a:ext>
              </a:extLst>
            </p:cNvPr>
            <p:cNvSpPr/>
            <p:nvPr/>
          </p:nvSpPr>
          <p:spPr>
            <a:xfrm>
              <a:off x="2279654" y="2226215"/>
              <a:ext cx="867714" cy="8677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D444B456-607A-3767-4EC2-A9481E2F1846}"/>
              </a:ext>
            </a:extLst>
          </p:cNvPr>
          <p:cNvGrpSpPr/>
          <p:nvPr/>
        </p:nvGrpSpPr>
        <p:grpSpPr>
          <a:xfrm>
            <a:off x="3992765" y="2177331"/>
            <a:ext cx="1353788" cy="1353787"/>
            <a:chOff x="2036617" y="1983179"/>
            <a:chExt cx="1353788" cy="1353787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FDDD8162-E759-E27A-8479-C3A6C548951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rójkąt prostokątny 10">
              <a:extLst>
                <a:ext uri="{FF2B5EF4-FFF2-40B4-BE49-F238E27FC236}">
                  <a16:creationId xmlns:a16="http://schemas.microsoft.com/office/drawing/2014/main" id="{E0822CD5-E07F-4848-91C4-5AAAA79DC500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1A7BD721-550B-95B5-7DB7-6C3459970D3E}"/>
                </a:ext>
              </a:extLst>
            </p:cNvPr>
            <p:cNvSpPr/>
            <p:nvPr/>
          </p:nvSpPr>
          <p:spPr>
            <a:xfrm>
              <a:off x="2257797" y="2204358"/>
              <a:ext cx="911428" cy="91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rostokąt 12">
            <a:extLst>
              <a:ext uri="{FF2B5EF4-FFF2-40B4-BE49-F238E27FC236}">
                <a16:creationId xmlns:a16="http://schemas.microsoft.com/office/drawing/2014/main" id="{AFE12881-ACEB-1721-B70F-08A384EF07F5}"/>
              </a:ext>
            </a:extLst>
          </p:cNvPr>
          <p:cNvSpPr/>
          <p:nvPr/>
        </p:nvSpPr>
        <p:spPr>
          <a:xfrm>
            <a:off x="787603" y="2177331"/>
            <a:ext cx="1353787" cy="1353787"/>
          </a:xfrm>
          <a:prstGeom prst="rect">
            <a:avLst/>
          </a:prstGeom>
          <a:solidFill>
            <a:srgbClr val="D4D4D4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787602" y="3970641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0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920663" y="4103703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0" dirty="0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09A7F7FF-DFC8-1A6C-7352-9F2CDB120EE6}"/>
              </a:ext>
            </a:extLst>
          </p:cNvPr>
          <p:cNvGrpSpPr/>
          <p:nvPr/>
        </p:nvGrpSpPr>
        <p:grpSpPr>
          <a:xfrm>
            <a:off x="2305928" y="3970640"/>
            <a:ext cx="1353787" cy="1353787"/>
            <a:chOff x="2305928" y="3970640"/>
            <a:chExt cx="1353787" cy="1353787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11498EA8-AD4A-F16C-20D5-3D7088EEE508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95C6A41B-C0CE-681D-80A5-17B83AB427E5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66FF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1</a:t>
              </a:r>
              <a:endParaRPr lang="en-US" sz="10500" b="1" dirty="0">
                <a:solidFill>
                  <a:srgbClr val="0066FF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5FDE2C6B-7EB8-9FAA-BC86-5C693833D427}"/>
              </a:ext>
            </a:extLst>
          </p:cNvPr>
          <p:cNvGrpSpPr/>
          <p:nvPr/>
        </p:nvGrpSpPr>
        <p:grpSpPr>
          <a:xfrm>
            <a:off x="3925178" y="3970639"/>
            <a:ext cx="1353787" cy="1353787"/>
            <a:chOff x="2305928" y="3970640"/>
            <a:chExt cx="1353787" cy="1353787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FADEA914-CBBF-CD84-F53D-DFF096C59E64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3" name="Prostokąt 42">
              <a:extLst>
                <a:ext uri="{FF2B5EF4-FFF2-40B4-BE49-F238E27FC236}">
                  <a16:creationId xmlns:a16="http://schemas.microsoft.com/office/drawing/2014/main" id="{4046C490-37E1-5FF0-35DD-3BE70DB76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B05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2</a:t>
              </a:r>
              <a:endParaRPr lang="en-US" sz="10500" b="1" dirty="0">
                <a:solidFill>
                  <a:srgbClr val="00B05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9E40C9B5-B95E-36D3-95EA-97F4115035E5}"/>
              </a:ext>
            </a:extLst>
          </p:cNvPr>
          <p:cNvGrpSpPr/>
          <p:nvPr/>
        </p:nvGrpSpPr>
        <p:grpSpPr>
          <a:xfrm>
            <a:off x="5419106" y="3970639"/>
            <a:ext cx="1353787" cy="1353787"/>
            <a:chOff x="2305928" y="3970640"/>
            <a:chExt cx="1353787" cy="1353787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E66D5173-CB5F-2965-A867-65B53F4C2230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D5315BE5-E08D-F1FC-1C59-FA2CAE7D383E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FF000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3</a:t>
              </a:r>
              <a:endParaRPr lang="en-US" sz="10500" b="1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67313550-A551-FDD5-4663-5C5F71331EB0}"/>
              </a:ext>
            </a:extLst>
          </p:cNvPr>
          <p:cNvGrpSpPr/>
          <p:nvPr/>
        </p:nvGrpSpPr>
        <p:grpSpPr>
          <a:xfrm>
            <a:off x="1629033" y="5457489"/>
            <a:ext cx="1353787" cy="1353787"/>
            <a:chOff x="2305928" y="3970640"/>
            <a:chExt cx="1353787" cy="1353787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85643EFF-FC10-115B-A9C0-EBDEB6AAE959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EDE6B80B-32EA-BE76-1D1E-2C940CF16458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206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4</a:t>
              </a:r>
              <a:endParaRPr lang="en-US" sz="10500" b="1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1591E9AE-2E53-04A3-87E2-E4A6407A33E1}"/>
              </a:ext>
            </a:extLst>
          </p:cNvPr>
          <p:cNvGrpSpPr/>
          <p:nvPr/>
        </p:nvGrpSpPr>
        <p:grpSpPr>
          <a:xfrm>
            <a:off x="3115880" y="5457488"/>
            <a:ext cx="1353787" cy="1353787"/>
            <a:chOff x="2305928" y="3970640"/>
            <a:chExt cx="1353787" cy="1353787"/>
          </a:xfrm>
        </p:grpSpPr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7C8374C4-FC6F-D4E7-D189-324309521357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4090B0A3-15CE-5110-5D70-98635B47816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A4000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5</a:t>
              </a:r>
              <a:endParaRPr lang="en-US" sz="10500" b="1" dirty="0">
                <a:solidFill>
                  <a:srgbClr val="A4000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3" name="Grupa 52">
            <a:extLst>
              <a:ext uri="{FF2B5EF4-FFF2-40B4-BE49-F238E27FC236}">
                <a16:creationId xmlns:a16="http://schemas.microsoft.com/office/drawing/2014/main" id="{8482D4B5-A43F-1DFD-66AB-611B56D933EC}"/>
              </a:ext>
            </a:extLst>
          </p:cNvPr>
          <p:cNvGrpSpPr/>
          <p:nvPr/>
        </p:nvGrpSpPr>
        <p:grpSpPr>
          <a:xfrm>
            <a:off x="4668601" y="5457487"/>
            <a:ext cx="1353787" cy="1353787"/>
            <a:chOff x="2305928" y="3970640"/>
            <a:chExt cx="1353787" cy="1353787"/>
          </a:xfrm>
        </p:grpSpPr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BE23F0BA-6CF6-6C5F-F5E8-07206C1CE633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A0664F6E-3E21-11E0-8AD4-236CAD0E87C1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chemeClr val="accent4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6</a:t>
              </a:r>
              <a:endParaRPr lang="en-US" sz="10500" b="1" dirty="0">
                <a:solidFill>
                  <a:schemeClr val="accent4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6" name="Grupa 55">
            <a:extLst>
              <a:ext uri="{FF2B5EF4-FFF2-40B4-BE49-F238E27FC236}">
                <a16:creationId xmlns:a16="http://schemas.microsoft.com/office/drawing/2014/main" id="{4E671F3C-049A-EC75-3B12-370B06F1A56D}"/>
              </a:ext>
            </a:extLst>
          </p:cNvPr>
          <p:cNvGrpSpPr/>
          <p:nvPr/>
        </p:nvGrpSpPr>
        <p:grpSpPr>
          <a:xfrm>
            <a:off x="6221322" y="5457487"/>
            <a:ext cx="1353787" cy="1353787"/>
            <a:chOff x="2305928" y="3970640"/>
            <a:chExt cx="1353787" cy="1353787"/>
          </a:xfrm>
        </p:grpSpPr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549032D2-F7A8-0731-7906-4370AC3B9C65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E5F41028-1EB6-7A86-B1A3-48E5ADC24D8D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7030A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7</a:t>
              </a:r>
              <a:endParaRPr lang="en-US" sz="10500" b="1" dirty="0">
                <a:solidFill>
                  <a:srgbClr val="7030A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9D5E8A9F-AE3A-FEE3-0F00-7CDD5C93D6C6}"/>
              </a:ext>
            </a:extLst>
          </p:cNvPr>
          <p:cNvGrpSpPr/>
          <p:nvPr/>
        </p:nvGrpSpPr>
        <p:grpSpPr>
          <a:xfrm>
            <a:off x="7774043" y="5457486"/>
            <a:ext cx="1353787" cy="1353787"/>
            <a:chOff x="2305928" y="3970640"/>
            <a:chExt cx="1353787" cy="1353787"/>
          </a:xfrm>
        </p:grpSpPr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5C906AD7-7CB1-B718-054D-B1C65908424E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880CC441-1693-3CAD-4EE7-D6F0F97F0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chemeClr val="tx1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8</a:t>
              </a:r>
              <a:endParaRPr lang="en-US" sz="105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35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410072" y="2075213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543133" y="2208275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A4E86D91-B94E-F263-443C-9EFA516EBDEF}"/>
              </a:ext>
            </a:extLst>
          </p:cNvPr>
          <p:cNvGrpSpPr/>
          <p:nvPr/>
        </p:nvGrpSpPr>
        <p:grpSpPr>
          <a:xfrm>
            <a:off x="6381339" y="2537712"/>
            <a:ext cx="1353787" cy="1353787"/>
            <a:chOff x="6381339" y="2537712"/>
            <a:chExt cx="1353787" cy="1353787"/>
          </a:xfrm>
        </p:grpSpPr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CF294129-A59A-D29D-D75A-E87566677203}"/>
                </a:ext>
              </a:extLst>
            </p:cNvPr>
            <p:cNvSpPr/>
            <p:nvPr/>
          </p:nvSpPr>
          <p:spPr>
            <a:xfrm>
              <a:off x="6381339" y="2537712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8" name="Prostokąt 67">
              <a:extLst>
                <a:ext uri="{FF2B5EF4-FFF2-40B4-BE49-F238E27FC236}">
                  <a16:creationId xmlns:a16="http://schemas.microsoft.com/office/drawing/2014/main" id="{C3840E7F-BB3A-01A8-A4A8-0CB6852FF6BE}"/>
                </a:ext>
              </a:extLst>
            </p:cNvPr>
            <p:cNvSpPr/>
            <p:nvPr/>
          </p:nvSpPr>
          <p:spPr>
            <a:xfrm>
              <a:off x="6514400" y="2670774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E515AE6C-9A3E-54FC-7E9F-A946D602D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05" t="15952" r="34630" b="47780"/>
            <a:stretch/>
          </p:blipFill>
          <p:spPr>
            <a:xfrm>
              <a:off x="6746480" y="2808284"/>
              <a:ext cx="756564" cy="945704"/>
            </a:xfrm>
            <a:prstGeom prst="rect">
              <a:avLst/>
            </a:prstGeom>
          </p:spPr>
        </p:pic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BB1BAD6C-3687-4275-0763-AE37CB83F35E}"/>
              </a:ext>
            </a:extLst>
          </p:cNvPr>
          <p:cNvGrpSpPr/>
          <p:nvPr/>
        </p:nvGrpSpPr>
        <p:grpSpPr>
          <a:xfrm>
            <a:off x="8278958" y="2665475"/>
            <a:ext cx="1353787" cy="1353787"/>
            <a:chOff x="8278958" y="2665475"/>
            <a:chExt cx="1353787" cy="1353787"/>
          </a:xfrm>
        </p:grpSpPr>
        <p:sp>
          <p:nvSpPr>
            <p:cNvPr id="70" name="Prostokąt 69">
              <a:extLst>
                <a:ext uri="{FF2B5EF4-FFF2-40B4-BE49-F238E27FC236}">
                  <a16:creationId xmlns:a16="http://schemas.microsoft.com/office/drawing/2014/main" id="{B19F074E-A107-6884-4FEE-2A5F772CC801}"/>
                </a:ext>
              </a:extLst>
            </p:cNvPr>
            <p:cNvSpPr/>
            <p:nvPr/>
          </p:nvSpPr>
          <p:spPr>
            <a:xfrm>
              <a:off x="8278958" y="2665475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71" name="Prostokąt 70">
              <a:extLst>
                <a:ext uri="{FF2B5EF4-FFF2-40B4-BE49-F238E27FC236}">
                  <a16:creationId xmlns:a16="http://schemas.microsoft.com/office/drawing/2014/main" id="{C95A986B-AA9A-A174-A9A6-9270AC82DC43}"/>
                </a:ext>
              </a:extLst>
            </p:cNvPr>
            <p:cNvSpPr/>
            <p:nvPr/>
          </p:nvSpPr>
          <p:spPr>
            <a:xfrm>
              <a:off x="8412019" y="2798537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CB5DCD63-AB20-8FD4-34A2-0DCDCD8FE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68" t="16904" r="31271" b="48319"/>
            <a:stretch/>
          </p:blipFill>
          <p:spPr>
            <a:xfrm>
              <a:off x="8597836" y="2955481"/>
              <a:ext cx="849092" cy="906838"/>
            </a:xfrm>
            <a:prstGeom prst="rect">
              <a:avLst/>
            </a:prstGeom>
          </p:spPr>
        </p:pic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0F45B7E2-76FE-D1C8-872F-57EC0E2C266B}"/>
              </a:ext>
            </a:extLst>
          </p:cNvPr>
          <p:cNvGrpSpPr/>
          <p:nvPr/>
        </p:nvGrpSpPr>
        <p:grpSpPr>
          <a:xfrm>
            <a:off x="3673972" y="4246913"/>
            <a:ext cx="1353787" cy="1353787"/>
            <a:chOff x="3673972" y="4246913"/>
            <a:chExt cx="1353787" cy="1353787"/>
          </a:xfrm>
        </p:grpSpPr>
        <p:sp>
          <p:nvSpPr>
            <p:cNvPr id="73" name="Prostokąt 72">
              <a:extLst>
                <a:ext uri="{FF2B5EF4-FFF2-40B4-BE49-F238E27FC236}">
                  <a16:creationId xmlns:a16="http://schemas.microsoft.com/office/drawing/2014/main" id="{6EC641E0-2B59-3EE6-65E6-52C4C2CA3E33}"/>
                </a:ext>
              </a:extLst>
            </p:cNvPr>
            <p:cNvSpPr/>
            <p:nvPr/>
          </p:nvSpPr>
          <p:spPr>
            <a:xfrm>
              <a:off x="3673972" y="4246913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EB7728E4-4D48-D1B3-19A6-81466D3A970B}"/>
                </a:ext>
              </a:extLst>
            </p:cNvPr>
            <p:cNvSpPr/>
            <p:nvPr/>
          </p:nvSpPr>
          <p:spPr>
            <a:xfrm>
              <a:off x="3807033" y="4379975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A2B94F65-7C8C-82B9-9902-D01CB22EC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05" t="16922" r="33157" b="47265"/>
            <a:stretch/>
          </p:blipFill>
          <p:spPr>
            <a:xfrm>
              <a:off x="4033203" y="4523396"/>
              <a:ext cx="768386" cy="933882"/>
            </a:xfrm>
            <a:prstGeom prst="rect">
              <a:avLst/>
            </a:prstGeom>
          </p:spPr>
        </p:pic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5CFCAE91-FB7B-5678-A02A-030241E36ABE}"/>
              </a:ext>
            </a:extLst>
          </p:cNvPr>
          <p:cNvGrpSpPr/>
          <p:nvPr/>
        </p:nvGrpSpPr>
        <p:grpSpPr>
          <a:xfrm>
            <a:off x="5299572" y="4342636"/>
            <a:ext cx="1353787" cy="1353787"/>
            <a:chOff x="5299572" y="4342636"/>
            <a:chExt cx="1353787" cy="1353787"/>
          </a:xfrm>
        </p:grpSpPr>
        <p:sp>
          <p:nvSpPr>
            <p:cNvPr id="76" name="Prostokąt 75">
              <a:extLst>
                <a:ext uri="{FF2B5EF4-FFF2-40B4-BE49-F238E27FC236}">
                  <a16:creationId xmlns:a16="http://schemas.microsoft.com/office/drawing/2014/main" id="{065DBE15-D76B-AB02-FCF9-3CA882C790BA}"/>
                </a:ext>
              </a:extLst>
            </p:cNvPr>
            <p:cNvSpPr/>
            <p:nvPr/>
          </p:nvSpPr>
          <p:spPr>
            <a:xfrm>
              <a:off x="5299572" y="4342636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77" name="Prostokąt 76">
              <a:extLst>
                <a:ext uri="{FF2B5EF4-FFF2-40B4-BE49-F238E27FC236}">
                  <a16:creationId xmlns:a16="http://schemas.microsoft.com/office/drawing/2014/main" id="{EF729317-2231-9E0F-A4C2-9C4B14AD1A43}"/>
                </a:ext>
              </a:extLst>
            </p:cNvPr>
            <p:cNvSpPr/>
            <p:nvPr/>
          </p:nvSpPr>
          <p:spPr>
            <a:xfrm>
              <a:off x="5432633" y="4475698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3" name="Obraz 22">
              <a:extLst>
                <a:ext uri="{FF2B5EF4-FFF2-40B4-BE49-F238E27FC236}">
                  <a16:creationId xmlns:a16="http://schemas.microsoft.com/office/drawing/2014/main" id="{F67C12A6-372C-BD23-C291-4AA0B65E9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48" t="16549" r="34032" b="47410"/>
            <a:stretch/>
          </p:blipFill>
          <p:spPr>
            <a:xfrm>
              <a:off x="5661759" y="4616164"/>
              <a:ext cx="762472" cy="939792"/>
            </a:xfrm>
            <a:prstGeom prst="rect">
              <a:avLst/>
            </a:prstGeom>
          </p:spPr>
        </p:pic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AD4837DC-3E44-286E-2CF0-70478EC040EE}"/>
              </a:ext>
            </a:extLst>
          </p:cNvPr>
          <p:cNvGrpSpPr/>
          <p:nvPr/>
        </p:nvGrpSpPr>
        <p:grpSpPr>
          <a:xfrm>
            <a:off x="6925172" y="4342637"/>
            <a:ext cx="1353787" cy="1353787"/>
            <a:chOff x="6925172" y="4342637"/>
            <a:chExt cx="1353787" cy="1353787"/>
          </a:xfrm>
        </p:grpSpPr>
        <p:sp>
          <p:nvSpPr>
            <p:cNvPr id="79" name="Prostokąt 78">
              <a:extLst>
                <a:ext uri="{FF2B5EF4-FFF2-40B4-BE49-F238E27FC236}">
                  <a16:creationId xmlns:a16="http://schemas.microsoft.com/office/drawing/2014/main" id="{1BD12AF2-0742-8436-2196-7C440FC07C25}"/>
                </a:ext>
              </a:extLst>
            </p:cNvPr>
            <p:cNvSpPr/>
            <p:nvPr/>
          </p:nvSpPr>
          <p:spPr>
            <a:xfrm>
              <a:off x="6925172" y="4342637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DD5F2850-F52D-FBE1-FCB9-F7E2790440B6}"/>
                </a:ext>
              </a:extLst>
            </p:cNvPr>
            <p:cNvSpPr/>
            <p:nvPr/>
          </p:nvSpPr>
          <p:spPr>
            <a:xfrm>
              <a:off x="7058233" y="4475699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29943804-F7EA-B122-8DBF-30052D624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01" t="16585" r="33496" b="48054"/>
            <a:stretch/>
          </p:blipFill>
          <p:spPr>
            <a:xfrm>
              <a:off x="7275537" y="4625031"/>
              <a:ext cx="786116" cy="92206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DE7968DC-EFFB-CC83-B01E-FAFD8CEEF650}"/>
              </a:ext>
            </a:extLst>
          </p:cNvPr>
          <p:cNvGrpSpPr/>
          <p:nvPr/>
        </p:nvGrpSpPr>
        <p:grpSpPr>
          <a:xfrm>
            <a:off x="8550772" y="4350038"/>
            <a:ext cx="1353787" cy="1353787"/>
            <a:chOff x="8550772" y="4350038"/>
            <a:chExt cx="1353787" cy="1353787"/>
          </a:xfrm>
        </p:grpSpPr>
        <p:sp>
          <p:nvSpPr>
            <p:cNvPr id="82" name="Prostokąt 81">
              <a:extLst>
                <a:ext uri="{FF2B5EF4-FFF2-40B4-BE49-F238E27FC236}">
                  <a16:creationId xmlns:a16="http://schemas.microsoft.com/office/drawing/2014/main" id="{8CFE3549-F74C-4740-B65E-A96FC4246665}"/>
                </a:ext>
              </a:extLst>
            </p:cNvPr>
            <p:cNvSpPr/>
            <p:nvPr/>
          </p:nvSpPr>
          <p:spPr>
            <a:xfrm>
              <a:off x="8550772" y="4350038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83" name="Prostokąt 82">
              <a:extLst>
                <a:ext uri="{FF2B5EF4-FFF2-40B4-BE49-F238E27FC236}">
                  <a16:creationId xmlns:a16="http://schemas.microsoft.com/office/drawing/2014/main" id="{93AA264D-AD50-086B-A2C2-FC5696B931C7}"/>
                </a:ext>
              </a:extLst>
            </p:cNvPr>
            <p:cNvSpPr/>
            <p:nvPr/>
          </p:nvSpPr>
          <p:spPr>
            <a:xfrm>
              <a:off x="8683833" y="4483100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7" name="Obraz 26">
              <a:extLst>
                <a:ext uri="{FF2B5EF4-FFF2-40B4-BE49-F238E27FC236}">
                  <a16:creationId xmlns:a16="http://schemas.microsoft.com/office/drawing/2014/main" id="{4500A988-1650-68E0-D773-FEE9F842F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96" t="16364" r="34195" b="47595"/>
            <a:stretch/>
          </p:blipFill>
          <p:spPr>
            <a:xfrm>
              <a:off x="8927735" y="4623566"/>
              <a:ext cx="732920" cy="939792"/>
            </a:xfrm>
            <a:prstGeom prst="rect">
              <a:avLst/>
            </a:prstGeom>
          </p:spPr>
        </p:pic>
      </p:grpSp>
      <p:grpSp>
        <p:nvGrpSpPr>
          <p:cNvPr id="2" name="Grupa 1">
            <a:extLst>
              <a:ext uri="{FF2B5EF4-FFF2-40B4-BE49-F238E27FC236}">
                <a16:creationId xmlns:a16="http://schemas.microsoft.com/office/drawing/2014/main" id="{FE1254A5-4C4A-64E8-9A69-CF9A309D9E97}"/>
              </a:ext>
            </a:extLst>
          </p:cNvPr>
          <p:cNvGrpSpPr/>
          <p:nvPr/>
        </p:nvGrpSpPr>
        <p:grpSpPr>
          <a:xfrm>
            <a:off x="2837917" y="2430813"/>
            <a:ext cx="1353787" cy="1353787"/>
            <a:chOff x="2837917" y="2430813"/>
            <a:chExt cx="1353787" cy="1353787"/>
          </a:xfrm>
        </p:grpSpPr>
        <p:sp>
          <p:nvSpPr>
            <p:cNvPr id="39" name="Prostokąt 38">
              <a:extLst>
                <a:ext uri="{FF2B5EF4-FFF2-40B4-BE49-F238E27FC236}">
                  <a16:creationId xmlns:a16="http://schemas.microsoft.com/office/drawing/2014/main" id="{1A3FDCAA-53E5-5E94-1340-911933E168CA}"/>
                </a:ext>
              </a:extLst>
            </p:cNvPr>
            <p:cNvSpPr/>
            <p:nvPr/>
          </p:nvSpPr>
          <p:spPr>
            <a:xfrm>
              <a:off x="2837917" y="2430813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2" name="Prostokąt 61">
              <a:extLst>
                <a:ext uri="{FF2B5EF4-FFF2-40B4-BE49-F238E27FC236}">
                  <a16:creationId xmlns:a16="http://schemas.microsoft.com/office/drawing/2014/main" id="{16D3DEF5-CE38-EF0D-BC2C-2710F8BE0575}"/>
                </a:ext>
              </a:extLst>
            </p:cNvPr>
            <p:cNvSpPr/>
            <p:nvPr/>
          </p:nvSpPr>
          <p:spPr>
            <a:xfrm>
              <a:off x="2970978" y="2563875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9" name="Obraz 28">
              <a:extLst>
                <a:ext uri="{FF2B5EF4-FFF2-40B4-BE49-F238E27FC236}">
                  <a16:creationId xmlns:a16="http://schemas.microsoft.com/office/drawing/2014/main" id="{47F087D0-6F77-BC39-0EEF-CC58A2D563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3" t="16095" r="33774" b="48000"/>
            <a:stretch/>
          </p:blipFill>
          <p:spPr>
            <a:xfrm>
              <a:off x="3230248" y="2706114"/>
              <a:ext cx="702186" cy="936246"/>
            </a:xfrm>
            <a:prstGeom prst="rect">
              <a:avLst/>
            </a:prstGeom>
          </p:spPr>
        </p:pic>
      </p:grpSp>
      <p:grpSp>
        <p:nvGrpSpPr>
          <p:cNvPr id="3" name="Grupa 2">
            <a:extLst>
              <a:ext uri="{FF2B5EF4-FFF2-40B4-BE49-F238E27FC236}">
                <a16:creationId xmlns:a16="http://schemas.microsoft.com/office/drawing/2014/main" id="{A3F9AF5A-13A3-69EC-310A-616DC8D99CA6}"/>
              </a:ext>
            </a:extLst>
          </p:cNvPr>
          <p:cNvGrpSpPr/>
          <p:nvPr/>
        </p:nvGrpSpPr>
        <p:grpSpPr>
          <a:xfrm>
            <a:off x="4602475" y="2611087"/>
            <a:ext cx="1353787" cy="1353787"/>
            <a:chOff x="4602475" y="2611087"/>
            <a:chExt cx="1353787" cy="1353787"/>
          </a:xfrm>
        </p:grpSpPr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B50AC75D-EABB-381A-6BD3-6F6C9A20510F}"/>
                </a:ext>
              </a:extLst>
            </p:cNvPr>
            <p:cNvSpPr/>
            <p:nvPr/>
          </p:nvSpPr>
          <p:spPr>
            <a:xfrm>
              <a:off x="4602475" y="2611087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E25A6E06-78CF-ADA2-C1BB-EBAAA07602C1}"/>
                </a:ext>
              </a:extLst>
            </p:cNvPr>
            <p:cNvSpPr/>
            <p:nvPr/>
          </p:nvSpPr>
          <p:spPr>
            <a:xfrm>
              <a:off x="4735536" y="2744149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31" name="Obraz 30">
              <a:extLst>
                <a:ext uri="{FF2B5EF4-FFF2-40B4-BE49-F238E27FC236}">
                  <a16:creationId xmlns:a16="http://schemas.microsoft.com/office/drawing/2014/main" id="{AF918BA5-4DA8-6431-1BC3-97708B135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4" t="16434" r="33970" b="48431"/>
            <a:stretch/>
          </p:blipFill>
          <p:spPr>
            <a:xfrm>
              <a:off x="4962888" y="2896436"/>
              <a:ext cx="766020" cy="916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31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8A973FA5-ED42-CA7D-C5FB-171563E2DD01}"/>
              </a:ext>
            </a:extLst>
          </p:cNvPr>
          <p:cNvGrpSpPr/>
          <p:nvPr/>
        </p:nvGrpSpPr>
        <p:grpSpPr>
          <a:xfrm>
            <a:off x="2305927" y="2177332"/>
            <a:ext cx="1353788" cy="1353787"/>
            <a:chOff x="2036617" y="1983179"/>
            <a:chExt cx="1353788" cy="1353787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D17ACD70-9C3B-A430-575F-804FE9AD6C0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ójkąt prostokątny 5">
              <a:extLst>
                <a:ext uri="{FF2B5EF4-FFF2-40B4-BE49-F238E27FC236}">
                  <a16:creationId xmlns:a16="http://schemas.microsoft.com/office/drawing/2014/main" id="{086303F7-2585-27E9-BF0F-E485B549492C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49A15271-020B-7D80-C470-D4135425515A}"/>
                </a:ext>
              </a:extLst>
            </p:cNvPr>
            <p:cNvSpPr/>
            <p:nvPr/>
          </p:nvSpPr>
          <p:spPr>
            <a:xfrm>
              <a:off x="2279654" y="2226215"/>
              <a:ext cx="867714" cy="8677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D444B456-607A-3767-4EC2-A9481E2F1846}"/>
              </a:ext>
            </a:extLst>
          </p:cNvPr>
          <p:cNvGrpSpPr/>
          <p:nvPr/>
        </p:nvGrpSpPr>
        <p:grpSpPr>
          <a:xfrm>
            <a:off x="3992765" y="2177331"/>
            <a:ext cx="1353788" cy="1353787"/>
            <a:chOff x="2036617" y="1983179"/>
            <a:chExt cx="1353788" cy="1353787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FDDD8162-E759-E27A-8479-C3A6C548951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rójkąt prostokątny 10">
              <a:extLst>
                <a:ext uri="{FF2B5EF4-FFF2-40B4-BE49-F238E27FC236}">
                  <a16:creationId xmlns:a16="http://schemas.microsoft.com/office/drawing/2014/main" id="{E0822CD5-E07F-4848-91C4-5AAAA79DC500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1A7BD721-550B-95B5-7DB7-6C3459970D3E}"/>
                </a:ext>
              </a:extLst>
            </p:cNvPr>
            <p:cNvSpPr/>
            <p:nvPr/>
          </p:nvSpPr>
          <p:spPr>
            <a:xfrm>
              <a:off x="2257797" y="2204358"/>
              <a:ext cx="911428" cy="91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rostokąt 12">
            <a:extLst>
              <a:ext uri="{FF2B5EF4-FFF2-40B4-BE49-F238E27FC236}">
                <a16:creationId xmlns:a16="http://schemas.microsoft.com/office/drawing/2014/main" id="{AFE12881-ACEB-1721-B70F-08A384EF07F5}"/>
              </a:ext>
            </a:extLst>
          </p:cNvPr>
          <p:cNvSpPr/>
          <p:nvPr/>
        </p:nvSpPr>
        <p:spPr>
          <a:xfrm>
            <a:off x="787603" y="2177331"/>
            <a:ext cx="1353787" cy="1353787"/>
          </a:xfrm>
          <a:prstGeom prst="rect">
            <a:avLst/>
          </a:prstGeom>
          <a:solidFill>
            <a:srgbClr val="D4D4D4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787602" y="3970641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0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920663" y="4103703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0" dirty="0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09A7F7FF-DFC8-1A6C-7352-9F2CDB120EE6}"/>
              </a:ext>
            </a:extLst>
          </p:cNvPr>
          <p:cNvGrpSpPr/>
          <p:nvPr/>
        </p:nvGrpSpPr>
        <p:grpSpPr>
          <a:xfrm>
            <a:off x="2305928" y="3970640"/>
            <a:ext cx="1353787" cy="1353787"/>
            <a:chOff x="2305928" y="3970640"/>
            <a:chExt cx="1353787" cy="1353787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11498EA8-AD4A-F16C-20D5-3D7088EEE508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95C6A41B-C0CE-681D-80A5-17B83AB427E5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66FF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1</a:t>
              </a:r>
              <a:endParaRPr lang="en-US" sz="10500" b="1" dirty="0">
                <a:solidFill>
                  <a:srgbClr val="0066FF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5FDE2C6B-7EB8-9FAA-BC86-5C693833D427}"/>
              </a:ext>
            </a:extLst>
          </p:cNvPr>
          <p:cNvGrpSpPr/>
          <p:nvPr/>
        </p:nvGrpSpPr>
        <p:grpSpPr>
          <a:xfrm>
            <a:off x="3925178" y="3970639"/>
            <a:ext cx="1353787" cy="1353787"/>
            <a:chOff x="2305928" y="3970640"/>
            <a:chExt cx="1353787" cy="1353787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FADEA914-CBBF-CD84-F53D-DFF096C59E64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3" name="Prostokąt 42">
              <a:extLst>
                <a:ext uri="{FF2B5EF4-FFF2-40B4-BE49-F238E27FC236}">
                  <a16:creationId xmlns:a16="http://schemas.microsoft.com/office/drawing/2014/main" id="{4046C490-37E1-5FF0-35DD-3BE70DB76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B05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2</a:t>
              </a:r>
              <a:endParaRPr lang="en-US" sz="10500" b="1" dirty="0">
                <a:solidFill>
                  <a:srgbClr val="00B05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9E40C9B5-B95E-36D3-95EA-97F4115035E5}"/>
              </a:ext>
            </a:extLst>
          </p:cNvPr>
          <p:cNvGrpSpPr/>
          <p:nvPr/>
        </p:nvGrpSpPr>
        <p:grpSpPr>
          <a:xfrm>
            <a:off x="5419106" y="3970639"/>
            <a:ext cx="1353787" cy="1353787"/>
            <a:chOff x="2305928" y="3970640"/>
            <a:chExt cx="1353787" cy="1353787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E66D5173-CB5F-2965-A867-65B53F4C2230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D5315BE5-E08D-F1FC-1C59-FA2CAE7D383E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FF000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3</a:t>
              </a:r>
              <a:endParaRPr lang="en-US" sz="10500" b="1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67313550-A551-FDD5-4663-5C5F71331EB0}"/>
              </a:ext>
            </a:extLst>
          </p:cNvPr>
          <p:cNvGrpSpPr/>
          <p:nvPr/>
        </p:nvGrpSpPr>
        <p:grpSpPr>
          <a:xfrm>
            <a:off x="1629033" y="5457489"/>
            <a:ext cx="1353787" cy="1353787"/>
            <a:chOff x="2305928" y="3970640"/>
            <a:chExt cx="1353787" cy="1353787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85643EFF-FC10-115B-A9C0-EBDEB6AAE959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EDE6B80B-32EA-BE76-1D1E-2C940CF16458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206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4</a:t>
              </a:r>
              <a:endParaRPr lang="en-US" sz="10500" b="1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1591E9AE-2E53-04A3-87E2-E4A6407A33E1}"/>
              </a:ext>
            </a:extLst>
          </p:cNvPr>
          <p:cNvGrpSpPr/>
          <p:nvPr/>
        </p:nvGrpSpPr>
        <p:grpSpPr>
          <a:xfrm>
            <a:off x="3115880" y="5457488"/>
            <a:ext cx="1353787" cy="1353787"/>
            <a:chOff x="2305928" y="3970640"/>
            <a:chExt cx="1353787" cy="1353787"/>
          </a:xfrm>
        </p:grpSpPr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7C8374C4-FC6F-D4E7-D189-324309521357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4090B0A3-15CE-5110-5D70-98635B47816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A4000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5</a:t>
              </a:r>
              <a:endParaRPr lang="en-US" sz="10500" b="1" dirty="0">
                <a:solidFill>
                  <a:srgbClr val="A4000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3" name="Grupa 52">
            <a:extLst>
              <a:ext uri="{FF2B5EF4-FFF2-40B4-BE49-F238E27FC236}">
                <a16:creationId xmlns:a16="http://schemas.microsoft.com/office/drawing/2014/main" id="{8482D4B5-A43F-1DFD-66AB-611B56D933EC}"/>
              </a:ext>
            </a:extLst>
          </p:cNvPr>
          <p:cNvGrpSpPr/>
          <p:nvPr/>
        </p:nvGrpSpPr>
        <p:grpSpPr>
          <a:xfrm>
            <a:off x="4668601" y="5457487"/>
            <a:ext cx="1353787" cy="1353787"/>
            <a:chOff x="2305928" y="3970640"/>
            <a:chExt cx="1353787" cy="1353787"/>
          </a:xfrm>
        </p:grpSpPr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BE23F0BA-6CF6-6C5F-F5E8-07206C1CE633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A0664F6E-3E21-11E0-8AD4-236CAD0E87C1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chemeClr val="accent4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6</a:t>
              </a:r>
              <a:endParaRPr lang="en-US" sz="10500" b="1" dirty="0">
                <a:solidFill>
                  <a:schemeClr val="accent4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6" name="Grupa 55">
            <a:extLst>
              <a:ext uri="{FF2B5EF4-FFF2-40B4-BE49-F238E27FC236}">
                <a16:creationId xmlns:a16="http://schemas.microsoft.com/office/drawing/2014/main" id="{4E671F3C-049A-EC75-3B12-370B06F1A56D}"/>
              </a:ext>
            </a:extLst>
          </p:cNvPr>
          <p:cNvGrpSpPr/>
          <p:nvPr/>
        </p:nvGrpSpPr>
        <p:grpSpPr>
          <a:xfrm>
            <a:off x="6221322" y="5457487"/>
            <a:ext cx="1353787" cy="1353787"/>
            <a:chOff x="2305928" y="3970640"/>
            <a:chExt cx="1353787" cy="1353787"/>
          </a:xfrm>
        </p:grpSpPr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549032D2-F7A8-0731-7906-4370AC3B9C65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E5F41028-1EB6-7A86-B1A3-48E5ADC24D8D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7030A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7</a:t>
              </a:r>
              <a:endParaRPr lang="en-US" sz="10500" b="1" dirty="0">
                <a:solidFill>
                  <a:srgbClr val="7030A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9D5E8A9F-AE3A-FEE3-0F00-7CDD5C93D6C6}"/>
              </a:ext>
            </a:extLst>
          </p:cNvPr>
          <p:cNvGrpSpPr/>
          <p:nvPr/>
        </p:nvGrpSpPr>
        <p:grpSpPr>
          <a:xfrm>
            <a:off x="7774043" y="5457486"/>
            <a:ext cx="1353787" cy="1353787"/>
            <a:chOff x="2305928" y="3970640"/>
            <a:chExt cx="1353787" cy="1353787"/>
          </a:xfrm>
        </p:grpSpPr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5C906AD7-7CB1-B718-054D-B1C65908424E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880CC441-1693-3CAD-4EE7-D6F0F97F0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chemeClr val="tx1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8</a:t>
              </a:r>
              <a:endParaRPr lang="en-US" sz="105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0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8A973FA5-ED42-CA7D-C5FB-171563E2DD01}"/>
              </a:ext>
            </a:extLst>
          </p:cNvPr>
          <p:cNvGrpSpPr/>
          <p:nvPr/>
        </p:nvGrpSpPr>
        <p:grpSpPr>
          <a:xfrm>
            <a:off x="5370097" y="1262932"/>
            <a:ext cx="1353788" cy="1353787"/>
            <a:chOff x="2036617" y="1983179"/>
            <a:chExt cx="1353788" cy="1353787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D17ACD70-9C3B-A430-575F-804FE9AD6C0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" name="Trójkąt prostokątny 5">
              <a:extLst>
                <a:ext uri="{FF2B5EF4-FFF2-40B4-BE49-F238E27FC236}">
                  <a16:creationId xmlns:a16="http://schemas.microsoft.com/office/drawing/2014/main" id="{086303F7-2585-27E9-BF0F-E485B549492C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49A15271-020B-7D80-C470-D4135425515A}"/>
                </a:ext>
              </a:extLst>
            </p:cNvPr>
            <p:cNvSpPr/>
            <p:nvPr/>
          </p:nvSpPr>
          <p:spPr>
            <a:xfrm>
              <a:off x="2279654" y="2226215"/>
              <a:ext cx="867714" cy="8677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D444B456-607A-3767-4EC2-A9481E2F1846}"/>
              </a:ext>
            </a:extLst>
          </p:cNvPr>
          <p:cNvGrpSpPr/>
          <p:nvPr/>
        </p:nvGrpSpPr>
        <p:grpSpPr>
          <a:xfrm>
            <a:off x="7056935" y="1262931"/>
            <a:ext cx="1353788" cy="1353787"/>
            <a:chOff x="2036617" y="1983179"/>
            <a:chExt cx="1353788" cy="1353787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FDDD8162-E759-E27A-8479-C3A6C548951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11" name="Trójkąt prostokątny 10">
              <a:extLst>
                <a:ext uri="{FF2B5EF4-FFF2-40B4-BE49-F238E27FC236}">
                  <a16:creationId xmlns:a16="http://schemas.microsoft.com/office/drawing/2014/main" id="{E0822CD5-E07F-4848-91C4-5AAAA79DC500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1A7BD721-550B-95B5-7DB7-6C3459970D3E}"/>
                </a:ext>
              </a:extLst>
            </p:cNvPr>
            <p:cNvSpPr/>
            <p:nvPr/>
          </p:nvSpPr>
          <p:spPr>
            <a:xfrm>
              <a:off x="2257797" y="2204358"/>
              <a:ext cx="911428" cy="91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sp>
        <p:nvSpPr>
          <p:cNvPr id="13" name="Prostokąt 12">
            <a:extLst>
              <a:ext uri="{FF2B5EF4-FFF2-40B4-BE49-F238E27FC236}">
                <a16:creationId xmlns:a16="http://schemas.microsoft.com/office/drawing/2014/main" id="{AFE12881-ACEB-1721-B70F-08A384EF07F5}"/>
              </a:ext>
            </a:extLst>
          </p:cNvPr>
          <p:cNvSpPr/>
          <p:nvPr/>
        </p:nvSpPr>
        <p:spPr>
          <a:xfrm>
            <a:off x="3851773" y="1262931"/>
            <a:ext cx="1353787" cy="1353787"/>
          </a:xfrm>
          <a:prstGeom prst="rect">
            <a:avLst/>
          </a:prstGeom>
          <a:solidFill>
            <a:srgbClr val="D4D4D4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3851772" y="3056241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3984833" y="3189303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09A7F7FF-DFC8-1A6C-7352-9F2CDB120EE6}"/>
              </a:ext>
            </a:extLst>
          </p:cNvPr>
          <p:cNvGrpSpPr/>
          <p:nvPr/>
        </p:nvGrpSpPr>
        <p:grpSpPr>
          <a:xfrm>
            <a:off x="5370098" y="3056240"/>
            <a:ext cx="1353787" cy="1353787"/>
            <a:chOff x="2305928" y="3970640"/>
            <a:chExt cx="1353787" cy="1353787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11498EA8-AD4A-F16C-20D5-3D7088EEE508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95C6A41B-C0CE-681D-80A5-17B83AB427E5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66FF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1</a:t>
              </a:r>
              <a:endParaRPr lang="en-US" sz="10500" b="1" dirty="0">
                <a:solidFill>
                  <a:srgbClr val="0066FF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5FDE2C6B-7EB8-9FAA-BC86-5C693833D427}"/>
              </a:ext>
            </a:extLst>
          </p:cNvPr>
          <p:cNvGrpSpPr/>
          <p:nvPr/>
        </p:nvGrpSpPr>
        <p:grpSpPr>
          <a:xfrm>
            <a:off x="6989348" y="3056239"/>
            <a:ext cx="1353787" cy="1353787"/>
            <a:chOff x="2305928" y="3970640"/>
            <a:chExt cx="1353787" cy="1353787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FADEA914-CBBF-CD84-F53D-DFF096C59E64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3" name="Prostokąt 42">
              <a:extLst>
                <a:ext uri="{FF2B5EF4-FFF2-40B4-BE49-F238E27FC236}">
                  <a16:creationId xmlns:a16="http://schemas.microsoft.com/office/drawing/2014/main" id="{4046C490-37E1-5FF0-35DD-3BE70DB76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B05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2</a:t>
              </a:r>
              <a:endParaRPr lang="en-US" sz="10500" b="1" dirty="0">
                <a:solidFill>
                  <a:srgbClr val="00B05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9E40C9B5-B95E-36D3-95EA-97F4115035E5}"/>
              </a:ext>
            </a:extLst>
          </p:cNvPr>
          <p:cNvGrpSpPr/>
          <p:nvPr/>
        </p:nvGrpSpPr>
        <p:grpSpPr>
          <a:xfrm>
            <a:off x="8483276" y="3056239"/>
            <a:ext cx="1353787" cy="1353787"/>
            <a:chOff x="2305928" y="3970640"/>
            <a:chExt cx="1353787" cy="1353787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E66D5173-CB5F-2965-A867-65B53F4C2230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D5315BE5-E08D-F1FC-1C59-FA2CAE7D383E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FF000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3</a:t>
              </a:r>
              <a:endParaRPr lang="en-US" sz="10500" b="1" dirty="0">
                <a:solidFill>
                  <a:srgbClr val="FF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67313550-A551-FDD5-4663-5C5F71331EB0}"/>
              </a:ext>
            </a:extLst>
          </p:cNvPr>
          <p:cNvGrpSpPr/>
          <p:nvPr/>
        </p:nvGrpSpPr>
        <p:grpSpPr>
          <a:xfrm>
            <a:off x="4693203" y="4543089"/>
            <a:ext cx="1353787" cy="1353787"/>
            <a:chOff x="2305928" y="3970640"/>
            <a:chExt cx="1353787" cy="1353787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85643EFF-FC10-115B-A9C0-EBDEB6AAE959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EDE6B80B-32EA-BE76-1D1E-2C940CF16458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206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4</a:t>
              </a:r>
              <a:endParaRPr lang="en-US" sz="10500" b="1" dirty="0">
                <a:solidFill>
                  <a:srgbClr val="00206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1591E9AE-2E53-04A3-87E2-E4A6407A33E1}"/>
              </a:ext>
            </a:extLst>
          </p:cNvPr>
          <p:cNvGrpSpPr/>
          <p:nvPr/>
        </p:nvGrpSpPr>
        <p:grpSpPr>
          <a:xfrm>
            <a:off x="6180050" y="4543088"/>
            <a:ext cx="1353787" cy="1353787"/>
            <a:chOff x="2305928" y="3970640"/>
            <a:chExt cx="1353787" cy="1353787"/>
          </a:xfrm>
        </p:grpSpPr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7C8374C4-FC6F-D4E7-D189-324309521357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4090B0A3-15CE-5110-5D70-98635B47816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A4000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5</a:t>
              </a:r>
              <a:endParaRPr lang="en-US" sz="10500" b="1" dirty="0">
                <a:solidFill>
                  <a:srgbClr val="A4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3" name="Grupa 52">
            <a:extLst>
              <a:ext uri="{FF2B5EF4-FFF2-40B4-BE49-F238E27FC236}">
                <a16:creationId xmlns:a16="http://schemas.microsoft.com/office/drawing/2014/main" id="{8482D4B5-A43F-1DFD-66AB-611B56D933EC}"/>
              </a:ext>
            </a:extLst>
          </p:cNvPr>
          <p:cNvGrpSpPr/>
          <p:nvPr/>
        </p:nvGrpSpPr>
        <p:grpSpPr>
          <a:xfrm>
            <a:off x="7732771" y="4543087"/>
            <a:ext cx="1353787" cy="1353787"/>
            <a:chOff x="2305928" y="3970640"/>
            <a:chExt cx="1353787" cy="1353787"/>
          </a:xfrm>
        </p:grpSpPr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BE23F0BA-6CF6-6C5F-F5E8-07206C1CE633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A0664F6E-3E21-11E0-8AD4-236CAD0E87C1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chemeClr val="accent4">
                      <a:lumMod val="50000"/>
                    </a:schemeClr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6</a:t>
              </a:r>
              <a:endParaRPr lang="en-US" sz="10500" b="1" dirty="0">
                <a:solidFill>
                  <a:schemeClr val="accent4">
                    <a:lumMod val="50000"/>
                  </a:schemeClr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6" name="Grupa 55">
            <a:extLst>
              <a:ext uri="{FF2B5EF4-FFF2-40B4-BE49-F238E27FC236}">
                <a16:creationId xmlns:a16="http://schemas.microsoft.com/office/drawing/2014/main" id="{4E671F3C-049A-EC75-3B12-370B06F1A56D}"/>
              </a:ext>
            </a:extLst>
          </p:cNvPr>
          <p:cNvGrpSpPr/>
          <p:nvPr/>
        </p:nvGrpSpPr>
        <p:grpSpPr>
          <a:xfrm>
            <a:off x="9285492" y="4543087"/>
            <a:ext cx="1353787" cy="1353787"/>
            <a:chOff x="2305928" y="3970640"/>
            <a:chExt cx="1353787" cy="1353787"/>
          </a:xfrm>
        </p:grpSpPr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549032D2-F7A8-0731-7906-4370AC3B9C65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E5F41028-1EB6-7A86-B1A3-48E5ADC24D8D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7030A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7</a:t>
              </a:r>
              <a:endParaRPr lang="en-US" sz="10500" b="1" dirty="0">
                <a:solidFill>
                  <a:srgbClr val="7030A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9D5E8A9F-AE3A-FEE3-0F00-7CDD5C93D6C6}"/>
              </a:ext>
            </a:extLst>
          </p:cNvPr>
          <p:cNvGrpSpPr/>
          <p:nvPr/>
        </p:nvGrpSpPr>
        <p:grpSpPr>
          <a:xfrm>
            <a:off x="10838213" y="4543086"/>
            <a:ext cx="1353787" cy="1353787"/>
            <a:chOff x="2305928" y="3970640"/>
            <a:chExt cx="1353787" cy="1353787"/>
          </a:xfrm>
        </p:grpSpPr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5C906AD7-7CB1-B718-054D-B1C65908424E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880CC441-1693-3CAD-4EE7-D6F0F97F0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chemeClr val="tx1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8</a:t>
              </a:r>
              <a:endParaRPr lang="en-US" sz="10500" b="1" dirty="0">
                <a:solidFill>
                  <a:schemeClr val="tx1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>
            <a:extLst>
              <a:ext uri="{FF2B5EF4-FFF2-40B4-BE49-F238E27FC236}">
                <a16:creationId xmlns:a16="http://schemas.microsoft.com/office/drawing/2014/main" id="{95C6A41B-C0CE-681D-80A5-17B83AB427E5}"/>
              </a:ext>
            </a:extLst>
          </p:cNvPr>
          <p:cNvSpPr/>
          <p:nvPr/>
        </p:nvSpPr>
        <p:spPr>
          <a:xfrm>
            <a:off x="2572743" y="1134734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66FF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  <a:endParaRPr lang="en-US" sz="10500" b="1" dirty="0">
              <a:solidFill>
                <a:srgbClr val="0066FF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4046C490-37E1-5FF0-35DD-3BE70DB768B2}"/>
              </a:ext>
            </a:extLst>
          </p:cNvPr>
          <p:cNvSpPr/>
          <p:nvPr/>
        </p:nvSpPr>
        <p:spPr>
          <a:xfrm>
            <a:off x="4404229" y="1372858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B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  <a:endParaRPr lang="en-US" sz="10500" b="1" dirty="0">
              <a:solidFill>
                <a:srgbClr val="00B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D5315BE5-E08D-F1FC-1C59-FA2CAE7D383E}"/>
              </a:ext>
            </a:extLst>
          </p:cNvPr>
          <p:cNvSpPr/>
          <p:nvPr/>
        </p:nvSpPr>
        <p:spPr>
          <a:xfrm>
            <a:off x="5898157" y="1372858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  <a:endParaRPr lang="en-US" sz="10500" b="1" dirty="0">
              <a:solidFill>
                <a:srgbClr val="FF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EDE6B80B-32EA-BE76-1D1E-2C940CF16458}"/>
              </a:ext>
            </a:extLst>
          </p:cNvPr>
          <p:cNvSpPr/>
          <p:nvPr/>
        </p:nvSpPr>
        <p:spPr>
          <a:xfrm>
            <a:off x="2108084" y="2859708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  <a:endParaRPr lang="en-US" sz="10500" b="1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4090B0A3-15CE-5110-5D70-98635B478162}"/>
              </a:ext>
            </a:extLst>
          </p:cNvPr>
          <p:cNvSpPr/>
          <p:nvPr/>
        </p:nvSpPr>
        <p:spPr>
          <a:xfrm>
            <a:off x="3594931" y="2859707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A4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5</a:t>
            </a:r>
            <a:endParaRPr lang="en-US" sz="10500" b="1" dirty="0">
              <a:solidFill>
                <a:srgbClr val="A4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0664F6E-3E21-11E0-8AD4-236CAD0E87C1}"/>
              </a:ext>
            </a:extLst>
          </p:cNvPr>
          <p:cNvSpPr/>
          <p:nvPr/>
        </p:nvSpPr>
        <p:spPr>
          <a:xfrm>
            <a:off x="5147652" y="2859706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chemeClr val="accent4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6</a:t>
            </a:r>
            <a:endParaRPr lang="en-US" sz="10500" b="1" dirty="0">
              <a:solidFill>
                <a:schemeClr val="accent4">
                  <a:lumMod val="5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E5F41028-1EB6-7A86-B1A3-48E5ADC24D8D}"/>
              </a:ext>
            </a:extLst>
          </p:cNvPr>
          <p:cNvSpPr/>
          <p:nvPr/>
        </p:nvSpPr>
        <p:spPr>
          <a:xfrm>
            <a:off x="6700373" y="2859706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7030A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7</a:t>
            </a:r>
            <a:endParaRPr lang="en-US" sz="10500" b="1" dirty="0">
              <a:solidFill>
                <a:srgbClr val="7030A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880CC441-1693-3CAD-4EE7-D6F0F97F08B2}"/>
              </a:ext>
            </a:extLst>
          </p:cNvPr>
          <p:cNvSpPr/>
          <p:nvPr/>
        </p:nvSpPr>
        <p:spPr>
          <a:xfrm>
            <a:off x="8253094" y="285970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8</a:t>
            </a:r>
            <a:endParaRPr lang="en-US" sz="105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1FBF471D-8742-C9DA-25FA-0C767D4BFF8A}"/>
              </a:ext>
            </a:extLst>
          </p:cNvPr>
          <p:cNvSpPr/>
          <p:nvPr/>
        </p:nvSpPr>
        <p:spPr>
          <a:xfrm>
            <a:off x="4403963" y="137285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B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  <a:endParaRPr lang="en-US" sz="10500" b="1" dirty="0">
              <a:solidFill>
                <a:srgbClr val="00B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84E80107-5D81-25B6-AB64-4F9654E2AF5C}"/>
              </a:ext>
            </a:extLst>
          </p:cNvPr>
          <p:cNvSpPr/>
          <p:nvPr/>
        </p:nvSpPr>
        <p:spPr>
          <a:xfrm>
            <a:off x="5897891" y="137285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  <a:endParaRPr lang="en-US" sz="10500" b="1" dirty="0">
              <a:solidFill>
                <a:srgbClr val="FF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FFF5BFBB-1841-A678-BF9C-8EFCEA82A1A0}"/>
              </a:ext>
            </a:extLst>
          </p:cNvPr>
          <p:cNvSpPr/>
          <p:nvPr/>
        </p:nvSpPr>
        <p:spPr>
          <a:xfrm>
            <a:off x="2107818" y="285970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  <a:endParaRPr lang="en-US" sz="10500" b="1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296E3D34-8284-0CA9-865D-542AB9FC269F}"/>
              </a:ext>
            </a:extLst>
          </p:cNvPr>
          <p:cNvSpPr/>
          <p:nvPr/>
        </p:nvSpPr>
        <p:spPr>
          <a:xfrm>
            <a:off x="2573009" y="1134734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66FF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  <a:endParaRPr lang="en-US" sz="10500" b="1" dirty="0">
              <a:solidFill>
                <a:srgbClr val="0066FF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828845A-9FF9-61B9-8B09-403296E16B6F}"/>
              </a:ext>
            </a:extLst>
          </p:cNvPr>
          <p:cNvSpPr/>
          <p:nvPr/>
        </p:nvSpPr>
        <p:spPr>
          <a:xfrm>
            <a:off x="4404229" y="137285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B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  <a:endParaRPr lang="en-US" sz="10500" b="1" dirty="0">
              <a:solidFill>
                <a:srgbClr val="00B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9EFC2679-3DEC-F96B-C53E-3D982DD28AD8}"/>
              </a:ext>
            </a:extLst>
          </p:cNvPr>
          <p:cNvSpPr/>
          <p:nvPr/>
        </p:nvSpPr>
        <p:spPr>
          <a:xfrm>
            <a:off x="5898157" y="137285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  <a:endParaRPr lang="en-US" sz="10500" b="1" dirty="0">
              <a:solidFill>
                <a:srgbClr val="FF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81E97225-F3DA-F1D8-B9FA-93DE9BECA782}"/>
              </a:ext>
            </a:extLst>
          </p:cNvPr>
          <p:cNvSpPr/>
          <p:nvPr/>
        </p:nvSpPr>
        <p:spPr>
          <a:xfrm>
            <a:off x="2108084" y="285970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  <a:endParaRPr lang="en-US" sz="10500" b="1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CA75BFCD-9DB3-C9E5-0B99-49D5C5893B83}"/>
              </a:ext>
            </a:extLst>
          </p:cNvPr>
          <p:cNvGrpSpPr/>
          <p:nvPr/>
        </p:nvGrpSpPr>
        <p:grpSpPr>
          <a:xfrm>
            <a:off x="233934" y="723978"/>
            <a:ext cx="1353787" cy="1353787"/>
            <a:chOff x="787602" y="3970641"/>
            <a:chExt cx="1353787" cy="1353787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CEC984B1-5B5F-5C0E-7940-BB96CA9BBFD5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E40B1589-5562-E2FC-5C5F-054D48971A10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83" name="Grupa 82">
            <a:extLst>
              <a:ext uri="{FF2B5EF4-FFF2-40B4-BE49-F238E27FC236}">
                <a16:creationId xmlns:a16="http://schemas.microsoft.com/office/drawing/2014/main" id="{DAABE9CF-631E-5656-EF03-617A739795C1}"/>
              </a:ext>
            </a:extLst>
          </p:cNvPr>
          <p:cNvGrpSpPr/>
          <p:nvPr/>
        </p:nvGrpSpPr>
        <p:grpSpPr>
          <a:xfrm>
            <a:off x="167405" y="3945241"/>
            <a:ext cx="1353787" cy="1353787"/>
            <a:chOff x="787602" y="3970641"/>
            <a:chExt cx="1353787" cy="1353787"/>
          </a:xfrm>
        </p:grpSpPr>
        <p:sp>
          <p:nvSpPr>
            <p:cNvPr id="84" name="Prostokąt 83">
              <a:extLst>
                <a:ext uri="{FF2B5EF4-FFF2-40B4-BE49-F238E27FC236}">
                  <a16:creationId xmlns:a16="http://schemas.microsoft.com/office/drawing/2014/main" id="{216AE5DC-A5E9-3650-7B57-6443355B132B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E2C92A37-C9C4-B13B-DEFE-72259378D917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86" name="Grupa 85">
            <a:extLst>
              <a:ext uri="{FF2B5EF4-FFF2-40B4-BE49-F238E27FC236}">
                <a16:creationId xmlns:a16="http://schemas.microsoft.com/office/drawing/2014/main" id="{46A3487E-5140-CF98-493F-9BD42AFFF220}"/>
              </a:ext>
            </a:extLst>
          </p:cNvPr>
          <p:cNvGrpSpPr/>
          <p:nvPr/>
        </p:nvGrpSpPr>
        <p:grpSpPr>
          <a:xfrm>
            <a:off x="3163940" y="1532241"/>
            <a:ext cx="1353787" cy="1353787"/>
            <a:chOff x="787602" y="3970641"/>
            <a:chExt cx="1353787" cy="1353787"/>
          </a:xfrm>
        </p:grpSpPr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95952DBD-6FBD-F771-13BF-A3C0A97F65B6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CCAEE77C-4A5F-3A6D-BEC0-3628B821A0A4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89" name="Grupa 88">
            <a:extLst>
              <a:ext uri="{FF2B5EF4-FFF2-40B4-BE49-F238E27FC236}">
                <a16:creationId xmlns:a16="http://schemas.microsoft.com/office/drawing/2014/main" id="{1ED43686-8327-DA1E-6F81-200A0DC655F4}"/>
              </a:ext>
            </a:extLst>
          </p:cNvPr>
          <p:cNvGrpSpPr/>
          <p:nvPr/>
        </p:nvGrpSpPr>
        <p:grpSpPr>
          <a:xfrm>
            <a:off x="8267902" y="2336134"/>
            <a:ext cx="1353787" cy="1353787"/>
            <a:chOff x="787602" y="3970641"/>
            <a:chExt cx="1353787" cy="1353787"/>
          </a:xfrm>
        </p:grpSpPr>
        <p:sp>
          <p:nvSpPr>
            <p:cNvPr id="90" name="Prostokąt 89">
              <a:extLst>
                <a:ext uri="{FF2B5EF4-FFF2-40B4-BE49-F238E27FC236}">
                  <a16:creationId xmlns:a16="http://schemas.microsoft.com/office/drawing/2014/main" id="{8A0AD6FA-955C-E708-B0DC-A2ACCCEE5699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1" name="Prostokąt 90">
              <a:extLst>
                <a:ext uri="{FF2B5EF4-FFF2-40B4-BE49-F238E27FC236}">
                  <a16:creationId xmlns:a16="http://schemas.microsoft.com/office/drawing/2014/main" id="{17E2CA7B-CB37-9602-F74E-3FB413EE9025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2" name="Grupa 91">
            <a:extLst>
              <a:ext uri="{FF2B5EF4-FFF2-40B4-BE49-F238E27FC236}">
                <a16:creationId xmlns:a16="http://schemas.microsoft.com/office/drawing/2014/main" id="{F2EF0A33-DFB8-F7C1-100C-B240D3EABECE}"/>
              </a:ext>
            </a:extLst>
          </p:cNvPr>
          <p:cNvGrpSpPr/>
          <p:nvPr/>
        </p:nvGrpSpPr>
        <p:grpSpPr>
          <a:xfrm>
            <a:off x="2059513" y="4097641"/>
            <a:ext cx="1353787" cy="1353787"/>
            <a:chOff x="787602" y="3970641"/>
            <a:chExt cx="1353787" cy="1353787"/>
          </a:xfrm>
        </p:grpSpPr>
        <p:sp>
          <p:nvSpPr>
            <p:cNvPr id="93" name="Prostokąt 92">
              <a:extLst>
                <a:ext uri="{FF2B5EF4-FFF2-40B4-BE49-F238E27FC236}">
                  <a16:creationId xmlns:a16="http://schemas.microsoft.com/office/drawing/2014/main" id="{C0A4D108-3DFC-4842-97A3-CEE8C337441E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4" name="Prostokąt 93">
              <a:extLst>
                <a:ext uri="{FF2B5EF4-FFF2-40B4-BE49-F238E27FC236}">
                  <a16:creationId xmlns:a16="http://schemas.microsoft.com/office/drawing/2014/main" id="{7BEB9ED8-EDCD-3B33-1F15-D254298205CD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5" name="Grupa 94">
            <a:extLst>
              <a:ext uri="{FF2B5EF4-FFF2-40B4-BE49-F238E27FC236}">
                <a16:creationId xmlns:a16="http://schemas.microsoft.com/office/drawing/2014/main" id="{E37F603E-FE26-A255-10E7-3C21355B4E38}"/>
              </a:ext>
            </a:extLst>
          </p:cNvPr>
          <p:cNvGrpSpPr/>
          <p:nvPr/>
        </p:nvGrpSpPr>
        <p:grpSpPr>
          <a:xfrm>
            <a:off x="4756062" y="4211941"/>
            <a:ext cx="1353787" cy="1353787"/>
            <a:chOff x="787602" y="3970641"/>
            <a:chExt cx="1353787" cy="1353787"/>
          </a:xfrm>
        </p:grpSpPr>
        <p:sp>
          <p:nvSpPr>
            <p:cNvPr id="96" name="Prostokąt 95">
              <a:extLst>
                <a:ext uri="{FF2B5EF4-FFF2-40B4-BE49-F238E27FC236}">
                  <a16:creationId xmlns:a16="http://schemas.microsoft.com/office/drawing/2014/main" id="{AA2C8BC5-FA8F-AE23-F9BC-526348BDAA38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7" name="Prostokąt 96">
              <a:extLst>
                <a:ext uri="{FF2B5EF4-FFF2-40B4-BE49-F238E27FC236}">
                  <a16:creationId xmlns:a16="http://schemas.microsoft.com/office/drawing/2014/main" id="{B8E4BE68-2013-31DB-41CF-BB4A9482B764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8" name="Grupa 97">
            <a:extLst>
              <a:ext uri="{FF2B5EF4-FFF2-40B4-BE49-F238E27FC236}">
                <a16:creationId xmlns:a16="http://schemas.microsoft.com/office/drawing/2014/main" id="{72694591-2331-4DB4-9847-E49D19BFA9A9}"/>
              </a:ext>
            </a:extLst>
          </p:cNvPr>
          <p:cNvGrpSpPr/>
          <p:nvPr/>
        </p:nvGrpSpPr>
        <p:grpSpPr>
          <a:xfrm>
            <a:off x="5550102" y="1944703"/>
            <a:ext cx="1353787" cy="1353787"/>
            <a:chOff x="787602" y="3970641"/>
            <a:chExt cx="1353787" cy="1353787"/>
          </a:xfrm>
        </p:grpSpPr>
        <p:sp>
          <p:nvSpPr>
            <p:cNvPr id="99" name="Prostokąt 98">
              <a:extLst>
                <a:ext uri="{FF2B5EF4-FFF2-40B4-BE49-F238E27FC236}">
                  <a16:creationId xmlns:a16="http://schemas.microsoft.com/office/drawing/2014/main" id="{D0C440BD-DD57-54EF-7EA3-C873188E0D7A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0" name="Prostokąt 99">
              <a:extLst>
                <a:ext uri="{FF2B5EF4-FFF2-40B4-BE49-F238E27FC236}">
                  <a16:creationId xmlns:a16="http://schemas.microsoft.com/office/drawing/2014/main" id="{6C474448-30F9-B652-951D-CAF86986D3E0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101" name="Grupa 100">
            <a:extLst>
              <a:ext uri="{FF2B5EF4-FFF2-40B4-BE49-F238E27FC236}">
                <a16:creationId xmlns:a16="http://schemas.microsoft.com/office/drawing/2014/main" id="{A652D9F2-EF4E-583F-7990-803524CB6E37}"/>
              </a:ext>
            </a:extLst>
          </p:cNvPr>
          <p:cNvGrpSpPr/>
          <p:nvPr/>
        </p:nvGrpSpPr>
        <p:grpSpPr>
          <a:xfrm>
            <a:off x="9955651" y="3535047"/>
            <a:ext cx="1353787" cy="1353787"/>
            <a:chOff x="787602" y="3970641"/>
            <a:chExt cx="1353787" cy="1353787"/>
          </a:xfrm>
        </p:grpSpPr>
        <p:sp>
          <p:nvSpPr>
            <p:cNvPr id="102" name="Prostokąt 101">
              <a:extLst>
                <a:ext uri="{FF2B5EF4-FFF2-40B4-BE49-F238E27FC236}">
                  <a16:creationId xmlns:a16="http://schemas.microsoft.com/office/drawing/2014/main" id="{D468F704-2326-2505-0623-CE0192507188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3" name="Prostokąt 102">
              <a:extLst>
                <a:ext uri="{FF2B5EF4-FFF2-40B4-BE49-F238E27FC236}">
                  <a16:creationId xmlns:a16="http://schemas.microsoft.com/office/drawing/2014/main" id="{C7EDDD3B-5D79-8608-2682-AE64DBA61272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104" name="Grupa 103">
            <a:extLst>
              <a:ext uri="{FF2B5EF4-FFF2-40B4-BE49-F238E27FC236}">
                <a16:creationId xmlns:a16="http://schemas.microsoft.com/office/drawing/2014/main" id="{B45D99D5-280A-4436-C5CD-0D9D1BDA0D2D}"/>
              </a:ext>
            </a:extLst>
          </p:cNvPr>
          <p:cNvGrpSpPr/>
          <p:nvPr/>
        </p:nvGrpSpPr>
        <p:grpSpPr>
          <a:xfrm>
            <a:off x="8267901" y="4602130"/>
            <a:ext cx="1353787" cy="1353787"/>
            <a:chOff x="787602" y="3970641"/>
            <a:chExt cx="1353787" cy="1353787"/>
          </a:xfrm>
        </p:grpSpPr>
        <p:sp>
          <p:nvSpPr>
            <p:cNvPr id="105" name="Prostokąt 104">
              <a:extLst>
                <a:ext uri="{FF2B5EF4-FFF2-40B4-BE49-F238E27FC236}">
                  <a16:creationId xmlns:a16="http://schemas.microsoft.com/office/drawing/2014/main" id="{0342C09D-CC0A-1917-6BF1-8E93655A9CF3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6" name="Prostokąt 105">
              <a:extLst>
                <a:ext uri="{FF2B5EF4-FFF2-40B4-BE49-F238E27FC236}">
                  <a16:creationId xmlns:a16="http://schemas.microsoft.com/office/drawing/2014/main" id="{7FAB89F8-9486-7C82-B310-AA4294FBC4EF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286E53B8-5E55-6DE2-D59C-EEF8123F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89" y="1483213"/>
            <a:ext cx="2477217" cy="2801416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ABF28290-B7E9-7BE3-5344-E1D7E799D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42" y="3440357"/>
            <a:ext cx="2479988" cy="2801416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48F25CD-BEB5-547E-9595-11F7F0CE3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27" y="3659288"/>
            <a:ext cx="2477217" cy="2801416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B5A8A815-C014-D2C6-C5B1-3B19751D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2" y="3689921"/>
            <a:ext cx="2479988" cy="2801416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6DB603AF-B82E-6C00-83D7-DDD481D2B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88" y="1131125"/>
            <a:ext cx="2479988" cy="2801416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134602D5-5B3F-3FB0-9762-945A72BE8A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715" y="4142600"/>
            <a:ext cx="2477217" cy="2804187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1756FC32-23D3-7A13-F298-19F9F334BB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66" y="3107785"/>
            <a:ext cx="2479988" cy="2801416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30B23F10-2984-7519-6998-46EA05A6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85" y="1867245"/>
            <a:ext cx="2477217" cy="2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CA75BFCD-9DB3-C9E5-0B99-49D5C5893B83}"/>
              </a:ext>
            </a:extLst>
          </p:cNvPr>
          <p:cNvGrpSpPr/>
          <p:nvPr/>
        </p:nvGrpSpPr>
        <p:grpSpPr>
          <a:xfrm>
            <a:off x="233934" y="723978"/>
            <a:ext cx="1353787" cy="1353787"/>
            <a:chOff x="787602" y="3970641"/>
            <a:chExt cx="1353787" cy="1353787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CEC984B1-5B5F-5C0E-7940-BB96CA9BBFD5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E40B1589-5562-E2FC-5C5F-054D48971A10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83" name="Grupa 82">
            <a:extLst>
              <a:ext uri="{FF2B5EF4-FFF2-40B4-BE49-F238E27FC236}">
                <a16:creationId xmlns:a16="http://schemas.microsoft.com/office/drawing/2014/main" id="{DAABE9CF-631E-5656-EF03-617A739795C1}"/>
              </a:ext>
            </a:extLst>
          </p:cNvPr>
          <p:cNvGrpSpPr/>
          <p:nvPr/>
        </p:nvGrpSpPr>
        <p:grpSpPr>
          <a:xfrm>
            <a:off x="167405" y="3945241"/>
            <a:ext cx="1353787" cy="1353787"/>
            <a:chOff x="787602" y="3970641"/>
            <a:chExt cx="1353787" cy="1353787"/>
          </a:xfrm>
        </p:grpSpPr>
        <p:sp>
          <p:nvSpPr>
            <p:cNvPr id="84" name="Prostokąt 83">
              <a:extLst>
                <a:ext uri="{FF2B5EF4-FFF2-40B4-BE49-F238E27FC236}">
                  <a16:creationId xmlns:a16="http://schemas.microsoft.com/office/drawing/2014/main" id="{216AE5DC-A5E9-3650-7B57-6443355B132B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E2C92A37-C9C4-B13B-DEFE-72259378D917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86" name="Grupa 85">
            <a:extLst>
              <a:ext uri="{FF2B5EF4-FFF2-40B4-BE49-F238E27FC236}">
                <a16:creationId xmlns:a16="http://schemas.microsoft.com/office/drawing/2014/main" id="{46A3487E-5140-CF98-493F-9BD42AFFF220}"/>
              </a:ext>
            </a:extLst>
          </p:cNvPr>
          <p:cNvGrpSpPr/>
          <p:nvPr/>
        </p:nvGrpSpPr>
        <p:grpSpPr>
          <a:xfrm>
            <a:off x="3163940" y="1532241"/>
            <a:ext cx="1353787" cy="1353787"/>
            <a:chOff x="787602" y="3970641"/>
            <a:chExt cx="1353787" cy="1353787"/>
          </a:xfrm>
        </p:grpSpPr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95952DBD-6FBD-F771-13BF-A3C0A97F65B6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CCAEE77C-4A5F-3A6D-BEC0-3628B821A0A4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2" name="Grupa 91">
            <a:extLst>
              <a:ext uri="{FF2B5EF4-FFF2-40B4-BE49-F238E27FC236}">
                <a16:creationId xmlns:a16="http://schemas.microsoft.com/office/drawing/2014/main" id="{F2EF0A33-DFB8-F7C1-100C-B240D3EABECE}"/>
              </a:ext>
            </a:extLst>
          </p:cNvPr>
          <p:cNvGrpSpPr/>
          <p:nvPr/>
        </p:nvGrpSpPr>
        <p:grpSpPr>
          <a:xfrm>
            <a:off x="2059513" y="4097641"/>
            <a:ext cx="1353787" cy="1353787"/>
            <a:chOff x="787602" y="3970641"/>
            <a:chExt cx="1353787" cy="1353787"/>
          </a:xfrm>
        </p:grpSpPr>
        <p:sp>
          <p:nvSpPr>
            <p:cNvPr id="93" name="Prostokąt 92">
              <a:extLst>
                <a:ext uri="{FF2B5EF4-FFF2-40B4-BE49-F238E27FC236}">
                  <a16:creationId xmlns:a16="http://schemas.microsoft.com/office/drawing/2014/main" id="{C0A4D108-3DFC-4842-97A3-CEE8C337441E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4" name="Prostokąt 93">
              <a:extLst>
                <a:ext uri="{FF2B5EF4-FFF2-40B4-BE49-F238E27FC236}">
                  <a16:creationId xmlns:a16="http://schemas.microsoft.com/office/drawing/2014/main" id="{7BEB9ED8-EDCD-3B33-1F15-D254298205CD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5" name="Grupa 94">
            <a:extLst>
              <a:ext uri="{FF2B5EF4-FFF2-40B4-BE49-F238E27FC236}">
                <a16:creationId xmlns:a16="http://schemas.microsoft.com/office/drawing/2014/main" id="{E37F603E-FE26-A255-10E7-3C21355B4E38}"/>
              </a:ext>
            </a:extLst>
          </p:cNvPr>
          <p:cNvGrpSpPr/>
          <p:nvPr/>
        </p:nvGrpSpPr>
        <p:grpSpPr>
          <a:xfrm>
            <a:off x="4756062" y="4211941"/>
            <a:ext cx="1353787" cy="1353787"/>
            <a:chOff x="787602" y="3970641"/>
            <a:chExt cx="1353787" cy="1353787"/>
          </a:xfrm>
        </p:grpSpPr>
        <p:sp>
          <p:nvSpPr>
            <p:cNvPr id="96" name="Prostokąt 95">
              <a:extLst>
                <a:ext uri="{FF2B5EF4-FFF2-40B4-BE49-F238E27FC236}">
                  <a16:creationId xmlns:a16="http://schemas.microsoft.com/office/drawing/2014/main" id="{AA2C8BC5-FA8F-AE23-F9BC-526348BDAA38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7" name="Prostokąt 96">
              <a:extLst>
                <a:ext uri="{FF2B5EF4-FFF2-40B4-BE49-F238E27FC236}">
                  <a16:creationId xmlns:a16="http://schemas.microsoft.com/office/drawing/2014/main" id="{B8E4BE68-2013-31DB-41CF-BB4A9482B764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8" name="Grupa 97">
            <a:extLst>
              <a:ext uri="{FF2B5EF4-FFF2-40B4-BE49-F238E27FC236}">
                <a16:creationId xmlns:a16="http://schemas.microsoft.com/office/drawing/2014/main" id="{72694591-2331-4DB4-9847-E49D19BFA9A9}"/>
              </a:ext>
            </a:extLst>
          </p:cNvPr>
          <p:cNvGrpSpPr/>
          <p:nvPr/>
        </p:nvGrpSpPr>
        <p:grpSpPr>
          <a:xfrm>
            <a:off x="5550102" y="1944703"/>
            <a:ext cx="1353787" cy="1353787"/>
            <a:chOff x="787602" y="3970641"/>
            <a:chExt cx="1353787" cy="1353787"/>
          </a:xfrm>
        </p:grpSpPr>
        <p:sp>
          <p:nvSpPr>
            <p:cNvPr id="99" name="Prostokąt 98">
              <a:extLst>
                <a:ext uri="{FF2B5EF4-FFF2-40B4-BE49-F238E27FC236}">
                  <a16:creationId xmlns:a16="http://schemas.microsoft.com/office/drawing/2014/main" id="{D0C440BD-DD57-54EF-7EA3-C873188E0D7A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0" name="Prostokąt 99">
              <a:extLst>
                <a:ext uri="{FF2B5EF4-FFF2-40B4-BE49-F238E27FC236}">
                  <a16:creationId xmlns:a16="http://schemas.microsoft.com/office/drawing/2014/main" id="{6C474448-30F9-B652-951D-CAF86986D3E0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286E53B8-5E55-6DE2-D59C-EEF8123F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89" y="1483213"/>
            <a:ext cx="2477217" cy="2801416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ABF28290-B7E9-7BE3-5344-E1D7E799D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42" y="3440357"/>
            <a:ext cx="2479988" cy="2801416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48F25CD-BEB5-547E-9595-11F7F0CE3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27" y="3659288"/>
            <a:ext cx="2477217" cy="2801416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B5A8A815-C014-D2C6-C5B1-3B19751D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2" y="3689921"/>
            <a:ext cx="2479988" cy="2801416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6DB603AF-B82E-6C00-83D7-DDD481D2B9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4" t="24224" r="31515" b="38375"/>
          <a:stretch/>
        </p:blipFill>
        <p:spPr>
          <a:xfrm>
            <a:off x="3476624" y="1809750"/>
            <a:ext cx="866775" cy="1047750"/>
          </a:xfrm>
          <a:prstGeom prst="rect">
            <a:avLst/>
          </a:prstGeom>
        </p:spPr>
      </p:pic>
      <p:grpSp>
        <p:nvGrpSpPr>
          <p:cNvPr id="3" name="Grupa 2">
            <a:extLst>
              <a:ext uri="{FF2B5EF4-FFF2-40B4-BE49-F238E27FC236}">
                <a16:creationId xmlns:a16="http://schemas.microsoft.com/office/drawing/2014/main" id="{C2DEC3FF-A346-0666-3BAA-B9C24814A4E5}"/>
              </a:ext>
            </a:extLst>
          </p:cNvPr>
          <p:cNvGrpSpPr/>
          <p:nvPr/>
        </p:nvGrpSpPr>
        <p:grpSpPr>
          <a:xfrm>
            <a:off x="7981782" y="211611"/>
            <a:ext cx="1353787" cy="1353787"/>
            <a:chOff x="8267901" y="4602130"/>
            <a:chExt cx="1353787" cy="1353787"/>
          </a:xfrm>
        </p:grpSpPr>
        <p:sp>
          <p:nvSpPr>
            <p:cNvPr id="105" name="Prostokąt 104">
              <a:extLst>
                <a:ext uri="{FF2B5EF4-FFF2-40B4-BE49-F238E27FC236}">
                  <a16:creationId xmlns:a16="http://schemas.microsoft.com/office/drawing/2014/main" id="{0342C09D-CC0A-1917-6BF1-8E93655A9CF3}"/>
                </a:ext>
              </a:extLst>
            </p:cNvPr>
            <p:cNvSpPr/>
            <p:nvPr/>
          </p:nvSpPr>
          <p:spPr>
            <a:xfrm>
              <a:off x="8267901" y="460213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6" name="Prostokąt 105">
              <a:extLst>
                <a:ext uri="{FF2B5EF4-FFF2-40B4-BE49-F238E27FC236}">
                  <a16:creationId xmlns:a16="http://schemas.microsoft.com/office/drawing/2014/main" id="{7FAB89F8-9486-7C82-B310-AA4294FBC4EF}"/>
                </a:ext>
              </a:extLst>
            </p:cNvPr>
            <p:cNvSpPr/>
            <p:nvPr/>
          </p:nvSpPr>
          <p:spPr>
            <a:xfrm>
              <a:off x="8400962" y="473519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pic>
          <p:nvPicPr>
            <p:cNvPr id="27" name="Obraz 26">
              <a:extLst>
                <a:ext uri="{FF2B5EF4-FFF2-40B4-BE49-F238E27FC236}">
                  <a16:creationId xmlns:a16="http://schemas.microsoft.com/office/drawing/2014/main" id="{134602D5-5B3F-3FB0-9762-945A72BE8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49" t="22786" r="37979" b="38039"/>
            <a:stretch/>
          </p:blipFill>
          <p:spPr>
            <a:xfrm>
              <a:off x="8674774" y="4796279"/>
              <a:ext cx="673100" cy="1098550"/>
            </a:xfrm>
            <a:prstGeom prst="rect">
              <a:avLst/>
            </a:prstGeom>
          </p:spPr>
        </p:pic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F70C3DA9-E3C4-E0C2-A75C-0ED63460DF2C}"/>
              </a:ext>
            </a:extLst>
          </p:cNvPr>
          <p:cNvGrpSpPr/>
          <p:nvPr/>
        </p:nvGrpSpPr>
        <p:grpSpPr>
          <a:xfrm>
            <a:off x="9468629" y="178454"/>
            <a:ext cx="1353787" cy="1353787"/>
            <a:chOff x="9955651" y="3535047"/>
            <a:chExt cx="1353787" cy="1353787"/>
          </a:xfrm>
        </p:grpSpPr>
        <p:sp>
          <p:nvSpPr>
            <p:cNvPr id="102" name="Prostokąt 101">
              <a:extLst>
                <a:ext uri="{FF2B5EF4-FFF2-40B4-BE49-F238E27FC236}">
                  <a16:creationId xmlns:a16="http://schemas.microsoft.com/office/drawing/2014/main" id="{D468F704-2326-2505-0623-CE0192507188}"/>
                </a:ext>
              </a:extLst>
            </p:cNvPr>
            <p:cNvSpPr/>
            <p:nvPr/>
          </p:nvSpPr>
          <p:spPr>
            <a:xfrm>
              <a:off x="9955651" y="3535047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3" name="Prostokąt 102">
              <a:extLst>
                <a:ext uri="{FF2B5EF4-FFF2-40B4-BE49-F238E27FC236}">
                  <a16:creationId xmlns:a16="http://schemas.microsoft.com/office/drawing/2014/main" id="{C7EDDD3B-5D79-8608-2682-AE64DBA61272}"/>
                </a:ext>
              </a:extLst>
            </p:cNvPr>
            <p:cNvSpPr/>
            <p:nvPr/>
          </p:nvSpPr>
          <p:spPr>
            <a:xfrm>
              <a:off x="10088712" y="3668109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pic>
          <p:nvPicPr>
            <p:cNvPr id="29" name="Obraz 28">
              <a:extLst>
                <a:ext uri="{FF2B5EF4-FFF2-40B4-BE49-F238E27FC236}">
                  <a16:creationId xmlns:a16="http://schemas.microsoft.com/office/drawing/2014/main" id="{1756FC32-23D3-7A13-F298-19F9F334B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96" t="24613" r="32418" b="39346"/>
            <a:stretch/>
          </p:blipFill>
          <p:spPr>
            <a:xfrm>
              <a:off x="10286324" y="3773646"/>
              <a:ext cx="825500" cy="1009650"/>
            </a:xfrm>
            <a:prstGeom prst="rect">
              <a:avLst/>
            </a:prstGeom>
          </p:spPr>
        </p:pic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2436EFBE-FF22-3127-467B-7EF6FE9A5E3A}"/>
              </a:ext>
            </a:extLst>
          </p:cNvPr>
          <p:cNvGrpSpPr/>
          <p:nvPr/>
        </p:nvGrpSpPr>
        <p:grpSpPr>
          <a:xfrm>
            <a:off x="8267902" y="2336134"/>
            <a:ext cx="1353787" cy="1353787"/>
            <a:chOff x="8267902" y="2336134"/>
            <a:chExt cx="1353787" cy="1353787"/>
          </a:xfrm>
        </p:grpSpPr>
        <p:sp>
          <p:nvSpPr>
            <p:cNvPr id="90" name="Prostokąt 89">
              <a:extLst>
                <a:ext uri="{FF2B5EF4-FFF2-40B4-BE49-F238E27FC236}">
                  <a16:creationId xmlns:a16="http://schemas.microsoft.com/office/drawing/2014/main" id="{8A0AD6FA-955C-E708-B0DC-A2ACCCEE5699}"/>
                </a:ext>
              </a:extLst>
            </p:cNvPr>
            <p:cNvSpPr/>
            <p:nvPr/>
          </p:nvSpPr>
          <p:spPr>
            <a:xfrm>
              <a:off x="8267902" y="2336134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1" name="Prostokąt 90">
              <a:extLst>
                <a:ext uri="{FF2B5EF4-FFF2-40B4-BE49-F238E27FC236}">
                  <a16:creationId xmlns:a16="http://schemas.microsoft.com/office/drawing/2014/main" id="{17E2CA7B-CB37-9602-F74E-3FB413EE9025}"/>
                </a:ext>
              </a:extLst>
            </p:cNvPr>
            <p:cNvSpPr/>
            <p:nvPr/>
          </p:nvSpPr>
          <p:spPr>
            <a:xfrm>
              <a:off x="8400963" y="2469196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pic>
          <p:nvPicPr>
            <p:cNvPr id="31" name="Obraz 30">
              <a:extLst>
                <a:ext uri="{FF2B5EF4-FFF2-40B4-BE49-F238E27FC236}">
                  <a16:creationId xmlns:a16="http://schemas.microsoft.com/office/drawing/2014/main" id="{30B23F10-2984-7519-6998-46EA05A6F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7" t="24511" r="34239" b="39448"/>
            <a:stretch/>
          </p:blipFill>
          <p:spPr>
            <a:xfrm>
              <a:off x="8608100" y="2574733"/>
              <a:ext cx="806450" cy="1009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92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8A973FA5-ED42-CA7D-C5FB-171563E2DD01}"/>
              </a:ext>
            </a:extLst>
          </p:cNvPr>
          <p:cNvGrpSpPr/>
          <p:nvPr/>
        </p:nvGrpSpPr>
        <p:grpSpPr>
          <a:xfrm>
            <a:off x="5370097" y="1262932"/>
            <a:ext cx="1353788" cy="1353787"/>
            <a:chOff x="2036617" y="1983179"/>
            <a:chExt cx="1353788" cy="1353787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D17ACD70-9C3B-A430-575F-804FE9AD6C0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" name="Trójkąt prostokątny 5">
              <a:extLst>
                <a:ext uri="{FF2B5EF4-FFF2-40B4-BE49-F238E27FC236}">
                  <a16:creationId xmlns:a16="http://schemas.microsoft.com/office/drawing/2014/main" id="{086303F7-2585-27E9-BF0F-E485B549492C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49A15271-020B-7D80-C470-D4135425515A}"/>
                </a:ext>
              </a:extLst>
            </p:cNvPr>
            <p:cNvSpPr/>
            <p:nvPr/>
          </p:nvSpPr>
          <p:spPr>
            <a:xfrm>
              <a:off x="2279654" y="2226215"/>
              <a:ext cx="867714" cy="8677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D444B456-607A-3767-4EC2-A9481E2F1846}"/>
              </a:ext>
            </a:extLst>
          </p:cNvPr>
          <p:cNvGrpSpPr/>
          <p:nvPr/>
        </p:nvGrpSpPr>
        <p:grpSpPr>
          <a:xfrm>
            <a:off x="7056935" y="1262931"/>
            <a:ext cx="1353788" cy="1353787"/>
            <a:chOff x="2036617" y="1983179"/>
            <a:chExt cx="1353788" cy="1353787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FDDD8162-E759-E27A-8479-C3A6C548951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11" name="Trójkąt prostokątny 10">
              <a:extLst>
                <a:ext uri="{FF2B5EF4-FFF2-40B4-BE49-F238E27FC236}">
                  <a16:creationId xmlns:a16="http://schemas.microsoft.com/office/drawing/2014/main" id="{E0822CD5-E07F-4848-91C4-5AAAA79DC500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1A7BD721-550B-95B5-7DB7-6C3459970D3E}"/>
                </a:ext>
              </a:extLst>
            </p:cNvPr>
            <p:cNvSpPr/>
            <p:nvPr/>
          </p:nvSpPr>
          <p:spPr>
            <a:xfrm>
              <a:off x="2257797" y="2204358"/>
              <a:ext cx="911428" cy="91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sp>
        <p:nvSpPr>
          <p:cNvPr id="13" name="Prostokąt 12">
            <a:extLst>
              <a:ext uri="{FF2B5EF4-FFF2-40B4-BE49-F238E27FC236}">
                <a16:creationId xmlns:a16="http://schemas.microsoft.com/office/drawing/2014/main" id="{AFE12881-ACEB-1721-B70F-08A384EF07F5}"/>
              </a:ext>
            </a:extLst>
          </p:cNvPr>
          <p:cNvSpPr/>
          <p:nvPr/>
        </p:nvSpPr>
        <p:spPr>
          <a:xfrm>
            <a:off x="3851773" y="1262931"/>
            <a:ext cx="1353787" cy="1353787"/>
          </a:xfrm>
          <a:prstGeom prst="rect">
            <a:avLst/>
          </a:prstGeom>
          <a:solidFill>
            <a:srgbClr val="D4D4D4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3851772" y="3056241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3984833" y="3189303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09A7F7FF-DFC8-1A6C-7352-9F2CDB120EE6}"/>
              </a:ext>
            </a:extLst>
          </p:cNvPr>
          <p:cNvGrpSpPr/>
          <p:nvPr/>
        </p:nvGrpSpPr>
        <p:grpSpPr>
          <a:xfrm>
            <a:off x="5370098" y="3056240"/>
            <a:ext cx="1353787" cy="1353787"/>
            <a:chOff x="2305928" y="3970640"/>
            <a:chExt cx="1353787" cy="1353787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11498EA8-AD4A-F16C-20D5-3D7088EEE508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95C6A41B-C0CE-681D-80A5-17B83AB427E5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66FF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1</a:t>
              </a:r>
              <a:endParaRPr lang="en-US" sz="10500" b="1" dirty="0">
                <a:solidFill>
                  <a:srgbClr val="0066FF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5FDE2C6B-7EB8-9FAA-BC86-5C693833D427}"/>
              </a:ext>
            </a:extLst>
          </p:cNvPr>
          <p:cNvGrpSpPr/>
          <p:nvPr/>
        </p:nvGrpSpPr>
        <p:grpSpPr>
          <a:xfrm>
            <a:off x="6989348" y="3056239"/>
            <a:ext cx="1353787" cy="1353787"/>
            <a:chOff x="2305928" y="3970640"/>
            <a:chExt cx="1353787" cy="1353787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FADEA914-CBBF-CD84-F53D-DFF096C59E64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3" name="Prostokąt 42">
              <a:extLst>
                <a:ext uri="{FF2B5EF4-FFF2-40B4-BE49-F238E27FC236}">
                  <a16:creationId xmlns:a16="http://schemas.microsoft.com/office/drawing/2014/main" id="{4046C490-37E1-5FF0-35DD-3BE70DB76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B05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2</a:t>
              </a:r>
              <a:endParaRPr lang="en-US" sz="10500" b="1" dirty="0">
                <a:solidFill>
                  <a:srgbClr val="00B05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9E40C9B5-B95E-36D3-95EA-97F4115035E5}"/>
              </a:ext>
            </a:extLst>
          </p:cNvPr>
          <p:cNvGrpSpPr/>
          <p:nvPr/>
        </p:nvGrpSpPr>
        <p:grpSpPr>
          <a:xfrm>
            <a:off x="8483276" y="3056239"/>
            <a:ext cx="1353787" cy="1353787"/>
            <a:chOff x="2305928" y="3970640"/>
            <a:chExt cx="1353787" cy="1353787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E66D5173-CB5F-2965-A867-65B53F4C2230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D5315BE5-E08D-F1FC-1C59-FA2CAE7D383E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FF000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3</a:t>
              </a:r>
              <a:endParaRPr lang="en-US" sz="10500" b="1" dirty="0">
                <a:solidFill>
                  <a:srgbClr val="FF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67313550-A551-FDD5-4663-5C5F71331EB0}"/>
              </a:ext>
            </a:extLst>
          </p:cNvPr>
          <p:cNvGrpSpPr/>
          <p:nvPr/>
        </p:nvGrpSpPr>
        <p:grpSpPr>
          <a:xfrm>
            <a:off x="4693203" y="4543089"/>
            <a:ext cx="1353787" cy="1353787"/>
            <a:chOff x="2305928" y="3970640"/>
            <a:chExt cx="1353787" cy="1353787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85643EFF-FC10-115B-A9C0-EBDEB6AAE959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EDE6B80B-32EA-BE76-1D1E-2C940CF16458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206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4</a:t>
              </a:r>
              <a:endParaRPr lang="en-US" sz="10500" b="1" dirty="0">
                <a:solidFill>
                  <a:srgbClr val="00206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1591E9AE-2E53-04A3-87E2-E4A6407A33E1}"/>
              </a:ext>
            </a:extLst>
          </p:cNvPr>
          <p:cNvGrpSpPr/>
          <p:nvPr/>
        </p:nvGrpSpPr>
        <p:grpSpPr>
          <a:xfrm>
            <a:off x="6180050" y="4543088"/>
            <a:ext cx="1353787" cy="1353787"/>
            <a:chOff x="2305928" y="3970640"/>
            <a:chExt cx="1353787" cy="1353787"/>
          </a:xfrm>
        </p:grpSpPr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7C8374C4-FC6F-D4E7-D189-324309521357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4090B0A3-15CE-5110-5D70-98635B47816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A4000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5</a:t>
              </a:r>
              <a:endParaRPr lang="en-US" sz="10500" b="1" dirty="0">
                <a:solidFill>
                  <a:srgbClr val="A4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3" name="Grupa 52">
            <a:extLst>
              <a:ext uri="{FF2B5EF4-FFF2-40B4-BE49-F238E27FC236}">
                <a16:creationId xmlns:a16="http://schemas.microsoft.com/office/drawing/2014/main" id="{8482D4B5-A43F-1DFD-66AB-611B56D933EC}"/>
              </a:ext>
            </a:extLst>
          </p:cNvPr>
          <p:cNvGrpSpPr/>
          <p:nvPr/>
        </p:nvGrpSpPr>
        <p:grpSpPr>
          <a:xfrm>
            <a:off x="7732771" y="4543087"/>
            <a:ext cx="1353787" cy="1353787"/>
            <a:chOff x="2305928" y="3970640"/>
            <a:chExt cx="1353787" cy="1353787"/>
          </a:xfrm>
        </p:grpSpPr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BE23F0BA-6CF6-6C5F-F5E8-07206C1CE633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A0664F6E-3E21-11E0-8AD4-236CAD0E87C1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chemeClr val="accent4">
                      <a:lumMod val="50000"/>
                    </a:schemeClr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6</a:t>
              </a:r>
              <a:endParaRPr lang="en-US" sz="10500" b="1" dirty="0">
                <a:solidFill>
                  <a:schemeClr val="accent4">
                    <a:lumMod val="50000"/>
                  </a:schemeClr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6" name="Grupa 55">
            <a:extLst>
              <a:ext uri="{FF2B5EF4-FFF2-40B4-BE49-F238E27FC236}">
                <a16:creationId xmlns:a16="http://schemas.microsoft.com/office/drawing/2014/main" id="{4E671F3C-049A-EC75-3B12-370B06F1A56D}"/>
              </a:ext>
            </a:extLst>
          </p:cNvPr>
          <p:cNvGrpSpPr/>
          <p:nvPr/>
        </p:nvGrpSpPr>
        <p:grpSpPr>
          <a:xfrm>
            <a:off x="9285492" y="4543087"/>
            <a:ext cx="1353787" cy="1353787"/>
            <a:chOff x="2305928" y="3970640"/>
            <a:chExt cx="1353787" cy="1353787"/>
          </a:xfrm>
        </p:grpSpPr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549032D2-F7A8-0731-7906-4370AC3B9C65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E5F41028-1EB6-7A86-B1A3-48E5ADC24D8D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7030A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7</a:t>
              </a:r>
              <a:endParaRPr lang="en-US" sz="10500" b="1" dirty="0">
                <a:solidFill>
                  <a:srgbClr val="7030A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9D5E8A9F-AE3A-FEE3-0F00-7CDD5C93D6C6}"/>
              </a:ext>
            </a:extLst>
          </p:cNvPr>
          <p:cNvGrpSpPr/>
          <p:nvPr/>
        </p:nvGrpSpPr>
        <p:grpSpPr>
          <a:xfrm>
            <a:off x="10838213" y="4543086"/>
            <a:ext cx="1353787" cy="1353787"/>
            <a:chOff x="2305928" y="3970640"/>
            <a:chExt cx="1353787" cy="1353787"/>
          </a:xfrm>
        </p:grpSpPr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5C906AD7-7CB1-B718-054D-B1C65908424E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880CC441-1693-3CAD-4EE7-D6F0F97F0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chemeClr val="tx1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8</a:t>
              </a:r>
              <a:endParaRPr lang="en-US" sz="10500" b="1" dirty="0">
                <a:solidFill>
                  <a:schemeClr val="tx1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32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>
            <a:extLst>
              <a:ext uri="{FF2B5EF4-FFF2-40B4-BE49-F238E27FC236}">
                <a16:creationId xmlns:a16="http://schemas.microsoft.com/office/drawing/2014/main" id="{95C6A41B-C0CE-681D-80A5-17B83AB427E5}"/>
              </a:ext>
            </a:extLst>
          </p:cNvPr>
          <p:cNvSpPr/>
          <p:nvPr/>
        </p:nvSpPr>
        <p:spPr>
          <a:xfrm>
            <a:off x="5503159" y="3189302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0066FF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1</a:t>
            </a:r>
            <a:endParaRPr lang="en-US" sz="10500" b="1" dirty="0">
              <a:solidFill>
                <a:srgbClr val="0066FF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4046C490-37E1-5FF0-35DD-3BE70DB768B2}"/>
              </a:ext>
            </a:extLst>
          </p:cNvPr>
          <p:cNvSpPr/>
          <p:nvPr/>
        </p:nvSpPr>
        <p:spPr>
          <a:xfrm>
            <a:off x="7122409" y="3189301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00B050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2</a:t>
            </a:r>
            <a:endParaRPr lang="en-US" sz="10500" b="1" dirty="0">
              <a:solidFill>
                <a:srgbClr val="00B050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D5315BE5-E08D-F1FC-1C59-FA2CAE7D383E}"/>
              </a:ext>
            </a:extLst>
          </p:cNvPr>
          <p:cNvSpPr/>
          <p:nvPr/>
        </p:nvSpPr>
        <p:spPr>
          <a:xfrm>
            <a:off x="8616337" y="3189301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FF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3</a:t>
            </a:r>
            <a:endParaRPr lang="en-US" sz="10500" b="1" dirty="0">
              <a:solidFill>
                <a:srgbClr val="FF0000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EDE6B80B-32EA-BE76-1D1E-2C940CF16458}"/>
              </a:ext>
            </a:extLst>
          </p:cNvPr>
          <p:cNvSpPr/>
          <p:nvPr/>
        </p:nvSpPr>
        <p:spPr>
          <a:xfrm>
            <a:off x="4826264" y="4676151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002060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4</a:t>
            </a:r>
            <a:endParaRPr lang="en-US" sz="10500" b="1" dirty="0">
              <a:solidFill>
                <a:srgbClr val="002060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4090B0A3-15CE-5110-5D70-98635B478162}"/>
              </a:ext>
            </a:extLst>
          </p:cNvPr>
          <p:cNvSpPr/>
          <p:nvPr/>
        </p:nvSpPr>
        <p:spPr>
          <a:xfrm>
            <a:off x="6313111" y="4676150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A4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5</a:t>
            </a:r>
            <a:endParaRPr lang="en-US" sz="10500" b="1" dirty="0">
              <a:solidFill>
                <a:srgbClr val="A40000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0664F6E-3E21-11E0-8AD4-236CAD0E87C1}"/>
              </a:ext>
            </a:extLst>
          </p:cNvPr>
          <p:cNvSpPr/>
          <p:nvPr/>
        </p:nvSpPr>
        <p:spPr>
          <a:xfrm>
            <a:off x="7865832" y="4676149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chemeClr val="accent4">
                    <a:lumMod val="50000"/>
                  </a:schemeClr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6</a:t>
            </a:r>
            <a:endParaRPr lang="en-US" sz="10500" b="1" dirty="0">
              <a:solidFill>
                <a:schemeClr val="accent4">
                  <a:lumMod val="50000"/>
                </a:schemeClr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E5F41028-1EB6-7A86-B1A3-48E5ADC24D8D}"/>
              </a:ext>
            </a:extLst>
          </p:cNvPr>
          <p:cNvSpPr/>
          <p:nvPr/>
        </p:nvSpPr>
        <p:spPr>
          <a:xfrm>
            <a:off x="9418553" y="4676149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7030A0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7</a:t>
            </a:r>
            <a:endParaRPr lang="en-US" sz="10500" b="1" dirty="0">
              <a:solidFill>
                <a:srgbClr val="7030A0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880CC441-1693-3CAD-4EE7-D6F0F97F08B2}"/>
              </a:ext>
            </a:extLst>
          </p:cNvPr>
          <p:cNvSpPr/>
          <p:nvPr/>
        </p:nvSpPr>
        <p:spPr>
          <a:xfrm>
            <a:off x="10971274" y="4676148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chemeClr val="tx1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8</a:t>
            </a:r>
            <a:endParaRPr lang="en-US" sz="10500" b="1" dirty="0">
              <a:solidFill>
                <a:schemeClr val="tx1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9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410072" y="2075213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543133" y="2208275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CF294129-A59A-D29D-D75A-E87566677203}"/>
              </a:ext>
            </a:extLst>
          </p:cNvPr>
          <p:cNvSpPr/>
          <p:nvPr/>
        </p:nvSpPr>
        <p:spPr>
          <a:xfrm>
            <a:off x="6381339" y="2537712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C3840E7F-BB3A-01A8-A4A8-0CB6852FF6BE}"/>
              </a:ext>
            </a:extLst>
          </p:cNvPr>
          <p:cNvSpPr/>
          <p:nvPr/>
        </p:nvSpPr>
        <p:spPr>
          <a:xfrm>
            <a:off x="6514400" y="2670774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0" name="Prostokąt 69">
            <a:extLst>
              <a:ext uri="{FF2B5EF4-FFF2-40B4-BE49-F238E27FC236}">
                <a16:creationId xmlns:a16="http://schemas.microsoft.com/office/drawing/2014/main" id="{B19F074E-A107-6884-4FEE-2A5F772CC801}"/>
              </a:ext>
            </a:extLst>
          </p:cNvPr>
          <p:cNvSpPr/>
          <p:nvPr/>
        </p:nvSpPr>
        <p:spPr>
          <a:xfrm>
            <a:off x="8278958" y="2665475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1" name="Prostokąt 70">
            <a:extLst>
              <a:ext uri="{FF2B5EF4-FFF2-40B4-BE49-F238E27FC236}">
                <a16:creationId xmlns:a16="http://schemas.microsoft.com/office/drawing/2014/main" id="{C95A986B-AA9A-A174-A9A6-9270AC82DC43}"/>
              </a:ext>
            </a:extLst>
          </p:cNvPr>
          <p:cNvSpPr/>
          <p:nvPr/>
        </p:nvSpPr>
        <p:spPr>
          <a:xfrm>
            <a:off x="8412019" y="2798537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3" name="Prostokąt 72">
            <a:extLst>
              <a:ext uri="{FF2B5EF4-FFF2-40B4-BE49-F238E27FC236}">
                <a16:creationId xmlns:a16="http://schemas.microsoft.com/office/drawing/2014/main" id="{6EC641E0-2B59-3EE6-65E6-52C4C2CA3E33}"/>
              </a:ext>
            </a:extLst>
          </p:cNvPr>
          <p:cNvSpPr/>
          <p:nvPr/>
        </p:nvSpPr>
        <p:spPr>
          <a:xfrm>
            <a:off x="3673972" y="4246913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4" name="Prostokąt 73">
            <a:extLst>
              <a:ext uri="{FF2B5EF4-FFF2-40B4-BE49-F238E27FC236}">
                <a16:creationId xmlns:a16="http://schemas.microsoft.com/office/drawing/2014/main" id="{EB7728E4-4D48-D1B3-19A6-81466D3A970B}"/>
              </a:ext>
            </a:extLst>
          </p:cNvPr>
          <p:cNvSpPr/>
          <p:nvPr/>
        </p:nvSpPr>
        <p:spPr>
          <a:xfrm>
            <a:off x="3807033" y="4379975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6" name="Prostokąt 75">
            <a:extLst>
              <a:ext uri="{FF2B5EF4-FFF2-40B4-BE49-F238E27FC236}">
                <a16:creationId xmlns:a16="http://schemas.microsoft.com/office/drawing/2014/main" id="{065DBE15-D76B-AB02-FCF9-3CA882C790BA}"/>
              </a:ext>
            </a:extLst>
          </p:cNvPr>
          <p:cNvSpPr/>
          <p:nvPr/>
        </p:nvSpPr>
        <p:spPr>
          <a:xfrm>
            <a:off x="5299572" y="4342636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EF729317-2231-9E0F-A4C2-9C4B14AD1A43}"/>
              </a:ext>
            </a:extLst>
          </p:cNvPr>
          <p:cNvSpPr/>
          <p:nvPr/>
        </p:nvSpPr>
        <p:spPr>
          <a:xfrm>
            <a:off x="5432633" y="4475698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1BD12AF2-0742-8436-2196-7C440FC07C25}"/>
              </a:ext>
            </a:extLst>
          </p:cNvPr>
          <p:cNvSpPr/>
          <p:nvPr/>
        </p:nvSpPr>
        <p:spPr>
          <a:xfrm>
            <a:off x="6925172" y="4342637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80" name="Prostokąt 79">
            <a:extLst>
              <a:ext uri="{FF2B5EF4-FFF2-40B4-BE49-F238E27FC236}">
                <a16:creationId xmlns:a16="http://schemas.microsoft.com/office/drawing/2014/main" id="{DD5F2850-F52D-FBE1-FCB9-F7E2790440B6}"/>
              </a:ext>
            </a:extLst>
          </p:cNvPr>
          <p:cNvSpPr/>
          <p:nvPr/>
        </p:nvSpPr>
        <p:spPr>
          <a:xfrm>
            <a:off x="7058233" y="4475699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82" name="Prostokąt 81">
            <a:extLst>
              <a:ext uri="{FF2B5EF4-FFF2-40B4-BE49-F238E27FC236}">
                <a16:creationId xmlns:a16="http://schemas.microsoft.com/office/drawing/2014/main" id="{8CFE3549-F74C-4740-B65E-A96FC4246665}"/>
              </a:ext>
            </a:extLst>
          </p:cNvPr>
          <p:cNvSpPr/>
          <p:nvPr/>
        </p:nvSpPr>
        <p:spPr>
          <a:xfrm>
            <a:off x="8550772" y="4350038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93AA264D-AD50-086B-A2C2-FC5696B931C7}"/>
              </a:ext>
            </a:extLst>
          </p:cNvPr>
          <p:cNvSpPr/>
          <p:nvPr/>
        </p:nvSpPr>
        <p:spPr>
          <a:xfrm>
            <a:off x="8683833" y="4483100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15AE6C-9A3E-54FC-7E9F-A946D602D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5" t="15952" r="34630" b="47780"/>
          <a:stretch/>
        </p:blipFill>
        <p:spPr>
          <a:xfrm>
            <a:off x="6718362" y="2773136"/>
            <a:ext cx="812800" cy="1016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CB5DCD63-AB20-8FD4-34A2-0DCDCD8FEC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6904" r="31271" b="48319"/>
          <a:stretch/>
        </p:blipFill>
        <p:spPr>
          <a:xfrm>
            <a:off x="8566278" y="2921777"/>
            <a:ext cx="912207" cy="97424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A2B94F65-7C8C-82B9-9902-D01CB22EC3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5" t="16922" r="33157" b="47265"/>
          <a:stretch/>
        </p:blipFill>
        <p:spPr>
          <a:xfrm>
            <a:off x="4004645" y="4488687"/>
            <a:ext cx="825501" cy="100330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F67C12A6-372C-BD23-C291-4AA0B65E9C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8" t="16549" r="34032" b="47410"/>
          <a:stretch/>
        </p:blipFill>
        <p:spPr>
          <a:xfrm>
            <a:off x="5633420" y="4581235"/>
            <a:ext cx="819150" cy="100965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29943804-F7EA-B122-8DBF-30052D6240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1" t="16585" r="33496" b="48054"/>
          <a:stretch/>
        </p:blipFill>
        <p:spPr>
          <a:xfrm>
            <a:off x="7246320" y="4590761"/>
            <a:ext cx="844550" cy="990600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4500A988-1650-68E0-D773-FEE9F842F0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6" t="16364" r="34195" b="47595"/>
          <a:stretch/>
        </p:blipFill>
        <p:spPr>
          <a:xfrm>
            <a:off x="8900495" y="4588637"/>
            <a:ext cx="787400" cy="1009650"/>
          </a:xfrm>
          <a:prstGeom prst="rect">
            <a:avLst/>
          </a:prstGeom>
        </p:spPr>
      </p:pic>
      <p:grpSp>
        <p:nvGrpSpPr>
          <p:cNvPr id="32" name="Grupa 31">
            <a:extLst>
              <a:ext uri="{FF2B5EF4-FFF2-40B4-BE49-F238E27FC236}">
                <a16:creationId xmlns:a16="http://schemas.microsoft.com/office/drawing/2014/main" id="{FA11614C-A2B3-7458-EF3C-6BC1B4D16960}"/>
              </a:ext>
            </a:extLst>
          </p:cNvPr>
          <p:cNvGrpSpPr/>
          <p:nvPr/>
        </p:nvGrpSpPr>
        <p:grpSpPr>
          <a:xfrm>
            <a:off x="2837917" y="2430813"/>
            <a:ext cx="1353787" cy="1353787"/>
            <a:chOff x="2837917" y="2430813"/>
            <a:chExt cx="1353787" cy="1353787"/>
          </a:xfrm>
        </p:grpSpPr>
        <p:sp>
          <p:nvSpPr>
            <p:cNvPr id="39" name="Prostokąt 38">
              <a:extLst>
                <a:ext uri="{FF2B5EF4-FFF2-40B4-BE49-F238E27FC236}">
                  <a16:creationId xmlns:a16="http://schemas.microsoft.com/office/drawing/2014/main" id="{1A3FDCAA-53E5-5E94-1340-911933E168CA}"/>
                </a:ext>
              </a:extLst>
            </p:cNvPr>
            <p:cNvSpPr/>
            <p:nvPr/>
          </p:nvSpPr>
          <p:spPr>
            <a:xfrm>
              <a:off x="2837917" y="2430813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2" name="Prostokąt 61">
              <a:extLst>
                <a:ext uri="{FF2B5EF4-FFF2-40B4-BE49-F238E27FC236}">
                  <a16:creationId xmlns:a16="http://schemas.microsoft.com/office/drawing/2014/main" id="{16D3DEF5-CE38-EF0D-BC2C-2710F8BE0575}"/>
                </a:ext>
              </a:extLst>
            </p:cNvPr>
            <p:cNvSpPr/>
            <p:nvPr/>
          </p:nvSpPr>
          <p:spPr>
            <a:xfrm>
              <a:off x="2970978" y="2563875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9" name="Obraz 28">
              <a:extLst>
                <a:ext uri="{FF2B5EF4-FFF2-40B4-BE49-F238E27FC236}">
                  <a16:creationId xmlns:a16="http://schemas.microsoft.com/office/drawing/2014/main" id="{47F087D0-6F77-BC39-0EEF-CC58A2D563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3" t="16095" r="33774" b="48000"/>
            <a:stretch/>
          </p:blipFill>
          <p:spPr>
            <a:xfrm>
              <a:off x="3204150" y="2671317"/>
              <a:ext cx="754381" cy="1005840"/>
            </a:xfrm>
            <a:prstGeom prst="rect">
              <a:avLst/>
            </a:prstGeom>
          </p:spPr>
        </p:pic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666E1F79-3C8B-F1A0-2A07-3AF5AEFEBC81}"/>
              </a:ext>
            </a:extLst>
          </p:cNvPr>
          <p:cNvGrpSpPr/>
          <p:nvPr/>
        </p:nvGrpSpPr>
        <p:grpSpPr>
          <a:xfrm>
            <a:off x="4602475" y="2611087"/>
            <a:ext cx="1353787" cy="1353787"/>
            <a:chOff x="4602475" y="2611087"/>
            <a:chExt cx="1353787" cy="1353787"/>
          </a:xfrm>
        </p:grpSpPr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B50AC75D-EABB-381A-6BD3-6F6C9A20510F}"/>
                </a:ext>
              </a:extLst>
            </p:cNvPr>
            <p:cNvSpPr/>
            <p:nvPr/>
          </p:nvSpPr>
          <p:spPr>
            <a:xfrm>
              <a:off x="4602475" y="2611087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E25A6E06-78CF-ADA2-C1BB-EBAAA07602C1}"/>
                </a:ext>
              </a:extLst>
            </p:cNvPr>
            <p:cNvSpPr/>
            <p:nvPr/>
          </p:nvSpPr>
          <p:spPr>
            <a:xfrm>
              <a:off x="4735536" y="2744149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31" name="Obraz 30">
              <a:extLst>
                <a:ext uri="{FF2B5EF4-FFF2-40B4-BE49-F238E27FC236}">
                  <a16:creationId xmlns:a16="http://schemas.microsoft.com/office/drawing/2014/main" id="{AF918BA5-4DA8-6431-1BC3-97708B135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4" t="16434" r="33970" b="48431"/>
            <a:stretch/>
          </p:blipFill>
          <p:spPr>
            <a:xfrm>
              <a:off x="4934418" y="2862386"/>
              <a:ext cx="822960" cy="98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9840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55</Words>
  <Application>Microsoft Office PowerPoint</Application>
  <PresentationFormat>Panoramiczny</PresentationFormat>
  <Paragraphs>55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Biome</vt:lpstr>
      <vt:lpstr>Calibri</vt:lpstr>
      <vt:lpstr>Calibri Light</vt:lpstr>
      <vt:lpstr>Martel Sans Black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Niziołek Norbert (STUD)</dc:creator>
  <cp:lastModifiedBy>Niziołek Norbert (STUD)</cp:lastModifiedBy>
  <cp:revision>1</cp:revision>
  <dcterms:created xsi:type="dcterms:W3CDTF">2022-05-05T20:43:35Z</dcterms:created>
  <dcterms:modified xsi:type="dcterms:W3CDTF">2022-05-05T22:52:56Z</dcterms:modified>
</cp:coreProperties>
</file>