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7"/>
    <p:restoredTop sz="94720"/>
  </p:normalViewPr>
  <p:slideViewPr>
    <p:cSldViewPr snapToGrid="0">
      <p:cViewPr varScale="1">
        <p:scale>
          <a:sx n="113" d="100"/>
          <a:sy n="113" d="100"/>
        </p:scale>
        <p:origin x="192" y="2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xcode/resources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hyperlink" Target="https://learn.microsoft.com/en-us/windows/wsl/about" TargetMode="External"/><Relationship Id="rId5" Type="http://schemas.openxmlformats.org/officeDocument/2006/relationships/hyperlink" Target="https://git-scm.com/download/linux" TargetMode="External"/><Relationship Id="rId4" Type="http://schemas.openxmlformats.org/officeDocument/2006/relationships/hyperlink" Target="https://brew.sh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hiddy/PokemonRedExperiments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github.com/fabiocaccamo/django-admin-interface" TargetMode="External"/><Relationship Id="rId1" Type="http://schemas.openxmlformats.org/officeDocument/2006/relationships/hyperlink" Target="https://github.com/MedARC-AI/fMRI-reconstruction-NSD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ithub.com/en/pull-requests/collaborating-with-pull-requests/working-with-forks/about-forks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en.wikipedia.org/wiki/Software_versioning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xcode/resources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hyperlink" Target="https://learn.microsoft.com/en-us/windows/wsl/about" TargetMode="External"/><Relationship Id="rId5" Type="http://schemas.openxmlformats.org/officeDocument/2006/relationships/hyperlink" Target="https://git-scm.com/download/linux" TargetMode="External"/><Relationship Id="rId4" Type="http://schemas.openxmlformats.org/officeDocument/2006/relationships/hyperlink" Target="https://brew.sh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dARC-AI/fMRI-reconstruction-NSD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5.png"/><Relationship Id="rId5" Type="http://schemas.openxmlformats.org/officeDocument/2006/relationships/hyperlink" Target="https://github.com/PWhiddy/PokemonRedExperiments" TargetMode="External"/><Relationship Id="rId4" Type="http://schemas.openxmlformats.org/officeDocument/2006/relationships/hyperlink" Target="https://github.com/fabiocaccamo/django-admin-interfac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ithub.com/en/pull-requests/collaborating-with-pull-requests/working-with-forks/about-fork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versionin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B9028-BFBA-4585-BFB0-9E5A2BA041E0}" type="doc">
      <dgm:prSet loTypeId="urn:microsoft.com/office/officeart/2005/8/layout/vList2" loCatId="list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567A5521-3C2B-40E8-A40A-29E4EF35FA1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Windows</a:t>
          </a:r>
        </a:p>
      </dgm:t>
    </dgm:pt>
    <dgm:pt modelId="{8FEE3A6B-BEF6-4C76-A27F-53AF44B31238}" type="parTrans" cxnId="{989B660B-8B9E-4F70-9677-877FB0043DC3}">
      <dgm:prSet/>
      <dgm:spPr/>
      <dgm:t>
        <a:bodyPr/>
        <a:lstStyle/>
        <a:p>
          <a:endParaRPr lang="en-US"/>
        </a:p>
      </dgm:t>
    </dgm:pt>
    <dgm:pt modelId="{3E2EF39B-1D26-447D-916D-C3DBA07F1222}" type="sibTrans" cxnId="{989B660B-8B9E-4F70-9677-877FB0043DC3}">
      <dgm:prSet/>
      <dgm:spPr/>
      <dgm:t>
        <a:bodyPr/>
        <a:lstStyle/>
        <a:p>
          <a:endParaRPr lang="en-US"/>
        </a:p>
      </dgm:t>
    </dgm:pt>
    <dgm:pt modelId="{BD4657A9-2E0A-4DC4-A8B8-685AFE303F8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Windows Subsystem for Linux (WSL)</a:t>
          </a:r>
          <a:endParaRPr lang="en-US" dirty="0"/>
        </a:p>
      </dgm:t>
    </dgm:pt>
    <dgm:pt modelId="{EECE727B-3D72-4844-8A39-9275B0CF15DF}" type="parTrans" cxnId="{3078E10F-767A-4A7E-939E-FC8BFAE58EE1}">
      <dgm:prSet/>
      <dgm:spPr/>
      <dgm:t>
        <a:bodyPr/>
        <a:lstStyle/>
        <a:p>
          <a:endParaRPr lang="en-US"/>
        </a:p>
      </dgm:t>
    </dgm:pt>
    <dgm:pt modelId="{A1FC455F-D521-4889-BF73-5632C4076B52}" type="sibTrans" cxnId="{3078E10F-767A-4A7E-939E-FC8BFAE58EE1}">
      <dgm:prSet/>
      <dgm:spPr/>
      <dgm:t>
        <a:bodyPr/>
        <a:lstStyle/>
        <a:p>
          <a:endParaRPr lang="en-US"/>
        </a:p>
      </dgm:t>
    </dgm:pt>
    <dgm:pt modelId="{BB53C037-10D9-47AC-967C-EDAF080F2D7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Git for Windows</a:t>
          </a:r>
          <a:endParaRPr lang="en-US" dirty="0"/>
        </a:p>
      </dgm:t>
    </dgm:pt>
    <dgm:pt modelId="{865014C3-136B-4C8B-93C1-68EC23F922DE}" type="parTrans" cxnId="{5156CEF3-84E7-452C-BFAF-D229CBBACDBB}">
      <dgm:prSet/>
      <dgm:spPr/>
      <dgm:t>
        <a:bodyPr/>
        <a:lstStyle/>
        <a:p>
          <a:endParaRPr lang="en-US"/>
        </a:p>
      </dgm:t>
    </dgm:pt>
    <dgm:pt modelId="{5ED23A26-18EC-42E3-8D46-0FD43EA76FD4}" type="sibTrans" cxnId="{5156CEF3-84E7-452C-BFAF-D229CBBACDBB}">
      <dgm:prSet/>
      <dgm:spPr/>
      <dgm:t>
        <a:bodyPr/>
        <a:lstStyle/>
        <a:p>
          <a:endParaRPr lang="en-US"/>
        </a:p>
      </dgm:t>
    </dgm:pt>
    <dgm:pt modelId="{812DF234-00AF-4E85-ADFC-1E9AA6AE1B76}">
      <dgm:prSet/>
      <dgm:spPr>
        <a:solidFill>
          <a:schemeClr val="accent1"/>
        </a:solidFill>
      </dgm:spPr>
      <dgm:t>
        <a:bodyPr/>
        <a:lstStyle/>
        <a:p>
          <a:r>
            <a:rPr lang="en-US"/>
            <a:t>Mac</a:t>
          </a:r>
        </a:p>
      </dgm:t>
    </dgm:pt>
    <dgm:pt modelId="{A8647D76-4ECA-4440-96AC-CBB839FCD2F7}" type="parTrans" cxnId="{94F2DC93-DFA7-4AA1-9A78-89DCD6F2610B}">
      <dgm:prSet/>
      <dgm:spPr/>
      <dgm:t>
        <a:bodyPr/>
        <a:lstStyle/>
        <a:p>
          <a:endParaRPr lang="en-US"/>
        </a:p>
      </dgm:t>
    </dgm:pt>
    <dgm:pt modelId="{AE5003AC-F1C4-4173-8009-248E5FB1DE63}" type="sibTrans" cxnId="{94F2DC93-DFA7-4AA1-9A78-89DCD6F2610B}">
      <dgm:prSet/>
      <dgm:spPr/>
      <dgm:t>
        <a:bodyPr/>
        <a:lstStyle/>
        <a:p>
          <a:endParaRPr lang="en-US"/>
        </a:p>
      </dgm:t>
    </dgm:pt>
    <dgm:pt modelId="{EBC4A362-87E6-4C74-BE63-7F3AA93CD3FA}">
      <dgm:prSet/>
      <dgm:spPr/>
      <dgm:t>
        <a:bodyPr/>
        <a:lstStyle/>
        <a:p>
          <a:r>
            <a:rPr lang="en-US" dirty="0" err="1">
              <a:hlinkClick xmlns:r="http://schemas.openxmlformats.org/officeDocument/2006/relationships" r:id="rId3"/>
            </a:rPr>
            <a:t>Xcode</a:t>
          </a:r>
          <a:r>
            <a:rPr lang="en-US" dirty="0">
              <a:hlinkClick xmlns:r="http://schemas.openxmlformats.org/officeDocument/2006/relationships" r:id="rId3"/>
            </a:rPr>
            <a:t> Command Line Tools</a:t>
          </a:r>
          <a:endParaRPr lang="en-US" dirty="0"/>
        </a:p>
      </dgm:t>
    </dgm:pt>
    <dgm:pt modelId="{2F56924B-CFBE-4769-8564-CEE54E5661F1}" type="parTrans" cxnId="{9014BC78-703C-4A23-A6AF-555F535E019F}">
      <dgm:prSet/>
      <dgm:spPr/>
      <dgm:t>
        <a:bodyPr/>
        <a:lstStyle/>
        <a:p>
          <a:endParaRPr lang="en-US"/>
        </a:p>
      </dgm:t>
    </dgm:pt>
    <dgm:pt modelId="{F2A175DF-4FED-4750-9201-E186A4453FCD}" type="sibTrans" cxnId="{9014BC78-703C-4A23-A6AF-555F535E019F}">
      <dgm:prSet/>
      <dgm:spPr/>
      <dgm:t>
        <a:bodyPr/>
        <a:lstStyle/>
        <a:p>
          <a:endParaRPr lang="en-US"/>
        </a:p>
      </dgm:t>
    </dgm:pt>
    <dgm:pt modelId="{F83013CC-C9EA-4A8A-8B58-B6E77C4D3D2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brew</a:t>
          </a:r>
          <a:endParaRPr lang="en-US" dirty="0"/>
        </a:p>
      </dgm:t>
    </dgm:pt>
    <dgm:pt modelId="{26721F23-C8B5-47A9-940A-071C02F7F8C9}" type="parTrans" cxnId="{6F90322B-4DA4-4BC0-A410-7202552FCABC}">
      <dgm:prSet/>
      <dgm:spPr/>
      <dgm:t>
        <a:bodyPr/>
        <a:lstStyle/>
        <a:p>
          <a:endParaRPr lang="en-US"/>
        </a:p>
      </dgm:t>
    </dgm:pt>
    <dgm:pt modelId="{1EEF381A-8BF4-44BF-B424-926811E4E218}" type="sibTrans" cxnId="{6F90322B-4DA4-4BC0-A410-7202552FCABC}">
      <dgm:prSet/>
      <dgm:spPr/>
      <dgm:t>
        <a:bodyPr/>
        <a:lstStyle/>
        <a:p>
          <a:endParaRPr lang="en-US"/>
        </a:p>
      </dgm:t>
    </dgm:pt>
    <dgm:pt modelId="{92CBCD75-E31D-4612-8E2C-9A2C77DDA222}">
      <dgm:prSet/>
      <dgm:spPr>
        <a:solidFill>
          <a:schemeClr val="bg2"/>
        </a:solidFill>
      </dgm:spPr>
      <dgm:t>
        <a:bodyPr/>
        <a:lstStyle/>
        <a:p>
          <a:r>
            <a:rPr lang="en-US"/>
            <a:t>Linux (Often pre-installed!)</a:t>
          </a:r>
        </a:p>
      </dgm:t>
    </dgm:pt>
    <dgm:pt modelId="{B4607E1F-FD22-4E18-A016-BDF423E673D2}" type="parTrans" cxnId="{82BB7B29-381F-430F-B41A-86A906B91902}">
      <dgm:prSet/>
      <dgm:spPr/>
      <dgm:t>
        <a:bodyPr/>
        <a:lstStyle/>
        <a:p>
          <a:endParaRPr lang="en-US"/>
        </a:p>
      </dgm:t>
    </dgm:pt>
    <dgm:pt modelId="{214277C1-260C-45A7-B2BA-3812275E72B9}" type="sibTrans" cxnId="{82BB7B29-381F-430F-B41A-86A906B91902}">
      <dgm:prSet/>
      <dgm:spPr/>
      <dgm:t>
        <a:bodyPr/>
        <a:lstStyle/>
        <a:p>
          <a:endParaRPr lang="en-US"/>
        </a:p>
      </dgm:t>
    </dgm:pt>
    <dgm:pt modelId="{49A97BF3-7E3F-4A21-9000-4C1337F6C765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Debian and </a:t>
          </a:r>
          <a:r>
            <a:rPr lang="en-US" dirty="0" err="1">
              <a:hlinkClick xmlns:r="http://schemas.openxmlformats.org/officeDocument/2006/relationships" r:id="rId5"/>
            </a:rPr>
            <a:t>Redhat</a:t>
          </a:r>
          <a:endParaRPr lang="en-US" dirty="0"/>
        </a:p>
      </dgm:t>
    </dgm:pt>
    <dgm:pt modelId="{D4E7F21E-A748-4400-890D-A6496C368159}" type="parTrans" cxnId="{BFE2A67D-5F24-43D2-BA9B-1A99143C088E}">
      <dgm:prSet/>
      <dgm:spPr/>
      <dgm:t>
        <a:bodyPr/>
        <a:lstStyle/>
        <a:p>
          <a:endParaRPr lang="en-US"/>
        </a:p>
      </dgm:t>
    </dgm:pt>
    <dgm:pt modelId="{1F6EBE64-5A34-4AB8-829A-C90A020CC8A0}" type="sibTrans" cxnId="{BFE2A67D-5F24-43D2-BA9B-1A99143C088E}">
      <dgm:prSet/>
      <dgm:spPr/>
      <dgm:t>
        <a:bodyPr/>
        <a:lstStyle/>
        <a:p>
          <a:endParaRPr lang="en-US"/>
        </a:p>
      </dgm:t>
    </dgm:pt>
    <dgm:pt modelId="{1BDD10E4-3682-4BE3-A246-10F9A874759F}">
      <dgm:prSet/>
      <dgm:spPr>
        <a:solidFill>
          <a:schemeClr val="accent5"/>
        </a:solidFill>
      </dgm:spPr>
      <dgm:t>
        <a:bodyPr/>
        <a:lstStyle/>
        <a:p>
          <a:r>
            <a:rPr lang="en-US"/>
            <a:t>Princeton HPC Clusters</a:t>
          </a:r>
        </a:p>
      </dgm:t>
    </dgm:pt>
    <dgm:pt modelId="{6E220F77-88F0-40DD-AA34-96B4019A3216}" type="parTrans" cxnId="{22F35309-586A-4CAC-9228-0A9C3444354F}">
      <dgm:prSet/>
      <dgm:spPr/>
      <dgm:t>
        <a:bodyPr/>
        <a:lstStyle/>
        <a:p>
          <a:endParaRPr lang="en-US"/>
        </a:p>
      </dgm:t>
    </dgm:pt>
    <dgm:pt modelId="{2304A08F-311F-4245-891E-63B657C59FCF}" type="sibTrans" cxnId="{22F35309-586A-4CAC-9228-0A9C3444354F}">
      <dgm:prSet/>
      <dgm:spPr/>
      <dgm:t>
        <a:bodyPr/>
        <a:lstStyle/>
        <a:p>
          <a:endParaRPr lang="en-US"/>
        </a:p>
      </dgm:t>
    </dgm:pt>
    <dgm:pt modelId="{9A18C33D-7CCA-40F7-BEAF-671413695FA1}">
      <dgm:prSet/>
      <dgm:spPr/>
      <dgm:t>
        <a:bodyPr/>
        <a:lstStyle/>
        <a:p>
          <a:r>
            <a:rPr lang="en-US"/>
            <a:t>Already installed!</a:t>
          </a:r>
        </a:p>
      </dgm:t>
    </dgm:pt>
    <dgm:pt modelId="{6E44B5C5-83CB-42EC-B6D4-DCFFDC7ACE3B}" type="parTrans" cxnId="{04C63ECE-0162-4D33-8A6A-BCD997422124}">
      <dgm:prSet/>
      <dgm:spPr/>
      <dgm:t>
        <a:bodyPr/>
        <a:lstStyle/>
        <a:p>
          <a:endParaRPr lang="en-US"/>
        </a:p>
      </dgm:t>
    </dgm:pt>
    <dgm:pt modelId="{2F2E6A7A-7EC5-4DE3-900C-43E2762826BE}" type="sibTrans" cxnId="{04C63ECE-0162-4D33-8A6A-BCD997422124}">
      <dgm:prSet/>
      <dgm:spPr/>
      <dgm:t>
        <a:bodyPr/>
        <a:lstStyle/>
        <a:p>
          <a:endParaRPr lang="en-US"/>
        </a:p>
      </dgm:t>
    </dgm:pt>
    <dgm:pt modelId="{928D5825-56EC-4548-800C-5434786BCB5E}" type="pres">
      <dgm:prSet presAssocID="{FD5B9028-BFBA-4585-BFB0-9E5A2BA041E0}" presName="linear" presStyleCnt="0">
        <dgm:presLayoutVars>
          <dgm:animLvl val="lvl"/>
          <dgm:resizeHandles val="exact"/>
        </dgm:presLayoutVars>
      </dgm:prSet>
      <dgm:spPr/>
    </dgm:pt>
    <dgm:pt modelId="{02A8CF9F-9961-BC4A-A2C3-4D978BE682AE}" type="pres">
      <dgm:prSet presAssocID="{567A5521-3C2B-40E8-A40A-29E4EF35FA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C7F577-0412-3E4B-A61F-F055B3F30A25}" type="pres">
      <dgm:prSet presAssocID="{567A5521-3C2B-40E8-A40A-29E4EF35FA12}" presName="childText" presStyleLbl="revTx" presStyleIdx="0" presStyleCnt="4">
        <dgm:presLayoutVars>
          <dgm:bulletEnabled val="1"/>
        </dgm:presLayoutVars>
      </dgm:prSet>
      <dgm:spPr/>
    </dgm:pt>
    <dgm:pt modelId="{D3C1DA5B-6D03-BB43-AA96-FC9957B68542}" type="pres">
      <dgm:prSet presAssocID="{812DF234-00AF-4E85-ADFC-1E9AA6AE1B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10A1C5-53C6-E54D-A176-18320BB1EB28}" type="pres">
      <dgm:prSet presAssocID="{812DF234-00AF-4E85-ADFC-1E9AA6AE1B76}" presName="childText" presStyleLbl="revTx" presStyleIdx="1" presStyleCnt="4">
        <dgm:presLayoutVars>
          <dgm:bulletEnabled val="1"/>
        </dgm:presLayoutVars>
      </dgm:prSet>
      <dgm:spPr/>
    </dgm:pt>
    <dgm:pt modelId="{9CB26B0A-3B23-2341-9312-1CAC7FCAE48F}" type="pres">
      <dgm:prSet presAssocID="{92CBCD75-E31D-4612-8E2C-9A2C77DDA2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4AF6A6-0BAD-234F-82D5-E8F3DD4F1CD0}" type="pres">
      <dgm:prSet presAssocID="{92CBCD75-E31D-4612-8E2C-9A2C77DDA222}" presName="childText" presStyleLbl="revTx" presStyleIdx="2" presStyleCnt="4">
        <dgm:presLayoutVars>
          <dgm:bulletEnabled val="1"/>
        </dgm:presLayoutVars>
      </dgm:prSet>
      <dgm:spPr/>
    </dgm:pt>
    <dgm:pt modelId="{A8796B36-B451-E84E-87AF-E74BB166389D}" type="pres">
      <dgm:prSet presAssocID="{1BDD10E4-3682-4BE3-A246-10F9A87475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75E402-9FB1-6644-BC82-7A35A43A87A2}" type="pres">
      <dgm:prSet presAssocID="{1BDD10E4-3682-4BE3-A246-10F9A874759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2F35309-586A-4CAC-9228-0A9C3444354F}" srcId="{FD5B9028-BFBA-4585-BFB0-9E5A2BA041E0}" destId="{1BDD10E4-3682-4BE3-A246-10F9A874759F}" srcOrd="3" destOrd="0" parTransId="{6E220F77-88F0-40DD-AA34-96B4019A3216}" sibTransId="{2304A08F-311F-4245-891E-63B657C59FCF}"/>
    <dgm:cxn modelId="{989B660B-8B9E-4F70-9677-877FB0043DC3}" srcId="{FD5B9028-BFBA-4585-BFB0-9E5A2BA041E0}" destId="{567A5521-3C2B-40E8-A40A-29E4EF35FA12}" srcOrd="0" destOrd="0" parTransId="{8FEE3A6B-BEF6-4C76-A27F-53AF44B31238}" sibTransId="{3E2EF39B-1D26-447D-916D-C3DBA07F1222}"/>
    <dgm:cxn modelId="{3078E10F-767A-4A7E-939E-FC8BFAE58EE1}" srcId="{567A5521-3C2B-40E8-A40A-29E4EF35FA12}" destId="{BD4657A9-2E0A-4DC4-A8B8-685AFE303F80}" srcOrd="0" destOrd="0" parTransId="{EECE727B-3D72-4844-8A39-9275B0CF15DF}" sibTransId="{A1FC455F-D521-4889-BF73-5632C4076B52}"/>
    <dgm:cxn modelId="{31926413-6DD0-214B-85F6-05D7EA350E4F}" type="presOf" srcId="{1BDD10E4-3682-4BE3-A246-10F9A874759F}" destId="{A8796B36-B451-E84E-87AF-E74BB166389D}" srcOrd="0" destOrd="0" presId="urn:microsoft.com/office/officeart/2005/8/layout/vList2"/>
    <dgm:cxn modelId="{D5CD6F22-082B-7244-B62C-AAE6E9499080}" type="presOf" srcId="{FD5B9028-BFBA-4585-BFB0-9E5A2BA041E0}" destId="{928D5825-56EC-4548-800C-5434786BCB5E}" srcOrd="0" destOrd="0" presId="urn:microsoft.com/office/officeart/2005/8/layout/vList2"/>
    <dgm:cxn modelId="{50446023-4EB5-2B46-B766-07813AFCAB8B}" type="presOf" srcId="{49A97BF3-7E3F-4A21-9000-4C1337F6C765}" destId="{D14AF6A6-0BAD-234F-82D5-E8F3DD4F1CD0}" srcOrd="0" destOrd="0" presId="urn:microsoft.com/office/officeart/2005/8/layout/vList2"/>
    <dgm:cxn modelId="{82BB7B29-381F-430F-B41A-86A906B91902}" srcId="{FD5B9028-BFBA-4585-BFB0-9E5A2BA041E0}" destId="{92CBCD75-E31D-4612-8E2C-9A2C77DDA222}" srcOrd="2" destOrd="0" parTransId="{B4607E1F-FD22-4E18-A016-BDF423E673D2}" sibTransId="{214277C1-260C-45A7-B2BA-3812275E72B9}"/>
    <dgm:cxn modelId="{6F90322B-4DA4-4BC0-A410-7202552FCABC}" srcId="{812DF234-00AF-4E85-ADFC-1E9AA6AE1B76}" destId="{F83013CC-C9EA-4A8A-8B58-B6E77C4D3D2F}" srcOrd="1" destOrd="0" parTransId="{26721F23-C8B5-47A9-940A-071C02F7F8C9}" sibTransId="{1EEF381A-8BF4-44BF-B424-926811E4E218}"/>
    <dgm:cxn modelId="{53C1B850-8117-1542-995A-083F62C4A785}" type="presOf" srcId="{9A18C33D-7CCA-40F7-BEAF-671413695FA1}" destId="{1A75E402-9FB1-6644-BC82-7A35A43A87A2}" srcOrd="0" destOrd="0" presId="urn:microsoft.com/office/officeart/2005/8/layout/vList2"/>
    <dgm:cxn modelId="{2E8C3D51-3916-F849-B8E7-A7700E7551C4}" type="presOf" srcId="{BB53C037-10D9-47AC-967C-EDAF080F2D7A}" destId="{4CC7F577-0412-3E4B-A61F-F055B3F30A25}" srcOrd="0" destOrd="1" presId="urn:microsoft.com/office/officeart/2005/8/layout/vList2"/>
    <dgm:cxn modelId="{4C045A52-008B-0546-81FD-486CCC576EEB}" type="presOf" srcId="{92CBCD75-E31D-4612-8E2C-9A2C77DDA222}" destId="{9CB26B0A-3B23-2341-9312-1CAC7FCAE48F}" srcOrd="0" destOrd="0" presId="urn:microsoft.com/office/officeart/2005/8/layout/vList2"/>
    <dgm:cxn modelId="{E53AB666-13C7-5E44-9CF2-AFBDABF6DB41}" type="presOf" srcId="{F83013CC-C9EA-4A8A-8B58-B6E77C4D3D2F}" destId="{FB10A1C5-53C6-E54D-A176-18320BB1EB28}" srcOrd="0" destOrd="1" presId="urn:microsoft.com/office/officeart/2005/8/layout/vList2"/>
    <dgm:cxn modelId="{36588E69-F5EC-F54D-9A9C-3D210912EA4C}" type="presOf" srcId="{567A5521-3C2B-40E8-A40A-29E4EF35FA12}" destId="{02A8CF9F-9961-BC4A-A2C3-4D978BE682AE}" srcOrd="0" destOrd="0" presId="urn:microsoft.com/office/officeart/2005/8/layout/vList2"/>
    <dgm:cxn modelId="{9014BC78-703C-4A23-A6AF-555F535E019F}" srcId="{812DF234-00AF-4E85-ADFC-1E9AA6AE1B76}" destId="{EBC4A362-87E6-4C74-BE63-7F3AA93CD3FA}" srcOrd="0" destOrd="0" parTransId="{2F56924B-CFBE-4769-8564-CEE54E5661F1}" sibTransId="{F2A175DF-4FED-4750-9201-E186A4453FCD}"/>
    <dgm:cxn modelId="{BFE2A67D-5F24-43D2-BA9B-1A99143C088E}" srcId="{92CBCD75-E31D-4612-8E2C-9A2C77DDA222}" destId="{49A97BF3-7E3F-4A21-9000-4C1337F6C765}" srcOrd="0" destOrd="0" parTransId="{D4E7F21E-A748-4400-890D-A6496C368159}" sibTransId="{1F6EBE64-5A34-4AB8-829A-C90A020CC8A0}"/>
    <dgm:cxn modelId="{9D7DB97D-6362-4149-B0BD-6BF59C047EE6}" type="presOf" srcId="{BD4657A9-2E0A-4DC4-A8B8-685AFE303F80}" destId="{4CC7F577-0412-3E4B-A61F-F055B3F30A25}" srcOrd="0" destOrd="0" presId="urn:microsoft.com/office/officeart/2005/8/layout/vList2"/>
    <dgm:cxn modelId="{94F2DC93-DFA7-4AA1-9A78-89DCD6F2610B}" srcId="{FD5B9028-BFBA-4585-BFB0-9E5A2BA041E0}" destId="{812DF234-00AF-4E85-ADFC-1E9AA6AE1B76}" srcOrd="1" destOrd="0" parTransId="{A8647D76-4ECA-4440-96AC-CBB839FCD2F7}" sibTransId="{AE5003AC-F1C4-4173-8009-248E5FB1DE63}"/>
    <dgm:cxn modelId="{7B4024C9-341A-C34A-B874-01616AE90E6B}" type="presOf" srcId="{EBC4A362-87E6-4C74-BE63-7F3AA93CD3FA}" destId="{FB10A1C5-53C6-E54D-A176-18320BB1EB28}" srcOrd="0" destOrd="0" presId="urn:microsoft.com/office/officeart/2005/8/layout/vList2"/>
    <dgm:cxn modelId="{04C63ECE-0162-4D33-8A6A-BCD997422124}" srcId="{1BDD10E4-3682-4BE3-A246-10F9A874759F}" destId="{9A18C33D-7CCA-40F7-BEAF-671413695FA1}" srcOrd="0" destOrd="0" parTransId="{6E44B5C5-83CB-42EC-B6D4-DCFFDC7ACE3B}" sibTransId="{2F2E6A7A-7EC5-4DE3-900C-43E2762826BE}"/>
    <dgm:cxn modelId="{6E8CB4ED-5808-D148-9A92-EC6FEEBB98F1}" type="presOf" srcId="{812DF234-00AF-4E85-ADFC-1E9AA6AE1B76}" destId="{D3C1DA5B-6D03-BB43-AA96-FC9957B68542}" srcOrd="0" destOrd="0" presId="urn:microsoft.com/office/officeart/2005/8/layout/vList2"/>
    <dgm:cxn modelId="{5156CEF3-84E7-452C-BFAF-D229CBBACDBB}" srcId="{567A5521-3C2B-40E8-A40A-29E4EF35FA12}" destId="{BB53C037-10D9-47AC-967C-EDAF080F2D7A}" srcOrd="1" destOrd="0" parTransId="{865014C3-136B-4C8B-93C1-68EC23F922DE}" sibTransId="{5ED23A26-18EC-42E3-8D46-0FD43EA76FD4}"/>
    <dgm:cxn modelId="{E9329237-1FCB-4246-8E2B-D8C312F40D7D}" type="presParOf" srcId="{928D5825-56EC-4548-800C-5434786BCB5E}" destId="{02A8CF9F-9961-BC4A-A2C3-4D978BE682AE}" srcOrd="0" destOrd="0" presId="urn:microsoft.com/office/officeart/2005/8/layout/vList2"/>
    <dgm:cxn modelId="{9DE31592-3280-2241-B462-F4B3E718C25A}" type="presParOf" srcId="{928D5825-56EC-4548-800C-5434786BCB5E}" destId="{4CC7F577-0412-3E4B-A61F-F055B3F30A25}" srcOrd="1" destOrd="0" presId="urn:microsoft.com/office/officeart/2005/8/layout/vList2"/>
    <dgm:cxn modelId="{52AD3ABE-F637-6C47-972E-06A6B4548C8A}" type="presParOf" srcId="{928D5825-56EC-4548-800C-5434786BCB5E}" destId="{D3C1DA5B-6D03-BB43-AA96-FC9957B68542}" srcOrd="2" destOrd="0" presId="urn:microsoft.com/office/officeart/2005/8/layout/vList2"/>
    <dgm:cxn modelId="{60805627-3772-3144-BF65-C5938EEB94B1}" type="presParOf" srcId="{928D5825-56EC-4548-800C-5434786BCB5E}" destId="{FB10A1C5-53C6-E54D-A176-18320BB1EB28}" srcOrd="3" destOrd="0" presId="urn:microsoft.com/office/officeart/2005/8/layout/vList2"/>
    <dgm:cxn modelId="{86740CF1-A351-7F44-9569-4576CB2B0C41}" type="presParOf" srcId="{928D5825-56EC-4548-800C-5434786BCB5E}" destId="{9CB26B0A-3B23-2341-9312-1CAC7FCAE48F}" srcOrd="4" destOrd="0" presId="urn:microsoft.com/office/officeart/2005/8/layout/vList2"/>
    <dgm:cxn modelId="{0C665007-ABE1-E64F-B21A-B14C673788FE}" type="presParOf" srcId="{928D5825-56EC-4548-800C-5434786BCB5E}" destId="{D14AF6A6-0BAD-234F-82D5-E8F3DD4F1CD0}" srcOrd="5" destOrd="0" presId="urn:microsoft.com/office/officeart/2005/8/layout/vList2"/>
    <dgm:cxn modelId="{8047A588-EC22-954E-8F05-9C8EF26E462D}" type="presParOf" srcId="{928D5825-56EC-4548-800C-5434786BCB5E}" destId="{A8796B36-B451-E84E-87AF-E74BB166389D}" srcOrd="6" destOrd="0" presId="urn:microsoft.com/office/officeart/2005/8/layout/vList2"/>
    <dgm:cxn modelId="{E76BCE1D-7498-644C-AFA5-57536FF59E16}" type="presParOf" srcId="{928D5825-56EC-4548-800C-5434786BCB5E}" destId="{1A75E402-9FB1-6644-BC82-7A35A43A87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BD0D6-50D7-459D-AD70-71B20A04014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1A2A91-1F59-4783-89A7-FF13A6EDA66C}">
      <dgm:prSet/>
      <dgm:spPr/>
      <dgm:t>
        <a:bodyPr/>
        <a:lstStyle/>
        <a:p>
          <a:pPr>
            <a:defRPr b="1"/>
          </a:pPr>
          <a:r>
            <a:rPr lang="en-US"/>
            <a:t>Some good example repos I’ve come across:</a:t>
          </a:r>
        </a:p>
      </dgm:t>
    </dgm:pt>
    <dgm:pt modelId="{14CF2434-29D1-483B-B553-7A9BE0E3EED7}" type="parTrans" cxnId="{B4346452-5A8A-4597-B360-6B842CCD2EE9}">
      <dgm:prSet/>
      <dgm:spPr/>
      <dgm:t>
        <a:bodyPr/>
        <a:lstStyle/>
        <a:p>
          <a:endParaRPr lang="en-US"/>
        </a:p>
      </dgm:t>
    </dgm:pt>
    <dgm:pt modelId="{34FE4D0B-A1CD-42D1-B93D-6F4B79279054}" type="sibTrans" cxnId="{B4346452-5A8A-4597-B360-6B842CCD2EE9}">
      <dgm:prSet/>
      <dgm:spPr/>
      <dgm:t>
        <a:bodyPr/>
        <a:lstStyle/>
        <a:p>
          <a:endParaRPr lang="en-US"/>
        </a:p>
      </dgm:t>
    </dgm:pt>
    <dgm:pt modelId="{B0AA4DF8-4445-46B0-B533-EFEF88CBC51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https://github.com/MedARC-AI/fMRI-reconstruction-NSD</a:t>
          </a:r>
          <a:endParaRPr lang="en-US"/>
        </a:p>
      </dgm:t>
    </dgm:pt>
    <dgm:pt modelId="{91EEC9E6-2BDE-4333-9EFF-F1B00F563EA9}" type="parTrans" cxnId="{DCAAAF75-9C34-4051-9720-4C58592AB9C8}">
      <dgm:prSet/>
      <dgm:spPr/>
      <dgm:t>
        <a:bodyPr/>
        <a:lstStyle/>
        <a:p>
          <a:endParaRPr lang="en-US"/>
        </a:p>
      </dgm:t>
    </dgm:pt>
    <dgm:pt modelId="{E9D8C593-B10D-4664-9588-DB6005F24085}" type="sibTrans" cxnId="{DCAAAF75-9C34-4051-9720-4C58592AB9C8}">
      <dgm:prSet/>
      <dgm:spPr/>
      <dgm:t>
        <a:bodyPr/>
        <a:lstStyle/>
        <a:p>
          <a:endParaRPr lang="en-US"/>
        </a:p>
      </dgm:t>
    </dgm:pt>
    <dgm:pt modelId="{D0D359F3-E5DE-4917-A4BC-BB84FD181BE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https://github.com/fabiocaccamo/django-admin-interface</a:t>
          </a:r>
          <a:endParaRPr lang="en-US" dirty="0"/>
        </a:p>
      </dgm:t>
    </dgm:pt>
    <dgm:pt modelId="{90B24631-901C-4336-842F-30B43DEE0534}" type="parTrans" cxnId="{6967E88E-646B-4052-9BB3-CF8CC172AD3A}">
      <dgm:prSet/>
      <dgm:spPr/>
      <dgm:t>
        <a:bodyPr/>
        <a:lstStyle/>
        <a:p>
          <a:endParaRPr lang="en-US"/>
        </a:p>
      </dgm:t>
    </dgm:pt>
    <dgm:pt modelId="{08EDAC55-34D8-4AF5-95B5-8BDBF4178372}" type="sibTrans" cxnId="{6967E88E-646B-4052-9BB3-CF8CC172AD3A}">
      <dgm:prSet/>
      <dgm:spPr/>
      <dgm:t>
        <a:bodyPr/>
        <a:lstStyle/>
        <a:p>
          <a:endParaRPr lang="en-US"/>
        </a:p>
      </dgm:t>
    </dgm:pt>
    <dgm:pt modelId="{87C08D0A-09EE-40C3-87A0-64FA9C3543F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https://github.com/PWhiddy/PokemonRedExperiments</a:t>
          </a:r>
          <a:endParaRPr lang="en-US" dirty="0"/>
        </a:p>
      </dgm:t>
    </dgm:pt>
    <dgm:pt modelId="{5FED9BFF-AED6-467E-861B-BB57F0D9794B}" type="parTrans" cxnId="{7A32DA4E-C133-4D8B-8B00-04628418E6D5}">
      <dgm:prSet/>
      <dgm:spPr/>
      <dgm:t>
        <a:bodyPr/>
        <a:lstStyle/>
        <a:p>
          <a:endParaRPr lang="en-US"/>
        </a:p>
      </dgm:t>
    </dgm:pt>
    <dgm:pt modelId="{B15EE241-E975-408F-9959-B5F3D8BD220A}" type="sibTrans" cxnId="{7A32DA4E-C133-4D8B-8B00-04628418E6D5}">
      <dgm:prSet/>
      <dgm:spPr/>
      <dgm:t>
        <a:bodyPr/>
        <a:lstStyle/>
        <a:p>
          <a:endParaRPr lang="en-US"/>
        </a:p>
      </dgm:t>
    </dgm:pt>
    <dgm:pt modelId="{51F227C5-BFAA-4288-852A-93652D9A7BD0}">
      <dgm:prSet/>
      <dgm:spPr/>
      <dgm:t>
        <a:bodyPr/>
        <a:lstStyle/>
        <a:p>
          <a:pPr>
            <a:defRPr b="1"/>
          </a:pPr>
          <a:r>
            <a:rPr lang="en-US"/>
            <a:t>Useful activities on others’ repos:</a:t>
          </a:r>
        </a:p>
      </dgm:t>
    </dgm:pt>
    <dgm:pt modelId="{0D0C4932-E36B-4C46-B5A0-2AB15AEBA01C}" type="parTrans" cxnId="{5F55E9FD-A061-410A-A828-CB761B7AB591}">
      <dgm:prSet/>
      <dgm:spPr/>
      <dgm:t>
        <a:bodyPr/>
        <a:lstStyle/>
        <a:p>
          <a:endParaRPr lang="en-US"/>
        </a:p>
      </dgm:t>
    </dgm:pt>
    <dgm:pt modelId="{773CAEEC-0909-4FE2-B1FA-98A6A05A4AC7}" type="sibTrans" cxnId="{5F55E9FD-A061-410A-A828-CB761B7AB591}">
      <dgm:prSet/>
      <dgm:spPr/>
      <dgm:t>
        <a:bodyPr/>
        <a:lstStyle/>
        <a:p>
          <a:endParaRPr lang="en-US"/>
        </a:p>
      </dgm:t>
    </dgm:pt>
    <dgm:pt modelId="{24EF6149-364D-4ADE-B600-F9F176966DEA}">
      <dgm:prSet/>
      <dgm:spPr/>
      <dgm:t>
        <a:bodyPr/>
        <a:lstStyle/>
        <a:p>
          <a:r>
            <a:rPr lang="en-US"/>
            <a:t>Using git blame to see “who changed what when”</a:t>
          </a:r>
        </a:p>
      </dgm:t>
    </dgm:pt>
    <dgm:pt modelId="{A4B9ABB3-4561-45BC-BAEC-5893D00DF7EA}" type="parTrans" cxnId="{7CD64A1E-5DBB-4C37-80CA-E9B2D7033655}">
      <dgm:prSet/>
      <dgm:spPr/>
      <dgm:t>
        <a:bodyPr/>
        <a:lstStyle/>
        <a:p>
          <a:endParaRPr lang="en-US"/>
        </a:p>
      </dgm:t>
    </dgm:pt>
    <dgm:pt modelId="{C37E3D55-8F27-438D-964E-4801FB055774}" type="sibTrans" cxnId="{7CD64A1E-5DBB-4C37-80CA-E9B2D7033655}">
      <dgm:prSet/>
      <dgm:spPr/>
      <dgm:t>
        <a:bodyPr/>
        <a:lstStyle/>
        <a:p>
          <a:endParaRPr lang="en-US"/>
        </a:p>
      </dgm:t>
    </dgm:pt>
    <dgm:pt modelId="{DEB704FF-74CE-4BC0-93F9-9B36DDB8170B}">
      <dgm:prSet/>
      <dgm:spPr/>
      <dgm:t>
        <a:bodyPr/>
        <a:lstStyle/>
        <a:p>
          <a:r>
            <a:rPr lang="en-US"/>
            <a:t>Using search to find code you’re interested in</a:t>
          </a:r>
        </a:p>
      </dgm:t>
    </dgm:pt>
    <dgm:pt modelId="{63DE5229-0394-4B0C-9971-62AD2058ACD2}" type="parTrans" cxnId="{8327B06B-282F-4949-AB88-4D8A1A9213DD}">
      <dgm:prSet/>
      <dgm:spPr/>
      <dgm:t>
        <a:bodyPr/>
        <a:lstStyle/>
        <a:p>
          <a:endParaRPr lang="en-US"/>
        </a:p>
      </dgm:t>
    </dgm:pt>
    <dgm:pt modelId="{CB63117A-0582-4088-9411-B5CF503F38CE}" type="sibTrans" cxnId="{8327B06B-282F-4949-AB88-4D8A1A9213DD}">
      <dgm:prSet/>
      <dgm:spPr/>
      <dgm:t>
        <a:bodyPr/>
        <a:lstStyle/>
        <a:p>
          <a:endParaRPr lang="en-US"/>
        </a:p>
      </dgm:t>
    </dgm:pt>
    <dgm:pt modelId="{91F343E6-6E39-4F94-92DD-044D4A0144D4}">
      <dgm:prSet/>
      <dgm:spPr/>
      <dgm:t>
        <a:bodyPr/>
        <a:lstStyle/>
        <a:p>
          <a:r>
            <a:rPr lang="en-US"/>
            <a:t>Viewing branches</a:t>
          </a:r>
        </a:p>
      </dgm:t>
    </dgm:pt>
    <dgm:pt modelId="{B9BFDDED-F2ED-4503-AA03-F5B5C3F176D8}" type="parTrans" cxnId="{319D8E11-4704-4156-925D-8270D4138456}">
      <dgm:prSet/>
      <dgm:spPr/>
      <dgm:t>
        <a:bodyPr/>
        <a:lstStyle/>
        <a:p>
          <a:endParaRPr lang="en-US"/>
        </a:p>
      </dgm:t>
    </dgm:pt>
    <dgm:pt modelId="{43982621-6C06-4A3F-9334-A768217D8E86}" type="sibTrans" cxnId="{319D8E11-4704-4156-925D-8270D4138456}">
      <dgm:prSet/>
      <dgm:spPr/>
      <dgm:t>
        <a:bodyPr/>
        <a:lstStyle/>
        <a:p>
          <a:endParaRPr lang="en-US"/>
        </a:p>
      </dgm:t>
    </dgm:pt>
    <dgm:pt modelId="{5648D334-920C-494A-8D7B-17B4D64EE95C}">
      <dgm:prSet/>
      <dgm:spPr/>
      <dgm:t>
        <a:bodyPr/>
        <a:lstStyle/>
        <a:p>
          <a:r>
            <a:rPr lang="en-US"/>
            <a:t>Viewing release history</a:t>
          </a:r>
        </a:p>
      </dgm:t>
    </dgm:pt>
    <dgm:pt modelId="{08BC792C-9AC8-46AA-BD0A-B405B78512F4}" type="parTrans" cxnId="{F1781631-763F-4274-8678-D4AE53BB8D5E}">
      <dgm:prSet/>
      <dgm:spPr/>
      <dgm:t>
        <a:bodyPr/>
        <a:lstStyle/>
        <a:p>
          <a:endParaRPr lang="en-US"/>
        </a:p>
      </dgm:t>
    </dgm:pt>
    <dgm:pt modelId="{F86CC69E-B66E-4D02-933C-03F8FB4F08D5}" type="sibTrans" cxnId="{F1781631-763F-4274-8678-D4AE53BB8D5E}">
      <dgm:prSet/>
      <dgm:spPr/>
      <dgm:t>
        <a:bodyPr/>
        <a:lstStyle/>
        <a:p>
          <a:endParaRPr lang="en-US"/>
        </a:p>
      </dgm:t>
    </dgm:pt>
    <dgm:pt modelId="{170C0D53-80B0-4FC5-920C-96EC84946CAB}">
      <dgm:prSet/>
      <dgm:spPr/>
      <dgm:t>
        <a:bodyPr/>
        <a:lstStyle/>
        <a:p>
          <a:r>
            <a:rPr lang="en-US"/>
            <a:t>Viewing and opening issues</a:t>
          </a:r>
        </a:p>
      </dgm:t>
    </dgm:pt>
    <dgm:pt modelId="{12C07022-57E9-4E9F-8B41-9B82E159BB1B}" type="parTrans" cxnId="{B205F46E-A288-45E7-8F2C-EA183D683D11}">
      <dgm:prSet/>
      <dgm:spPr/>
      <dgm:t>
        <a:bodyPr/>
        <a:lstStyle/>
        <a:p>
          <a:endParaRPr lang="en-US"/>
        </a:p>
      </dgm:t>
    </dgm:pt>
    <dgm:pt modelId="{15673C8F-06AE-476E-96A9-464F33F61433}" type="sibTrans" cxnId="{B205F46E-A288-45E7-8F2C-EA183D683D11}">
      <dgm:prSet/>
      <dgm:spPr/>
      <dgm:t>
        <a:bodyPr/>
        <a:lstStyle/>
        <a:p>
          <a:endParaRPr lang="en-US"/>
        </a:p>
      </dgm:t>
    </dgm:pt>
    <dgm:pt modelId="{253CE121-3C12-4968-B3C9-91316C1AE32B}">
      <dgm:prSet/>
      <dgm:spPr/>
      <dgm:t>
        <a:bodyPr/>
        <a:lstStyle/>
        <a:p>
          <a:r>
            <a:rPr lang="en-US"/>
            <a:t>Staring and Subscribing</a:t>
          </a:r>
        </a:p>
      </dgm:t>
    </dgm:pt>
    <dgm:pt modelId="{93144889-04EC-41BA-87F0-2373725F267D}" type="parTrans" cxnId="{72C80438-4929-4965-9501-CCC41D3309C2}">
      <dgm:prSet/>
      <dgm:spPr/>
      <dgm:t>
        <a:bodyPr/>
        <a:lstStyle/>
        <a:p>
          <a:endParaRPr lang="en-US"/>
        </a:p>
      </dgm:t>
    </dgm:pt>
    <dgm:pt modelId="{09A28D9F-6231-449C-8867-B1C7AFCA8D04}" type="sibTrans" cxnId="{72C80438-4929-4965-9501-CCC41D3309C2}">
      <dgm:prSet/>
      <dgm:spPr/>
      <dgm:t>
        <a:bodyPr/>
        <a:lstStyle/>
        <a:p>
          <a:endParaRPr lang="en-US"/>
        </a:p>
      </dgm:t>
    </dgm:pt>
    <dgm:pt modelId="{0E19E016-FD0E-4A3D-A325-171697449A1A}" type="pres">
      <dgm:prSet presAssocID="{465BD0D6-50D7-459D-AD70-71B20A04014F}" presName="root" presStyleCnt="0">
        <dgm:presLayoutVars>
          <dgm:dir/>
          <dgm:resizeHandles val="exact"/>
        </dgm:presLayoutVars>
      </dgm:prSet>
      <dgm:spPr/>
    </dgm:pt>
    <dgm:pt modelId="{3C648631-C7B9-4CCB-A2CD-A8AD575C1F6E}" type="pres">
      <dgm:prSet presAssocID="{561A2A91-1F59-4783-89A7-FF13A6EDA66C}" presName="compNode" presStyleCnt="0"/>
      <dgm:spPr/>
    </dgm:pt>
    <dgm:pt modelId="{11A97EBC-4AD0-4309-8C7D-74B8ACDA4CC7}" type="pres">
      <dgm:prSet presAssocID="{561A2A91-1F59-4783-89A7-FF13A6EDA66C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A875848-6EC2-4614-824C-F57038E00A95}" type="pres">
      <dgm:prSet presAssocID="{561A2A91-1F59-4783-89A7-FF13A6EDA66C}" presName="iconSpace" presStyleCnt="0"/>
      <dgm:spPr/>
    </dgm:pt>
    <dgm:pt modelId="{70ED53F9-3442-4951-AAAD-372619EEAF70}" type="pres">
      <dgm:prSet presAssocID="{561A2A91-1F59-4783-89A7-FF13A6EDA66C}" presName="parTx" presStyleLbl="revTx" presStyleIdx="0" presStyleCnt="4">
        <dgm:presLayoutVars>
          <dgm:chMax val="0"/>
          <dgm:chPref val="0"/>
        </dgm:presLayoutVars>
      </dgm:prSet>
      <dgm:spPr/>
    </dgm:pt>
    <dgm:pt modelId="{98D16F69-E725-4744-88F7-068FEC7C9F8B}" type="pres">
      <dgm:prSet presAssocID="{561A2A91-1F59-4783-89A7-FF13A6EDA66C}" presName="txSpace" presStyleCnt="0"/>
      <dgm:spPr/>
    </dgm:pt>
    <dgm:pt modelId="{287B59BC-80C7-40D2-9E8C-1E639188E7E2}" type="pres">
      <dgm:prSet presAssocID="{561A2A91-1F59-4783-89A7-FF13A6EDA66C}" presName="desTx" presStyleLbl="revTx" presStyleIdx="1" presStyleCnt="4">
        <dgm:presLayoutVars/>
      </dgm:prSet>
      <dgm:spPr/>
    </dgm:pt>
    <dgm:pt modelId="{29FCA8E2-F061-4D64-8B4F-E5D3BF376EB3}" type="pres">
      <dgm:prSet presAssocID="{34FE4D0B-A1CD-42D1-B93D-6F4B79279054}" presName="sibTrans" presStyleCnt="0"/>
      <dgm:spPr/>
    </dgm:pt>
    <dgm:pt modelId="{93926B34-67BA-4EAA-9F7A-841738185ACA}" type="pres">
      <dgm:prSet presAssocID="{51F227C5-BFAA-4288-852A-93652D9A7BD0}" presName="compNode" presStyleCnt="0"/>
      <dgm:spPr/>
    </dgm:pt>
    <dgm:pt modelId="{7EA553A5-F331-4263-8037-7268A6037342}" type="pres">
      <dgm:prSet presAssocID="{51F227C5-BFAA-4288-852A-93652D9A7BD0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8AC64DD-5BB0-40AF-A74C-663E42D5741F}" type="pres">
      <dgm:prSet presAssocID="{51F227C5-BFAA-4288-852A-93652D9A7BD0}" presName="iconSpace" presStyleCnt="0"/>
      <dgm:spPr/>
    </dgm:pt>
    <dgm:pt modelId="{4DDF7B3F-5CEE-45B4-A9AC-D700EA80EC1B}" type="pres">
      <dgm:prSet presAssocID="{51F227C5-BFAA-4288-852A-93652D9A7BD0}" presName="parTx" presStyleLbl="revTx" presStyleIdx="2" presStyleCnt="4">
        <dgm:presLayoutVars>
          <dgm:chMax val="0"/>
          <dgm:chPref val="0"/>
        </dgm:presLayoutVars>
      </dgm:prSet>
      <dgm:spPr/>
    </dgm:pt>
    <dgm:pt modelId="{2620896D-71A0-45D1-AD81-D8845BEC96E7}" type="pres">
      <dgm:prSet presAssocID="{51F227C5-BFAA-4288-852A-93652D9A7BD0}" presName="txSpace" presStyleCnt="0"/>
      <dgm:spPr/>
    </dgm:pt>
    <dgm:pt modelId="{E435DA41-D860-483C-B29F-2C610723BB9A}" type="pres">
      <dgm:prSet presAssocID="{51F227C5-BFAA-4288-852A-93652D9A7BD0}" presName="desTx" presStyleLbl="revTx" presStyleIdx="3" presStyleCnt="4">
        <dgm:presLayoutVars/>
      </dgm:prSet>
      <dgm:spPr/>
    </dgm:pt>
  </dgm:ptLst>
  <dgm:cxnLst>
    <dgm:cxn modelId="{319D8E11-4704-4156-925D-8270D4138456}" srcId="{51F227C5-BFAA-4288-852A-93652D9A7BD0}" destId="{91F343E6-6E39-4F94-92DD-044D4A0144D4}" srcOrd="2" destOrd="0" parTransId="{B9BFDDED-F2ED-4503-AA03-F5B5C3F176D8}" sibTransId="{43982621-6C06-4A3F-9334-A768217D8E86}"/>
    <dgm:cxn modelId="{7CD64A1E-5DBB-4C37-80CA-E9B2D7033655}" srcId="{51F227C5-BFAA-4288-852A-93652D9A7BD0}" destId="{24EF6149-364D-4ADE-B600-F9F176966DEA}" srcOrd="0" destOrd="0" parTransId="{A4B9ABB3-4561-45BC-BAEC-5893D00DF7EA}" sibTransId="{C37E3D55-8F27-438D-964E-4801FB055774}"/>
    <dgm:cxn modelId="{F1781631-763F-4274-8678-D4AE53BB8D5E}" srcId="{51F227C5-BFAA-4288-852A-93652D9A7BD0}" destId="{5648D334-920C-494A-8D7B-17B4D64EE95C}" srcOrd="3" destOrd="0" parTransId="{08BC792C-9AC8-46AA-BD0A-B405B78512F4}" sibTransId="{F86CC69E-B66E-4D02-933C-03F8FB4F08D5}"/>
    <dgm:cxn modelId="{6994A132-C4BF-4ADC-B301-E7AD40514192}" type="presOf" srcId="{B0AA4DF8-4445-46B0-B533-EFEF88CBC518}" destId="{287B59BC-80C7-40D2-9E8C-1E639188E7E2}" srcOrd="0" destOrd="0" presId="urn:microsoft.com/office/officeart/2018/2/layout/IconLabelDescriptionList"/>
    <dgm:cxn modelId="{72C80438-4929-4965-9501-CCC41D3309C2}" srcId="{51F227C5-BFAA-4288-852A-93652D9A7BD0}" destId="{253CE121-3C12-4968-B3C9-91316C1AE32B}" srcOrd="5" destOrd="0" parTransId="{93144889-04EC-41BA-87F0-2373725F267D}" sibTransId="{09A28D9F-6231-449C-8867-B1C7AFCA8D04}"/>
    <dgm:cxn modelId="{7A32DA4E-C133-4D8B-8B00-04628418E6D5}" srcId="{561A2A91-1F59-4783-89A7-FF13A6EDA66C}" destId="{87C08D0A-09EE-40C3-87A0-64FA9C3543F8}" srcOrd="2" destOrd="0" parTransId="{5FED9BFF-AED6-467E-861B-BB57F0D9794B}" sibTransId="{B15EE241-E975-408F-9959-B5F3D8BD220A}"/>
    <dgm:cxn modelId="{B4346452-5A8A-4597-B360-6B842CCD2EE9}" srcId="{465BD0D6-50D7-459D-AD70-71B20A04014F}" destId="{561A2A91-1F59-4783-89A7-FF13A6EDA66C}" srcOrd="0" destOrd="0" parTransId="{14CF2434-29D1-483B-B553-7A9BE0E3EED7}" sibTransId="{34FE4D0B-A1CD-42D1-B93D-6F4B79279054}"/>
    <dgm:cxn modelId="{A1843F68-6202-4F90-A278-FAE2E010D29E}" type="presOf" srcId="{87C08D0A-09EE-40C3-87A0-64FA9C3543F8}" destId="{287B59BC-80C7-40D2-9E8C-1E639188E7E2}" srcOrd="0" destOrd="2" presId="urn:microsoft.com/office/officeart/2018/2/layout/IconLabelDescriptionList"/>
    <dgm:cxn modelId="{8327B06B-282F-4949-AB88-4D8A1A9213DD}" srcId="{51F227C5-BFAA-4288-852A-93652D9A7BD0}" destId="{DEB704FF-74CE-4BC0-93F9-9B36DDB8170B}" srcOrd="1" destOrd="0" parTransId="{63DE5229-0394-4B0C-9971-62AD2058ACD2}" sibTransId="{CB63117A-0582-4088-9411-B5CF503F38CE}"/>
    <dgm:cxn modelId="{B205F46E-A288-45E7-8F2C-EA183D683D11}" srcId="{51F227C5-BFAA-4288-852A-93652D9A7BD0}" destId="{170C0D53-80B0-4FC5-920C-96EC84946CAB}" srcOrd="4" destOrd="0" parTransId="{12C07022-57E9-4E9F-8B41-9B82E159BB1B}" sibTransId="{15673C8F-06AE-476E-96A9-464F33F61433}"/>
    <dgm:cxn modelId="{73F6746F-41D6-4338-AEFB-940E27BDA115}" type="presOf" srcId="{253CE121-3C12-4968-B3C9-91316C1AE32B}" destId="{E435DA41-D860-483C-B29F-2C610723BB9A}" srcOrd="0" destOrd="5" presId="urn:microsoft.com/office/officeart/2018/2/layout/IconLabelDescriptionList"/>
    <dgm:cxn modelId="{DCAAAF75-9C34-4051-9720-4C58592AB9C8}" srcId="{561A2A91-1F59-4783-89A7-FF13A6EDA66C}" destId="{B0AA4DF8-4445-46B0-B533-EFEF88CBC518}" srcOrd="0" destOrd="0" parTransId="{91EEC9E6-2BDE-4333-9EFF-F1B00F563EA9}" sibTransId="{E9D8C593-B10D-4664-9588-DB6005F24085}"/>
    <dgm:cxn modelId="{6967E88E-646B-4052-9BB3-CF8CC172AD3A}" srcId="{561A2A91-1F59-4783-89A7-FF13A6EDA66C}" destId="{D0D359F3-E5DE-4917-A4BC-BB84FD181BE0}" srcOrd="1" destOrd="0" parTransId="{90B24631-901C-4336-842F-30B43DEE0534}" sibTransId="{08EDAC55-34D8-4AF5-95B5-8BDBF4178372}"/>
    <dgm:cxn modelId="{9BC47290-3176-4C89-8F93-BC3026378011}" type="presOf" srcId="{561A2A91-1F59-4783-89A7-FF13A6EDA66C}" destId="{70ED53F9-3442-4951-AAAD-372619EEAF70}" srcOrd="0" destOrd="0" presId="urn:microsoft.com/office/officeart/2018/2/layout/IconLabelDescriptionList"/>
    <dgm:cxn modelId="{A2E50C9C-0829-4A47-B396-A47DFC7ABD05}" type="presOf" srcId="{170C0D53-80B0-4FC5-920C-96EC84946CAB}" destId="{E435DA41-D860-483C-B29F-2C610723BB9A}" srcOrd="0" destOrd="4" presId="urn:microsoft.com/office/officeart/2018/2/layout/IconLabelDescriptionList"/>
    <dgm:cxn modelId="{75E29DA9-D97C-4206-B7ED-1F373F24409B}" type="presOf" srcId="{DEB704FF-74CE-4BC0-93F9-9B36DDB8170B}" destId="{E435DA41-D860-483C-B29F-2C610723BB9A}" srcOrd="0" destOrd="1" presId="urn:microsoft.com/office/officeart/2018/2/layout/IconLabelDescriptionList"/>
    <dgm:cxn modelId="{B88E8AAE-FFE2-4A5A-B611-710D46559EB5}" type="presOf" srcId="{5648D334-920C-494A-8D7B-17B4D64EE95C}" destId="{E435DA41-D860-483C-B29F-2C610723BB9A}" srcOrd="0" destOrd="3" presId="urn:microsoft.com/office/officeart/2018/2/layout/IconLabelDescriptionList"/>
    <dgm:cxn modelId="{064045CC-E558-4F80-BB8A-9EBDEF935503}" type="presOf" srcId="{91F343E6-6E39-4F94-92DD-044D4A0144D4}" destId="{E435DA41-D860-483C-B29F-2C610723BB9A}" srcOrd="0" destOrd="2" presId="urn:microsoft.com/office/officeart/2018/2/layout/IconLabelDescriptionList"/>
    <dgm:cxn modelId="{365787E5-E1C9-48BD-AB36-9B246543B293}" type="presOf" srcId="{D0D359F3-E5DE-4917-A4BC-BB84FD181BE0}" destId="{287B59BC-80C7-40D2-9E8C-1E639188E7E2}" srcOrd="0" destOrd="1" presId="urn:microsoft.com/office/officeart/2018/2/layout/IconLabelDescriptionList"/>
    <dgm:cxn modelId="{014711EF-A930-4AB1-B508-2C74F58058FF}" type="presOf" srcId="{465BD0D6-50D7-459D-AD70-71B20A04014F}" destId="{0E19E016-FD0E-4A3D-A325-171697449A1A}" srcOrd="0" destOrd="0" presId="urn:microsoft.com/office/officeart/2018/2/layout/IconLabelDescriptionList"/>
    <dgm:cxn modelId="{740BF0F2-3031-45D7-BA0F-40884119AF04}" type="presOf" srcId="{51F227C5-BFAA-4288-852A-93652D9A7BD0}" destId="{4DDF7B3F-5CEE-45B4-A9AC-D700EA80EC1B}" srcOrd="0" destOrd="0" presId="urn:microsoft.com/office/officeart/2018/2/layout/IconLabelDescriptionList"/>
    <dgm:cxn modelId="{13E807F5-994E-40DE-A038-AD73140C1DF0}" type="presOf" srcId="{24EF6149-364D-4ADE-B600-F9F176966DEA}" destId="{E435DA41-D860-483C-B29F-2C610723BB9A}" srcOrd="0" destOrd="0" presId="urn:microsoft.com/office/officeart/2018/2/layout/IconLabelDescriptionList"/>
    <dgm:cxn modelId="{5F55E9FD-A061-410A-A828-CB761B7AB591}" srcId="{465BD0D6-50D7-459D-AD70-71B20A04014F}" destId="{51F227C5-BFAA-4288-852A-93652D9A7BD0}" srcOrd="1" destOrd="0" parTransId="{0D0C4932-E36B-4C46-B5A0-2AB15AEBA01C}" sibTransId="{773CAEEC-0909-4FE2-B1FA-98A6A05A4AC7}"/>
    <dgm:cxn modelId="{695C48CD-DC4C-4F15-A5C7-CE1B4DFCA464}" type="presParOf" srcId="{0E19E016-FD0E-4A3D-A325-171697449A1A}" destId="{3C648631-C7B9-4CCB-A2CD-A8AD575C1F6E}" srcOrd="0" destOrd="0" presId="urn:microsoft.com/office/officeart/2018/2/layout/IconLabelDescriptionList"/>
    <dgm:cxn modelId="{D410BBE6-F66D-4703-8B0F-B63E00480924}" type="presParOf" srcId="{3C648631-C7B9-4CCB-A2CD-A8AD575C1F6E}" destId="{11A97EBC-4AD0-4309-8C7D-74B8ACDA4CC7}" srcOrd="0" destOrd="0" presId="urn:microsoft.com/office/officeart/2018/2/layout/IconLabelDescriptionList"/>
    <dgm:cxn modelId="{0454DBD4-F6DF-471C-B1EE-5263D6262EDD}" type="presParOf" srcId="{3C648631-C7B9-4CCB-A2CD-A8AD575C1F6E}" destId="{7A875848-6EC2-4614-824C-F57038E00A95}" srcOrd="1" destOrd="0" presId="urn:microsoft.com/office/officeart/2018/2/layout/IconLabelDescriptionList"/>
    <dgm:cxn modelId="{D2F1F474-0945-469C-9EA4-1EDF219895ED}" type="presParOf" srcId="{3C648631-C7B9-4CCB-A2CD-A8AD575C1F6E}" destId="{70ED53F9-3442-4951-AAAD-372619EEAF70}" srcOrd="2" destOrd="0" presId="urn:microsoft.com/office/officeart/2018/2/layout/IconLabelDescriptionList"/>
    <dgm:cxn modelId="{3A5C03B5-5417-422E-B78D-96A2CED7BF08}" type="presParOf" srcId="{3C648631-C7B9-4CCB-A2CD-A8AD575C1F6E}" destId="{98D16F69-E725-4744-88F7-068FEC7C9F8B}" srcOrd="3" destOrd="0" presId="urn:microsoft.com/office/officeart/2018/2/layout/IconLabelDescriptionList"/>
    <dgm:cxn modelId="{0FD62BED-E5BC-451E-B5E3-C9F15854F914}" type="presParOf" srcId="{3C648631-C7B9-4CCB-A2CD-A8AD575C1F6E}" destId="{287B59BC-80C7-40D2-9E8C-1E639188E7E2}" srcOrd="4" destOrd="0" presId="urn:microsoft.com/office/officeart/2018/2/layout/IconLabelDescriptionList"/>
    <dgm:cxn modelId="{6F2884D0-DAA7-4B21-970C-34035A308734}" type="presParOf" srcId="{0E19E016-FD0E-4A3D-A325-171697449A1A}" destId="{29FCA8E2-F061-4D64-8B4F-E5D3BF376EB3}" srcOrd="1" destOrd="0" presId="urn:microsoft.com/office/officeart/2018/2/layout/IconLabelDescriptionList"/>
    <dgm:cxn modelId="{A96A7577-EFD8-49EF-8764-EE74E53B1109}" type="presParOf" srcId="{0E19E016-FD0E-4A3D-A325-171697449A1A}" destId="{93926B34-67BA-4EAA-9F7A-841738185ACA}" srcOrd="2" destOrd="0" presId="urn:microsoft.com/office/officeart/2018/2/layout/IconLabelDescriptionList"/>
    <dgm:cxn modelId="{55F08CB0-E180-4312-96A7-ACEC3602698D}" type="presParOf" srcId="{93926B34-67BA-4EAA-9F7A-841738185ACA}" destId="{7EA553A5-F331-4263-8037-7268A6037342}" srcOrd="0" destOrd="0" presId="urn:microsoft.com/office/officeart/2018/2/layout/IconLabelDescriptionList"/>
    <dgm:cxn modelId="{E56B707E-7C3F-45E8-B2F1-E9E4D38D24AB}" type="presParOf" srcId="{93926B34-67BA-4EAA-9F7A-841738185ACA}" destId="{E8AC64DD-5BB0-40AF-A74C-663E42D5741F}" srcOrd="1" destOrd="0" presId="urn:microsoft.com/office/officeart/2018/2/layout/IconLabelDescriptionList"/>
    <dgm:cxn modelId="{9B617A0E-2166-490E-800C-F8587CEA6EBC}" type="presParOf" srcId="{93926B34-67BA-4EAA-9F7A-841738185ACA}" destId="{4DDF7B3F-5CEE-45B4-A9AC-D700EA80EC1B}" srcOrd="2" destOrd="0" presId="urn:microsoft.com/office/officeart/2018/2/layout/IconLabelDescriptionList"/>
    <dgm:cxn modelId="{37233C66-B158-49C3-A524-A1DC732585EA}" type="presParOf" srcId="{93926B34-67BA-4EAA-9F7A-841738185ACA}" destId="{2620896D-71A0-45D1-AD81-D8845BEC96E7}" srcOrd="3" destOrd="0" presId="urn:microsoft.com/office/officeart/2018/2/layout/IconLabelDescriptionList"/>
    <dgm:cxn modelId="{486A3B23-3045-4F9B-B8AB-330B2CA301AB}" type="presParOf" srcId="{93926B34-67BA-4EAA-9F7A-841738185ACA}" destId="{E435DA41-D860-483C-B29F-2C610723BB9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82E34F-1ABF-47FB-9DF6-CFA110CDCE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486B9-0539-45BF-9860-363DDAAF8858}">
      <dgm:prSet/>
      <dgm:spPr/>
      <dgm:t>
        <a:bodyPr/>
        <a:lstStyle/>
        <a:p>
          <a:r>
            <a:rPr lang="en-US"/>
            <a:t>Forking a repository</a:t>
          </a:r>
        </a:p>
      </dgm:t>
    </dgm:pt>
    <dgm:pt modelId="{20EC7392-6BDE-4D4C-8FA0-571C380DEB75}" type="parTrans" cxnId="{BBABE9D6-D6A6-40D3-98E5-22993A0CD040}">
      <dgm:prSet/>
      <dgm:spPr/>
      <dgm:t>
        <a:bodyPr/>
        <a:lstStyle/>
        <a:p>
          <a:endParaRPr lang="en-US"/>
        </a:p>
      </dgm:t>
    </dgm:pt>
    <dgm:pt modelId="{7C224471-07FC-40ED-B6B5-BD5E257DC0DF}" type="sibTrans" cxnId="{BBABE9D6-D6A6-40D3-98E5-22993A0CD040}">
      <dgm:prSet/>
      <dgm:spPr/>
      <dgm:t>
        <a:bodyPr/>
        <a:lstStyle/>
        <a:p>
          <a:endParaRPr lang="en-US"/>
        </a:p>
      </dgm:t>
    </dgm:pt>
    <dgm:pt modelId="{E166AB1E-2BA2-4D38-942D-FE54EC5AAAEC}">
      <dgm:prSet/>
      <dgm:spPr/>
      <dgm:t>
        <a:bodyPr/>
        <a:lstStyle/>
        <a:p>
          <a:r>
            <a:rPr lang="en-US"/>
            <a:t>Make sure this is what you really want - if you have permissions for the original repo you could always make a branch…</a:t>
          </a:r>
        </a:p>
      </dgm:t>
    </dgm:pt>
    <dgm:pt modelId="{B8EE3367-C4C9-460F-965E-46AF2280369F}" type="parTrans" cxnId="{0C3A532A-D793-4C68-91D3-006155566291}">
      <dgm:prSet/>
      <dgm:spPr/>
      <dgm:t>
        <a:bodyPr/>
        <a:lstStyle/>
        <a:p>
          <a:endParaRPr lang="en-US"/>
        </a:p>
      </dgm:t>
    </dgm:pt>
    <dgm:pt modelId="{7BD0E49A-18CF-46EB-A18C-1E4D7D3EA5A7}" type="sibTrans" cxnId="{0C3A532A-D793-4C68-91D3-006155566291}">
      <dgm:prSet/>
      <dgm:spPr/>
      <dgm:t>
        <a:bodyPr/>
        <a:lstStyle/>
        <a:p>
          <a:endParaRPr lang="en-US"/>
        </a:p>
      </dgm:t>
    </dgm:pt>
    <dgm:pt modelId="{476523C5-BE84-4C03-8B2F-40274E6916D6}">
      <dgm:prSet/>
      <dgm:spPr/>
      <dgm:t>
        <a:bodyPr/>
        <a:lstStyle/>
        <a:p>
          <a:r>
            <a:rPr lang="en-US"/>
            <a:t>See </a:t>
          </a:r>
          <a:r>
            <a:rPr lang="en-US">
              <a:hlinkClick xmlns:r="http://schemas.openxmlformats.org/officeDocument/2006/relationships" r:id="rId1"/>
            </a:rPr>
            <a:t>https://docs.github.com/en/pull-requests/collaborating-with-pull-requests/working-with-forks/about-forks</a:t>
          </a:r>
          <a:endParaRPr lang="en-US"/>
        </a:p>
      </dgm:t>
    </dgm:pt>
    <dgm:pt modelId="{B7DA74A4-12A9-417F-B3FC-254C9CF95A10}" type="parTrans" cxnId="{5543D25D-B840-401F-8B93-A5ED1060F5B1}">
      <dgm:prSet/>
      <dgm:spPr/>
      <dgm:t>
        <a:bodyPr/>
        <a:lstStyle/>
        <a:p>
          <a:endParaRPr lang="en-US"/>
        </a:p>
      </dgm:t>
    </dgm:pt>
    <dgm:pt modelId="{9BEA3C96-5405-4730-B4B7-1798493866CD}" type="sibTrans" cxnId="{5543D25D-B840-401F-8B93-A5ED1060F5B1}">
      <dgm:prSet/>
      <dgm:spPr/>
      <dgm:t>
        <a:bodyPr/>
        <a:lstStyle/>
        <a:p>
          <a:endParaRPr lang="en-US"/>
        </a:p>
      </dgm:t>
    </dgm:pt>
    <dgm:pt modelId="{701A969E-8175-4C15-8E13-2E79E952A004}">
      <dgm:prSet/>
      <dgm:spPr/>
      <dgm:t>
        <a:bodyPr/>
        <a:lstStyle/>
        <a:p>
          <a:r>
            <a:rPr lang="en-US"/>
            <a:t>GitHub Projects</a:t>
          </a:r>
        </a:p>
      </dgm:t>
    </dgm:pt>
    <dgm:pt modelId="{8CAA7353-C498-4154-A310-D01AD09234F9}" type="parTrans" cxnId="{AB69C0AD-46AA-439A-9F25-9159F044DCF9}">
      <dgm:prSet/>
      <dgm:spPr/>
      <dgm:t>
        <a:bodyPr/>
        <a:lstStyle/>
        <a:p>
          <a:endParaRPr lang="en-US"/>
        </a:p>
      </dgm:t>
    </dgm:pt>
    <dgm:pt modelId="{803179C4-2E8D-4E8E-A332-ECA8E140547A}" type="sibTrans" cxnId="{AB69C0AD-46AA-439A-9F25-9159F044DCF9}">
      <dgm:prSet/>
      <dgm:spPr/>
      <dgm:t>
        <a:bodyPr/>
        <a:lstStyle/>
        <a:p>
          <a:endParaRPr lang="en-US"/>
        </a:p>
      </dgm:t>
    </dgm:pt>
    <dgm:pt modelId="{0180DC32-2C23-469B-97A6-25E38B01446B}">
      <dgm:prSet/>
      <dgm:spPr/>
      <dgm:t>
        <a:bodyPr/>
        <a:lstStyle/>
        <a:p>
          <a:r>
            <a:rPr lang="en-US"/>
            <a:t>You can make issue lists or boards spanning one or multiple repos</a:t>
          </a:r>
        </a:p>
      </dgm:t>
    </dgm:pt>
    <dgm:pt modelId="{A256F6E9-2555-4B8E-AE5E-C3DD35507CBB}" type="parTrans" cxnId="{537B8146-A4C3-4B13-95A1-34204B40289A}">
      <dgm:prSet/>
      <dgm:spPr/>
      <dgm:t>
        <a:bodyPr/>
        <a:lstStyle/>
        <a:p>
          <a:endParaRPr lang="en-US"/>
        </a:p>
      </dgm:t>
    </dgm:pt>
    <dgm:pt modelId="{0171CE41-9D60-4863-886E-AD5769F0D1A4}" type="sibTrans" cxnId="{537B8146-A4C3-4B13-95A1-34204B40289A}">
      <dgm:prSet/>
      <dgm:spPr/>
      <dgm:t>
        <a:bodyPr/>
        <a:lstStyle/>
        <a:p>
          <a:endParaRPr lang="en-US"/>
        </a:p>
      </dgm:t>
    </dgm:pt>
    <dgm:pt modelId="{93D06965-750A-405E-8BFF-73C46AFBE551}">
      <dgm:prSet/>
      <dgm:spPr/>
      <dgm:t>
        <a:bodyPr/>
        <a:lstStyle/>
        <a:p>
          <a:r>
            <a:rPr lang="en-US"/>
            <a:t>Pull Requests</a:t>
          </a:r>
        </a:p>
      </dgm:t>
    </dgm:pt>
    <dgm:pt modelId="{6A694779-DD37-491C-9AE4-5385320B6002}" type="parTrans" cxnId="{82AC0E0C-6340-47E3-8549-128BEBB32714}">
      <dgm:prSet/>
      <dgm:spPr/>
      <dgm:t>
        <a:bodyPr/>
        <a:lstStyle/>
        <a:p>
          <a:endParaRPr lang="en-US"/>
        </a:p>
      </dgm:t>
    </dgm:pt>
    <dgm:pt modelId="{4E03BD36-7FA0-470C-BFAF-61CD40FDDFD6}" type="sibTrans" cxnId="{82AC0E0C-6340-47E3-8549-128BEBB32714}">
      <dgm:prSet/>
      <dgm:spPr/>
      <dgm:t>
        <a:bodyPr/>
        <a:lstStyle/>
        <a:p>
          <a:endParaRPr lang="en-US"/>
        </a:p>
      </dgm:t>
    </dgm:pt>
    <dgm:pt modelId="{D4A1C04D-B7E6-466E-AC56-D18BB092991F}">
      <dgm:prSet/>
      <dgm:spPr/>
      <dgm:t>
        <a:bodyPr/>
        <a:lstStyle/>
        <a:p>
          <a:r>
            <a:rPr lang="en-US"/>
            <a:t>Allow web-based comments and corrections to code changes before merge</a:t>
          </a:r>
        </a:p>
      </dgm:t>
    </dgm:pt>
    <dgm:pt modelId="{62A11892-484B-432F-BDFA-9B3C7EC8A96E}" type="parTrans" cxnId="{ED9A4E01-D5F9-4B74-B3A8-A6E82585BB2F}">
      <dgm:prSet/>
      <dgm:spPr/>
      <dgm:t>
        <a:bodyPr/>
        <a:lstStyle/>
        <a:p>
          <a:endParaRPr lang="en-US"/>
        </a:p>
      </dgm:t>
    </dgm:pt>
    <dgm:pt modelId="{EB6447DB-7B5C-4AA8-BA42-90F494B6E826}" type="sibTrans" cxnId="{ED9A4E01-D5F9-4B74-B3A8-A6E82585BB2F}">
      <dgm:prSet/>
      <dgm:spPr/>
      <dgm:t>
        <a:bodyPr/>
        <a:lstStyle/>
        <a:p>
          <a:endParaRPr lang="en-US"/>
        </a:p>
      </dgm:t>
    </dgm:pt>
    <dgm:pt modelId="{B3EB7DF7-0BB1-46D9-B4DD-81DE430BDF5D}">
      <dgm:prSet/>
      <dgm:spPr/>
      <dgm:t>
        <a:bodyPr/>
        <a:lstStyle/>
        <a:p>
          <a:r>
            <a:rPr lang="en-US"/>
            <a:t>Can be useful to require these so that there is some level of code review</a:t>
          </a:r>
        </a:p>
      </dgm:t>
    </dgm:pt>
    <dgm:pt modelId="{642123FA-3C5D-4004-AA3C-6307E3B83251}" type="parTrans" cxnId="{3A64E725-5E1E-4690-A55E-49404FE319BD}">
      <dgm:prSet/>
      <dgm:spPr/>
      <dgm:t>
        <a:bodyPr/>
        <a:lstStyle/>
        <a:p>
          <a:endParaRPr lang="en-US"/>
        </a:p>
      </dgm:t>
    </dgm:pt>
    <dgm:pt modelId="{81BDBC0F-32A2-4723-A261-7350BDCAD2B7}" type="sibTrans" cxnId="{3A64E725-5E1E-4690-A55E-49404FE319BD}">
      <dgm:prSet/>
      <dgm:spPr/>
      <dgm:t>
        <a:bodyPr/>
        <a:lstStyle/>
        <a:p>
          <a:endParaRPr lang="en-US"/>
        </a:p>
      </dgm:t>
    </dgm:pt>
    <dgm:pt modelId="{DE9B9DC0-C23C-497E-B3C7-C5E51AA90EFB}">
      <dgm:prSet/>
      <dgm:spPr/>
      <dgm:t>
        <a:bodyPr/>
        <a:lstStyle/>
        <a:p>
          <a:r>
            <a:rPr lang="en-US"/>
            <a:t>Required if you’re requesting changes in a fork be merged back to the owner’s repo</a:t>
          </a:r>
        </a:p>
      </dgm:t>
    </dgm:pt>
    <dgm:pt modelId="{7C45640B-4ED1-4C47-9BE3-54205753FFF4}" type="parTrans" cxnId="{2F465246-BE44-431B-8954-405AA12B9358}">
      <dgm:prSet/>
      <dgm:spPr/>
      <dgm:t>
        <a:bodyPr/>
        <a:lstStyle/>
        <a:p>
          <a:endParaRPr lang="en-US"/>
        </a:p>
      </dgm:t>
    </dgm:pt>
    <dgm:pt modelId="{F401A5FD-6F71-4743-ABF2-5CC52CDEEB37}" type="sibTrans" cxnId="{2F465246-BE44-431B-8954-405AA12B9358}">
      <dgm:prSet/>
      <dgm:spPr/>
      <dgm:t>
        <a:bodyPr/>
        <a:lstStyle/>
        <a:p>
          <a:endParaRPr lang="en-US"/>
        </a:p>
      </dgm:t>
    </dgm:pt>
    <dgm:pt modelId="{42E2C617-D2AC-3645-8C63-A6BDFE1900B0}" type="pres">
      <dgm:prSet presAssocID="{4D82E34F-1ABF-47FB-9DF6-CFA110CDCED6}" presName="linear" presStyleCnt="0">
        <dgm:presLayoutVars>
          <dgm:dir/>
          <dgm:animLvl val="lvl"/>
          <dgm:resizeHandles val="exact"/>
        </dgm:presLayoutVars>
      </dgm:prSet>
      <dgm:spPr/>
    </dgm:pt>
    <dgm:pt modelId="{D446475D-3292-8245-AF3D-A054DDAD6731}" type="pres">
      <dgm:prSet presAssocID="{08E486B9-0539-45BF-9860-363DDAAF8858}" presName="parentLin" presStyleCnt="0"/>
      <dgm:spPr/>
    </dgm:pt>
    <dgm:pt modelId="{06EC34CE-229E-574D-97AB-407F764A3113}" type="pres">
      <dgm:prSet presAssocID="{08E486B9-0539-45BF-9860-363DDAAF8858}" presName="parentLeftMargin" presStyleLbl="node1" presStyleIdx="0" presStyleCnt="3"/>
      <dgm:spPr/>
    </dgm:pt>
    <dgm:pt modelId="{DEE891D1-E79E-AE45-842F-36FCEFBC35E8}" type="pres">
      <dgm:prSet presAssocID="{08E486B9-0539-45BF-9860-363DDAAF88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BF2DD4-3499-094A-B931-6D7EED8BD73E}" type="pres">
      <dgm:prSet presAssocID="{08E486B9-0539-45BF-9860-363DDAAF8858}" presName="negativeSpace" presStyleCnt="0"/>
      <dgm:spPr/>
    </dgm:pt>
    <dgm:pt modelId="{A45E5455-2F87-F846-A9B3-65A23517B316}" type="pres">
      <dgm:prSet presAssocID="{08E486B9-0539-45BF-9860-363DDAAF8858}" presName="childText" presStyleLbl="conFgAcc1" presStyleIdx="0" presStyleCnt="3">
        <dgm:presLayoutVars>
          <dgm:bulletEnabled val="1"/>
        </dgm:presLayoutVars>
      </dgm:prSet>
      <dgm:spPr/>
    </dgm:pt>
    <dgm:pt modelId="{47482DC9-1814-F040-8506-D3CF7416F589}" type="pres">
      <dgm:prSet presAssocID="{7C224471-07FC-40ED-B6B5-BD5E257DC0DF}" presName="spaceBetweenRectangles" presStyleCnt="0"/>
      <dgm:spPr/>
    </dgm:pt>
    <dgm:pt modelId="{D0BA6777-BF02-6D41-A479-31F15F854676}" type="pres">
      <dgm:prSet presAssocID="{701A969E-8175-4C15-8E13-2E79E952A004}" presName="parentLin" presStyleCnt="0"/>
      <dgm:spPr/>
    </dgm:pt>
    <dgm:pt modelId="{7C019420-0DC6-6143-8A2E-8090FDB72A36}" type="pres">
      <dgm:prSet presAssocID="{701A969E-8175-4C15-8E13-2E79E952A004}" presName="parentLeftMargin" presStyleLbl="node1" presStyleIdx="0" presStyleCnt="3"/>
      <dgm:spPr/>
    </dgm:pt>
    <dgm:pt modelId="{D5629B2F-5218-2A47-99D1-74317E0F301A}" type="pres">
      <dgm:prSet presAssocID="{701A969E-8175-4C15-8E13-2E79E952A0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6CCF8C-AA30-574B-AAC8-748E4310EBFA}" type="pres">
      <dgm:prSet presAssocID="{701A969E-8175-4C15-8E13-2E79E952A004}" presName="negativeSpace" presStyleCnt="0"/>
      <dgm:spPr/>
    </dgm:pt>
    <dgm:pt modelId="{6CE727A1-ECE1-5A4A-9948-16E8F3056088}" type="pres">
      <dgm:prSet presAssocID="{701A969E-8175-4C15-8E13-2E79E952A004}" presName="childText" presStyleLbl="conFgAcc1" presStyleIdx="1" presStyleCnt="3">
        <dgm:presLayoutVars>
          <dgm:bulletEnabled val="1"/>
        </dgm:presLayoutVars>
      </dgm:prSet>
      <dgm:spPr/>
    </dgm:pt>
    <dgm:pt modelId="{DB8D341E-09E6-D24E-8419-8FDBF0AAF001}" type="pres">
      <dgm:prSet presAssocID="{803179C4-2E8D-4E8E-A332-ECA8E140547A}" presName="spaceBetweenRectangles" presStyleCnt="0"/>
      <dgm:spPr/>
    </dgm:pt>
    <dgm:pt modelId="{CD3E5596-5DCC-1746-A0E1-44B9CB85182C}" type="pres">
      <dgm:prSet presAssocID="{93D06965-750A-405E-8BFF-73C46AFBE551}" presName="parentLin" presStyleCnt="0"/>
      <dgm:spPr/>
    </dgm:pt>
    <dgm:pt modelId="{E80C867D-28A2-CF4F-A185-FA6FFCB7474C}" type="pres">
      <dgm:prSet presAssocID="{93D06965-750A-405E-8BFF-73C46AFBE551}" presName="parentLeftMargin" presStyleLbl="node1" presStyleIdx="1" presStyleCnt="3"/>
      <dgm:spPr/>
    </dgm:pt>
    <dgm:pt modelId="{94697FFF-DA9E-A94C-8616-0BEC38249318}" type="pres">
      <dgm:prSet presAssocID="{93D06965-750A-405E-8BFF-73C46AFBE5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9586E6-E727-924D-BE8C-A30392FA1D37}" type="pres">
      <dgm:prSet presAssocID="{93D06965-750A-405E-8BFF-73C46AFBE551}" presName="negativeSpace" presStyleCnt="0"/>
      <dgm:spPr/>
    </dgm:pt>
    <dgm:pt modelId="{62AA046D-E3AA-824E-B099-E6BA21801DC7}" type="pres">
      <dgm:prSet presAssocID="{93D06965-750A-405E-8BFF-73C46AFBE5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9A4E01-D5F9-4B74-B3A8-A6E82585BB2F}" srcId="{93D06965-750A-405E-8BFF-73C46AFBE551}" destId="{D4A1C04D-B7E6-466E-AC56-D18BB092991F}" srcOrd="0" destOrd="0" parTransId="{62A11892-484B-432F-BDFA-9B3C7EC8A96E}" sibTransId="{EB6447DB-7B5C-4AA8-BA42-90F494B6E826}"/>
    <dgm:cxn modelId="{82AC0E0C-6340-47E3-8549-128BEBB32714}" srcId="{4D82E34F-1ABF-47FB-9DF6-CFA110CDCED6}" destId="{93D06965-750A-405E-8BFF-73C46AFBE551}" srcOrd="2" destOrd="0" parTransId="{6A694779-DD37-491C-9AE4-5385320B6002}" sibTransId="{4E03BD36-7FA0-470C-BFAF-61CD40FDDFD6}"/>
    <dgm:cxn modelId="{C3F32D18-70FD-E247-801C-264F721BB81A}" type="presOf" srcId="{701A969E-8175-4C15-8E13-2E79E952A004}" destId="{7C019420-0DC6-6143-8A2E-8090FDB72A36}" srcOrd="0" destOrd="0" presId="urn:microsoft.com/office/officeart/2005/8/layout/list1"/>
    <dgm:cxn modelId="{2A954A1E-4F56-D646-84F5-6B97CE234A13}" type="presOf" srcId="{93D06965-750A-405E-8BFF-73C46AFBE551}" destId="{E80C867D-28A2-CF4F-A185-FA6FFCB7474C}" srcOrd="0" destOrd="0" presId="urn:microsoft.com/office/officeart/2005/8/layout/list1"/>
    <dgm:cxn modelId="{3A64E725-5E1E-4690-A55E-49404FE319BD}" srcId="{93D06965-750A-405E-8BFF-73C46AFBE551}" destId="{B3EB7DF7-0BB1-46D9-B4DD-81DE430BDF5D}" srcOrd="1" destOrd="0" parTransId="{642123FA-3C5D-4004-AA3C-6307E3B83251}" sibTransId="{81BDBC0F-32A2-4723-A261-7350BDCAD2B7}"/>
    <dgm:cxn modelId="{919F3E26-B19A-6C46-98B7-2B59F0B2ADA6}" type="presOf" srcId="{08E486B9-0539-45BF-9860-363DDAAF8858}" destId="{06EC34CE-229E-574D-97AB-407F764A3113}" srcOrd="0" destOrd="0" presId="urn:microsoft.com/office/officeart/2005/8/layout/list1"/>
    <dgm:cxn modelId="{0C3A532A-D793-4C68-91D3-006155566291}" srcId="{08E486B9-0539-45BF-9860-363DDAAF8858}" destId="{E166AB1E-2BA2-4D38-942D-FE54EC5AAAEC}" srcOrd="0" destOrd="0" parTransId="{B8EE3367-C4C9-460F-965E-46AF2280369F}" sibTransId="{7BD0E49A-18CF-46EB-A18C-1E4D7D3EA5A7}"/>
    <dgm:cxn modelId="{933B0131-6B65-4240-A94F-4D407983FC4B}" type="presOf" srcId="{701A969E-8175-4C15-8E13-2E79E952A004}" destId="{D5629B2F-5218-2A47-99D1-74317E0F301A}" srcOrd="1" destOrd="0" presId="urn:microsoft.com/office/officeart/2005/8/layout/list1"/>
    <dgm:cxn modelId="{217EEF3A-20B0-6B49-B0D4-28B7A3B9BBE1}" type="presOf" srcId="{B3EB7DF7-0BB1-46D9-B4DD-81DE430BDF5D}" destId="{62AA046D-E3AA-824E-B099-E6BA21801DC7}" srcOrd="0" destOrd="1" presId="urn:microsoft.com/office/officeart/2005/8/layout/list1"/>
    <dgm:cxn modelId="{2F465246-BE44-431B-8954-405AA12B9358}" srcId="{93D06965-750A-405E-8BFF-73C46AFBE551}" destId="{DE9B9DC0-C23C-497E-B3C7-C5E51AA90EFB}" srcOrd="2" destOrd="0" parTransId="{7C45640B-4ED1-4C47-9BE3-54205753FFF4}" sibTransId="{F401A5FD-6F71-4743-ABF2-5CC52CDEEB37}"/>
    <dgm:cxn modelId="{537B8146-A4C3-4B13-95A1-34204B40289A}" srcId="{701A969E-8175-4C15-8E13-2E79E952A004}" destId="{0180DC32-2C23-469B-97A6-25E38B01446B}" srcOrd="0" destOrd="0" parTransId="{A256F6E9-2555-4B8E-AE5E-C3DD35507CBB}" sibTransId="{0171CE41-9D60-4863-886E-AD5769F0D1A4}"/>
    <dgm:cxn modelId="{5543D25D-B840-401F-8B93-A5ED1060F5B1}" srcId="{08E486B9-0539-45BF-9860-363DDAAF8858}" destId="{476523C5-BE84-4C03-8B2F-40274E6916D6}" srcOrd="1" destOrd="0" parTransId="{B7DA74A4-12A9-417F-B3FC-254C9CF95A10}" sibTransId="{9BEA3C96-5405-4730-B4B7-1798493866CD}"/>
    <dgm:cxn modelId="{FF00885F-B5EA-6E4F-9FDC-EDA57566BF45}" type="presOf" srcId="{4D82E34F-1ABF-47FB-9DF6-CFA110CDCED6}" destId="{42E2C617-D2AC-3645-8C63-A6BDFE1900B0}" srcOrd="0" destOrd="0" presId="urn:microsoft.com/office/officeart/2005/8/layout/list1"/>
    <dgm:cxn modelId="{0C744660-BD61-874D-AF54-9747D0A193B8}" type="presOf" srcId="{D4A1C04D-B7E6-466E-AC56-D18BB092991F}" destId="{62AA046D-E3AA-824E-B099-E6BA21801DC7}" srcOrd="0" destOrd="0" presId="urn:microsoft.com/office/officeart/2005/8/layout/list1"/>
    <dgm:cxn modelId="{8F2A2361-4456-4C4F-8870-23482073A3D4}" type="presOf" srcId="{E166AB1E-2BA2-4D38-942D-FE54EC5AAAEC}" destId="{A45E5455-2F87-F846-A9B3-65A23517B316}" srcOrd="0" destOrd="0" presId="urn:microsoft.com/office/officeart/2005/8/layout/list1"/>
    <dgm:cxn modelId="{20917279-CE8C-B342-90AA-05C0E3028079}" type="presOf" srcId="{DE9B9DC0-C23C-497E-B3C7-C5E51AA90EFB}" destId="{62AA046D-E3AA-824E-B099-E6BA21801DC7}" srcOrd="0" destOrd="2" presId="urn:microsoft.com/office/officeart/2005/8/layout/list1"/>
    <dgm:cxn modelId="{AB69C0AD-46AA-439A-9F25-9159F044DCF9}" srcId="{4D82E34F-1ABF-47FB-9DF6-CFA110CDCED6}" destId="{701A969E-8175-4C15-8E13-2E79E952A004}" srcOrd="1" destOrd="0" parTransId="{8CAA7353-C498-4154-A310-D01AD09234F9}" sibTransId="{803179C4-2E8D-4E8E-A332-ECA8E140547A}"/>
    <dgm:cxn modelId="{5A477EBC-D3CB-C249-90C5-59AD931DE289}" type="presOf" srcId="{93D06965-750A-405E-8BFF-73C46AFBE551}" destId="{94697FFF-DA9E-A94C-8616-0BEC38249318}" srcOrd="1" destOrd="0" presId="urn:microsoft.com/office/officeart/2005/8/layout/list1"/>
    <dgm:cxn modelId="{828326C1-8BF0-CF47-8160-A27CFE08DDDF}" type="presOf" srcId="{08E486B9-0539-45BF-9860-363DDAAF8858}" destId="{DEE891D1-E79E-AE45-842F-36FCEFBC35E8}" srcOrd="1" destOrd="0" presId="urn:microsoft.com/office/officeart/2005/8/layout/list1"/>
    <dgm:cxn modelId="{BBABE9D6-D6A6-40D3-98E5-22993A0CD040}" srcId="{4D82E34F-1ABF-47FB-9DF6-CFA110CDCED6}" destId="{08E486B9-0539-45BF-9860-363DDAAF8858}" srcOrd="0" destOrd="0" parTransId="{20EC7392-6BDE-4D4C-8FA0-571C380DEB75}" sibTransId="{7C224471-07FC-40ED-B6B5-BD5E257DC0DF}"/>
    <dgm:cxn modelId="{FA1691DC-3779-9B4D-8E04-7C6AFA9E25B8}" type="presOf" srcId="{0180DC32-2C23-469B-97A6-25E38B01446B}" destId="{6CE727A1-ECE1-5A4A-9948-16E8F3056088}" srcOrd="0" destOrd="0" presId="urn:microsoft.com/office/officeart/2005/8/layout/list1"/>
    <dgm:cxn modelId="{0B9119E4-071C-C348-A6A8-02D2F50FF9EE}" type="presOf" srcId="{476523C5-BE84-4C03-8B2F-40274E6916D6}" destId="{A45E5455-2F87-F846-A9B3-65A23517B316}" srcOrd="0" destOrd="1" presId="urn:microsoft.com/office/officeart/2005/8/layout/list1"/>
    <dgm:cxn modelId="{F3AC43FD-3B33-3F46-B6FF-A774E59368F5}" type="presParOf" srcId="{42E2C617-D2AC-3645-8C63-A6BDFE1900B0}" destId="{D446475D-3292-8245-AF3D-A054DDAD6731}" srcOrd="0" destOrd="0" presId="urn:microsoft.com/office/officeart/2005/8/layout/list1"/>
    <dgm:cxn modelId="{10A88606-3F9E-5A4B-88D6-A7373A57ED4B}" type="presParOf" srcId="{D446475D-3292-8245-AF3D-A054DDAD6731}" destId="{06EC34CE-229E-574D-97AB-407F764A3113}" srcOrd="0" destOrd="0" presId="urn:microsoft.com/office/officeart/2005/8/layout/list1"/>
    <dgm:cxn modelId="{3F3C9FD3-B6A8-A640-AEE9-B734481E803A}" type="presParOf" srcId="{D446475D-3292-8245-AF3D-A054DDAD6731}" destId="{DEE891D1-E79E-AE45-842F-36FCEFBC35E8}" srcOrd="1" destOrd="0" presId="urn:microsoft.com/office/officeart/2005/8/layout/list1"/>
    <dgm:cxn modelId="{499CF283-0B26-9146-8EB3-634F36987F9E}" type="presParOf" srcId="{42E2C617-D2AC-3645-8C63-A6BDFE1900B0}" destId="{16BF2DD4-3499-094A-B931-6D7EED8BD73E}" srcOrd="1" destOrd="0" presId="urn:microsoft.com/office/officeart/2005/8/layout/list1"/>
    <dgm:cxn modelId="{B30266C1-A54D-3C44-AE51-6BA680892CBD}" type="presParOf" srcId="{42E2C617-D2AC-3645-8C63-A6BDFE1900B0}" destId="{A45E5455-2F87-F846-A9B3-65A23517B316}" srcOrd="2" destOrd="0" presId="urn:microsoft.com/office/officeart/2005/8/layout/list1"/>
    <dgm:cxn modelId="{D8FB04EE-9FA2-8B4F-B57E-E5C3CBF28D41}" type="presParOf" srcId="{42E2C617-D2AC-3645-8C63-A6BDFE1900B0}" destId="{47482DC9-1814-F040-8506-D3CF7416F589}" srcOrd="3" destOrd="0" presId="urn:microsoft.com/office/officeart/2005/8/layout/list1"/>
    <dgm:cxn modelId="{A9E08F30-1D89-2246-B4AE-7E246CAFD476}" type="presParOf" srcId="{42E2C617-D2AC-3645-8C63-A6BDFE1900B0}" destId="{D0BA6777-BF02-6D41-A479-31F15F854676}" srcOrd="4" destOrd="0" presId="urn:microsoft.com/office/officeart/2005/8/layout/list1"/>
    <dgm:cxn modelId="{09E6161F-CDD9-CD4E-B40C-AA623B9D9DB3}" type="presParOf" srcId="{D0BA6777-BF02-6D41-A479-31F15F854676}" destId="{7C019420-0DC6-6143-8A2E-8090FDB72A36}" srcOrd="0" destOrd="0" presId="urn:microsoft.com/office/officeart/2005/8/layout/list1"/>
    <dgm:cxn modelId="{5C1D448C-8F8E-B44A-A373-B8C583B1BC8E}" type="presParOf" srcId="{D0BA6777-BF02-6D41-A479-31F15F854676}" destId="{D5629B2F-5218-2A47-99D1-74317E0F301A}" srcOrd="1" destOrd="0" presId="urn:microsoft.com/office/officeart/2005/8/layout/list1"/>
    <dgm:cxn modelId="{6CB99E27-E561-A34D-90D6-B71027D98C36}" type="presParOf" srcId="{42E2C617-D2AC-3645-8C63-A6BDFE1900B0}" destId="{8E6CCF8C-AA30-574B-AAC8-748E4310EBFA}" srcOrd="5" destOrd="0" presId="urn:microsoft.com/office/officeart/2005/8/layout/list1"/>
    <dgm:cxn modelId="{D162964D-4060-EE4F-BF0D-93D59927857C}" type="presParOf" srcId="{42E2C617-D2AC-3645-8C63-A6BDFE1900B0}" destId="{6CE727A1-ECE1-5A4A-9948-16E8F3056088}" srcOrd="6" destOrd="0" presId="urn:microsoft.com/office/officeart/2005/8/layout/list1"/>
    <dgm:cxn modelId="{9033FBEF-DC2E-9A42-95CC-3C3907D6144F}" type="presParOf" srcId="{42E2C617-D2AC-3645-8C63-A6BDFE1900B0}" destId="{DB8D341E-09E6-D24E-8419-8FDBF0AAF001}" srcOrd="7" destOrd="0" presId="urn:microsoft.com/office/officeart/2005/8/layout/list1"/>
    <dgm:cxn modelId="{F8A9CF3F-78F7-134C-B12F-03150745F789}" type="presParOf" srcId="{42E2C617-D2AC-3645-8C63-A6BDFE1900B0}" destId="{CD3E5596-5DCC-1746-A0E1-44B9CB85182C}" srcOrd="8" destOrd="0" presId="urn:microsoft.com/office/officeart/2005/8/layout/list1"/>
    <dgm:cxn modelId="{2ED85A53-ACBC-224E-8771-6B46F8310D8E}" type="presParOf" srcId="{CD3E5596-5DCC-1746-A0E1-44B9CB85182C}" destId="{E80C867D-28A2-CF4F-A185-FA6FFCB7474C}" srcOrd="0" destOrd="0" presId="urn:microsoft.com/office/officeart/2005/8/layout/list1"/>
    <dgm:cxn modelId="{A16BB8E7-60F8-8E42-8183-A6C2CF804C76}" type="presParOf" srcId="{CD3E5596-5DCC-1746-A0E1-44B9CB85182C}" destId="{94697FFF-DA9E-A94C-8616-0BEC38249318}" srcOrd="1" destOrd="0" presId="urn:microsoft.com/office/officeart/2005/8/layout/list1"/>
    <dgm:cxn modelId="{96AB326E-0990-F143-8483-BCF3B10746DD}" type="presParOf" srcId="{42E2C617-D2AC-3645-8C63-A6BDFE1900B0}" destId="{889586E6-E727-924D-BE8C-A30392FA1D37}" srcOrd="9" destOrd="0" presId="urn:microsoft.com/office/officeart/2005/8/layout/list1"/>
    <dgm:cxn modelId="{E1892E74-C3FA-7846-91C9-B51D2DF911BB}" type="presParOf" srcId="{42E2C617-D2AC-3645-8C63-A6BDFE1900B0}" destId="{62AA046D-E3AA-824E-B099-E6BA21801D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D4856-EB0B-44FF-9C31-C9C14E154CA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95FE70-0310-456E-963F-22CB0BCC273B}">
      <dgm:prSet/>
      <dgm:spPr/>
      <dgm:t>
        <a:bodyPr/>
        <a:lstStyle/>
        <a:p>
          <a:pPr>
            <a:defRPr b="1"/>
          </a:pPr>
          <a:r>
            <a:rPr lang="en-US"/>
            <a:t>Tagging Versions</a:t>
          </a:r>
        </a:p>
      </dgm:t>
    </dgm:pt>
    <dgm:pt modelId="{7D47E52A-F136-4352-92C3-9E3E4E7877A2}" type="parTrans" cxnId="{27FC8752-4AA1-48D0-B637-8E51953E1415}">
      <dgm:prSet/>
      <dgm:spPr/>
      <dgm:t>
        <a:bodyPr/>
        <a:lstStyle/>
        <a:p>
          <a:endParaRPr lang="en-US"/>
        </a:p>
      </dgm:t>
    </dgm:pt>
    <dgm:pt modelId="{08F343A3-5E6A-4D20-9EC3-B6261D78481B}" type="sibTrans" cxnId="{27FC8752-4AA1-48D0-B637-8E51953E1415}">
      <dgm:prSet/>
      <dgm:spPr/>
      <dgm:t>
        <a:bodyPr/>
        <a:lstStyle/>
        <a:p>
          <a:endParaRPr lang="en-US"/>
        </a:p>
      </dgm:t>
    </dgm:pt>
    <dgm:pt modelId="{8C2543A5-AD59-46BE-B091-CFEB339BDFCB}">
      <dgm:prSet/>
      <dgm:spPr/>
      <dgm:t>
        <a:bodyPr/>
        <a:lstStyle/>
        <a:p>
          <a:r>
            <a:rPr lang="en-US"/>
            <a:t>Can do with $ git tag on the command line</a:t>
          </a:r>
        </a:p>
      </dgm:t>
    </dgm:pt>
    <dgm:pt modelId="{46C4B076-30AF-4C82-88F3-2A61F8D9BE33}" type="parTrans" cxnId="{061C7B79-A596-42CE-85EA-998B78438E54}">
      <dgm:prSet/>
      <dgm:spPr/>
      <dgm:t>
        <a:bodyPr/>
        <a:lstStyle/>
        <a:p>
          <a:endParaRPr lang="en-US"/>
        </a:p>
      </dgm:t>
    </dgm:pt>
    <dgm:pt modelId="{A4A5DF36-1935-40A1-98FE-7FE5B8E36BF0}" type="sibTrans" cxnId="{061C7B79-A596-42CE-85EA-998B78438E54}">
      <dgm:prSet/>
      <dgm:spPr/>
      <dgm:t>
        <a:bodyPr/>
        <a:lstStyle/>
        <a:p>
          <a:endParaRPr lang="en-US"/>
        </a:p>
      </dgm:t>
    </dgm:pt>
    <dgm:pt modelId="{B989E73F-62E8-4785-A0FD-95176CA676E2}">
      <dgm:prSet/>
      <dgm:spPr/>
      <dgm:t>
        <a:bodyPr/>
        <a:lstStyle/>
        <a:p>
          <a:r>
            <a:rPr lang="en-US"/>
            <a:t>Can also be done in the GUI, which allows extra metadata to be attached</a:t>
          </a:r>
        </a:p>
      </dgm:t>
    </dgm:pt>
    <dgm:pt modelId="{2F9FEA40-C1FE-4F71-8ECA-8A95098FD822}" type="parTrans" cxnId="{4E096464-1F1E-42D2-B77A-90142B90B575}">
      <dgm:prSet/>
      <dgm:spPr/>
      <dgm:t>
        <a:bodyPr/>
        <a:lstStyle/>
        <a:p>
          <a:endParaRPr lang="en-US"/>
        </a:p>
      </dgm:t>
    </dgm:pt>
    <dgm:pt modelId="{A4FCEC3D-D232-48C0-83FA-8190F32B0042}" type="sibTrans" cxnId="{4E096464-1F1E-42D2-B77A-90142B90B575}">
      <dgm:prSet/>
      <dgm:spPr/>
      <dgm:t>
        <a:bodyPr/>
        <a:lstStyle/>
        <a:p>
          <a:endParaRPr lang="en-US"/>
        </a:p>
      </dgm:t>
    </dgm:pt>
    <dgm:pt modelId="{85C2B1C8-E90C-4DEF-85BE-54E743BCF603}">
      <dgm:prSet/>
      <dgm:spPr/>
      <dgm:t>
        <a:bodyPr/>
        <a:lstStyle/>
        <a:p>
          <a:r>
            <a:rPr lang="en-US"/>
            <a:t>Use </a:t>
          </a:r>
          <a:r>
            <a:rPr lang="en-US">
              <a:hlinkClick xmlns:r="http://schemas.openxmlformats.org/officeDocument/2006/relationships" r:id="rId1"/>
            </a:rPr>
            <a:t>semantic versioning</a:t>
          </a:r>
          <a:r>
            <a:rPr lang="en-US"/>
            <a:t> as it makes it easier to tell if upgrading to a new version will break things</a:t>
          </a:r>
        </a:p>
      </dgm:t>
    </dgm:pt>
    <dgm:pt modelId="{CC317919-0AB6-4799-9A67-077076DF6C31}" type="parTrans" cxnId="{FCE07D08-9282-470D-AD47-831ACC4D84EA}">
      <dgm:prSet/>
      <dgm:spPr/>
      <dgm:t>
        <a:bodyPr/>
        <a:lstStyle/>
        <a:p>
          <a:endParaRPr lang="en-US"/>
        </a:p>
      </dgm:t>
    </dgm:pt>
    <dgm:pt modelId="{1188A059-E343-440C-99A7-FBCCC4168B0B}" type="sibTrans" cxnId="{FCE07D08-9282-470D-AD47-831ACC4D84EA}">
      <dgm:prSet/>
      <dgm:spPr/>
      <dgm:t>
        <a:bodyPr/>
        <a:lstStyle/>
        <a:p>
          <a:endParaRPr lang="en-US"/>
        </a:p>
      </dgm:t>
    </dgm:pt>
    <dgm:pt modelId="{91B5087D-EC59-4170-8D9D-DF20D18505B3}">
      <dgm:prSet/>
      <dgm:spPr/>
      <dgm:t>
        <a:bodyPr/>
        <a:lstStyle/>
        <a:p>
          <a:pPr>
            <a:defRPr b="1"/>
          </a:pPr>
          <a:r>
            <a:rPr lang="en-US"/>
            <a:t>Branch Security</a:t>
          </a:r>
        </a:p>
      </dgm:t>
    </dgm:pt>
    <dgm:pt modelId="{5581D4A4-FC2C-4E8E-97F3-1F81320C47BE}" type="parTrans" cxnId="{424D8BAD-68B7-49BB-9265-44E62CBF6DCD}">
      <dgm:prSet/>
      <dgm:spPr/>
      <dgm:t>
        <a:bodyPr/>
        <a:lstStyle/>
        <a:p>
          <a:endParaRPr lang="en-US"/>
        </a:p>
      </dgm:t>
    </dgm:pt>
    <dgm:pt modelId="{8FA9966F-478F-4C1C-9C20-F87BCC581FE2}" type="sibTrans" cxnId="{424D8BAD-68B7-49BB-9265-44E62CBF6DCD}">
      <dgm:prSet/>
      <dgm:spPr/>
      <dgm:t>
        <a:bodyPr/>
        <a:lstStyle/>
        <a:p>
          <a:endParaRPr lang="en-US"/>
        </a:p>
      </dgm:t>
    </dgm:pt>
    <dgm:pt modelId="{F43030D6-5B8D-4B73-969A-7DA0FBE11863}">
      <dgm:prSet/>
      <dgm:spPr/>
      <dgm:t>
        <a:bodyPr/>
        <a:lstStyle/>
        <a:p>
          <a:r>
            <a:rPr lang="en-US"/>
            <a:t>A common one is locking the main branch so that approval is required</a:t>
          </a:r>
        </a:p>
      </dgm:t>
    </dgm:pt>
    <dgm:pt modelId="{A2B4EEE3-09AB-4864-B0C0-5E395C701E6B}" type="parTrans" cxnId="{E3C86B56-D75B-4E0C-888C-C71939CAD239}">
      <dgm:prSet/>
      <dgm:spPr/>
      <dgm:t>
        <a:bodyPr/>
        <a:lstStyle/>
        <a:p>
          <a:endParaRPr lang="en-US"/>
        </a:p>
      </dgm:t>
    </dgm:pt>
    <dgm:pt modelId="{D0225C6E-2E2B-40F6-8B40-40AB515115FB}" type="sibTrans" cxnId="{E3C86B56-D75B-4E0C-888C-C71939CAD239}">
      <dgm:prSet/>
      <dgm:spPr/>
      <dgm:t>
        <a:bodyPr/>
        <a:lstStyle/>
        <a:p>
          <a:endParaRPr lang="en-US"/>
        </a:p>
      </dgm:t>
    </dgm:pt>
    <dgm:pt modelId="{07229490-5496-4BFA-8E09-52C807D0E51D}">
      <dgm:prSet/>
      <dgm:spPr/>
      <dgm:t>
        <a:bodyPr/>
        <a:lstStyle/>
        <a:p>
          <a:r>
            <a:rPr lang="en-US"/>
            <a:t>You can also get fairly granular in terms of which collaborators can do things on which branches</a:t>
          </a:r>
        </a:p>
      </dgm:t>
    </dgm:pt>
    <dgm:pt modelId="{5D91249E-2604-45E6-AD3D-AFD32C5B14C9}" type="parTrans" cxnId="{D8A3E60A-20F5-408F-90B5-611E560F5D31}">
      <dgm:prSet/>
      <dgm:spPr/>
      <dgm:t>
        <a:bodyPr/>
        <a:lstStyle/>
        <a:p>
          <a:endParaRPr lang="en-US"/>
        </a:p>
      </dgm:t>
    </dgm:pt>
    <dgm:pt modelId="{6DA9F3A1-6E0A-47A0-961D-509FC73A67DF}" type="sibTrans" cxnId="{D8A3E60A-20F5-408F-90B5-611E560F5D31}">
      <dgm:prSet/>
      <dgm:spPr/>
      <dgm:t>
        <a:bodyPr/>
        <a:lstStyle/>
        <a:p>
          <a:endParaRPr lang="en-US"/>
        </a:p>
      </dgm:t>
    </dgm:pt>
    <dgm:pt modelId="{D6AFA603-BEC8-4D0A-8994-2C4E78D3CB93}">
      <dgm:prSet/>
      <dgm:spPr/>
      <dgm:t>
        <a:bodyPr/>
        <a:lstStyle/>
        <a:p>
          <a:pPr>
            <a:defRPr b="1"/>
          </a:pPr>
          <a:r>
            <a:rPr lang="en-US"/>
            <a:t>Documentation</a:t>
          </a:r>
        </a:p>
      </dgm:t>
    </dgm:pt>
    <dgm:pt modelId="{48467688-8BC3-45F5-8742-B63A8402A5CE}" type="parTrans" cxnId="{8CE876D6-40AC-4BC5-9735-4EB2EF8E3112}">
      <dgm:prSet/>
      <dgm:spPr/>
      <dgm:t>
        <a:bodyPr/>
        <a:lstStyle/>
        <a:p>
          <a:endParaRPr lang="en-US"/>
        </a:p>
      </dgm:t>
    </dgm:pt>
    <dgm:pt modelId="{DCC5BE14-3602-4CFC-97BB-715BE47C570E}" type="sibTrans" cxnId="{8CE876D6-40AC-4BC5-9735-4EB2EF8E3112}">
      <dgm:prSet/>
      <dgm:spPr/>
      <dgm:t>
        <a:bodyPr/>
        <a:lstStyle/>
        <a:p>
          <a:endParaRPr lang="en-US"/>
        </a:p>
      </dgm:t>
    </dgm:pt>
    <dgm:pt modelId="{C20A1F48-70C1-4C32-8C91-75C70432CBF2}">
      <dgm:prSet/>
      <dgm:spPr/>
      <dgm:t>
        <a:bodyPr/>
        <a:lstStyle/>
        <a:p>
          <a:r>
            <a:rPr lang="en-US"/>
            <a:t>Critical! If you want your code to be used, it needs to be *usable*</a:t>
          </a:r>
        </a:p>
      </dgm:t>
    </dgm:pt>
    <dgm:pt modelId="{35501E27-DAD3-47FD-9676-2D7A96B5C18F}" type="parTrans" cxnId="{3A6560E5-5BB7-4265-9E35-212787C1484F}">
      <dgm:prSet/>
      <dgm:spPr/>
      <dgm:t>
        <a:bodyPr/>
        <a:lstStyle/>
        <a:p>
          <a:endParaRPr lang="en-US"/>
        </a:p>
      </dgm:t>
    </dgm:pt>
    <dgm:pt modelId="{7026442B-5A2B-4317-B6B0-6D309B9FEFB4}" type="sibTrans" cxnId="{3A6560E5-5BB7-4265-9E35-212787C1484F}">
      <dgm:prSet/>
      <dgm:spPr/>
      <dgm:t>
        <a:bodyPr/>
        <a:lstStyle/>
        <a:p>
          <a:endParaRPr lang="en-US"/>
        </a:p>
      </dgm:t>
    </dgm:pt>
    <dgm:pt modelId="{E20ADEB0-3FEA-48DC-9CA2-8AD40DF90134}">
      <dgm:prSet/>
      <dgm:spPr/>
      <dgm:t>
        <a:bodyPr/>
        <a:lstStyle/>
        <a:p>
          <a:r>
            <a:rPr lang="en-US"/>
            <a:t>Markdown on the homepage for your repo is helpful to give an overview</a:t>
          </a:r>
        </a:p>
      </dgm:t>
    </dgm:pt>
    <dgm:pt modelId="{9C42A917-D0E1-4F97-97C6-653FE768579C}" type="parTrans" cxnId="{590DE8D5-A0EE-4A39-BFD3-3C92A01CD756}">
      <dgm:prSet/>
      <dgm:spPr/>
      <dgm:t>
        <a:bodyPr/>
        <a:lstStyle/>
        <a:p>
          <a:endParaRPr lang="en-US"/>
        </a:p>
      </dgm:t>
    </dgm:pt>
    <dgm:pt modelId="{8DB398E4-5903-418A-B99E-53941524FBBD}" type="sibTrans" cxnId="{590DE8D5-A0EE-4A39-BFD3-3C92A01CD756}">
      <dgm:prSet/>
      <dgm:spPr/>
      <dgm:t>
        <a:bodyPr/>
        <a:lstStyle/>
        <a:p>
          <a:endParaRPr lang="en-US"/>
        </a:p>
      </dgm:t>
    </dgm:pt>
    <dgm:pt modelId="{D9319EF8-0647-400B-878D-DBEFCD35AE0D}">
      <dgm:prSet/>
      <dgm:spPr/>
      <dgm:t>
        <a:bodyPr/>
        <a:lstStyle/>
        <a:p>
          <a:r>
            <a:rPr lang="en-US"/>
            <a:t>You can also leverage GitHub Pages to create a website with extra information, demos, etc.</a:t>
          </a:r>
        </a:p>
      </dgm:t>
    </dgm:pt>
    <dgm:pt modelId="{B1AADFAA-ACF9-4ADD-AD24-7269903AD6A1}" type="parTrans" cxnId="{DBD0A438-4218-4F5C-9B37-4E18810BD6EB}">
      <dgm:prSet/>
      <dgm:spPr/>
      <dgm:t>
        <a:bodyPr/>
        <a:lstStyle/>
        <a:p>
          <a:endParaRPr lang="en-US"/>
        </a:p>
      </dgm:t>
    </dgm:pt>
    <dgm:pt modelId="{2BB8137B-01A0-45B5-9333-34681B3409D3}" type="sibTrans" cxnId="{DBD0A438-4218-4F5C-9B37-4E18810BD6EB}">
      <dgm:prSet/>
      <dgm:spPr/>
      <dgm:t>
        <a:bodyPr/>
        <a:lstStyle/>
        <a:p>
          <a:endParaRPr lang="en-US"/>
        </a:p>
      </dgm:t>
    </dgm:pt>
    <dgm:pt modelId="{CB085A56-8570-4EBC-9A1A-FB1FE16B5B4A}" type="pres">
      <dgm:prSet presAssocID="{F98D4856-EB0B-44FF-9C31-C9C14E154CAB}" presName="root" presStyleCnt="0">
        <dgm:presLayoutVars>
          <dgm:dir/>
          <dgm:resizeHandles val="exact"/>
        </dgm:presLayoutVars>
      </dgm:prSet>
      <dgm:spPr/>
    </dgm:pt>
    <dgm:pt modelId="{75D7CE0E-A413-4EFC-85EE-B6D8733CB7B9}" type="pres">
      <dgm:prSet presAssocID="{0F95FE70-0310-456E-963F-22CB0BCC273B}" presName="compNode" presStyleCnt="0"/>
      <dgm:spPr/>
    </dgm:pt>
    <dgm:pt modelId="{BCBFD398-C714-47C6-87FE-FA41989B8A4E}" type="pres">
      <dgm:prSet presAssocID="{0F95FE70-0310-456E-963F-22CB0BCC273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1F40825-7BDA-451C-ADD6-C75E741ECA5C}" type="pres">
      <dgm:prSet presAssocID="{0F95FE70-0310-456E-963F-22CB0BCC273B}" presName="iconSpace" presStyleCnt="0"/>
      <dgm:spPr/>
    </dgm:pt>
    <dgm:pt modelId="{8E0AE150-868C-4232-ACED-6D196F057B47}" type="pres">
      <dgm:prSet presAssocID="{0F95FE70-0310-456E-963F-22CB0BCC273B}" presName="parTx" presStyleLbl="revTx" presStyleIdx="0" presStyleCnt="6">
        <dgm:presLayoutVars>
          <dgm:chMax val="0"/>
          <dgm:chPref val="0"/>
        </dgm:presLayoutVars>
      </dgm:prSet>
      <dgm:spPr/>
    </dgm:pt>
    <dgm:pt modelId="{DA227820-8660-4838-89C3-5AB12F369A76}" type="pres">
      <dgm:prSet presAssocID="{0F95FE70-0310-456E-963F-22CB0BCC273B}" presName="txSpace" presStyleCnt="0"/>
      <dgm:spPr/>
    </dgm:pt>
    <dgm:pt modelId="{D0155764-2E47-4A6D-B3AC-0F4CE4B482F7}" type="pres">
      <dgm:prSet presAssocID="{0F95FE70-0310-456E-963F-22CB0BCC273B}" presName="desTx" presStyleLbl="revTx" presStyleIdx="1" presStyleCnt="6">
        <dgm:presLayoutVars/>
      </dgm:prSet>
      <dgm:spPr/>
    </dgm:pt>
    <dgm:pt modelId="{5CD2D4D4-7D86-44AE-A796-FE83F5F9B8CA}" type="pres">
      <dgm:prSet presAssocID="{08F343A3-5E6A-4D20-9EC3-B6261D78481B}" presName="sibTrans" presStyleCnt="0"/>
      <dgm:spPr/>
    </dgm:pt>
    <dgm:pt modelId="{E163D89C-0594-46E0-94F4-E7652D8BE09C}" type="pres">
      <dgm:prSet presAssocID="{91B5087D-EC59-4170-8D9D-DF20D18505B3}" presName="compNode" presStyleCnt="0"/>
      <dgm:spPr/>
    </dgm:pt>
    <dgm:pt modelId="{74F63CD1-EF17-49BA-85FB-576719966CAD}" type="pres">
      <dgm:prSet presAssocID="{91B5087D-EC59-4170-8D9D-DF20D18505B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0CFFBC3-E72F-4054-8553-D365F64806A3}" type="pres">
      <dgm:prSet presAssocID="{91B5087D-EC59-4170-8D9D-DF20D18505B3}" presName="iconSpace" presStyleCnt="0"/>
      <dgm:spPr/>
    </dgm:pt>
    <dgm:pt modelId="{10991195-1CB2-4973-97BF-C59C53335222}" type="pres">
      <dgm:prSet presAssocID="{91B5087D-EC59-4170-8D9D-DF20D18505B3}" presName="parTx" presStyleLbl="revTx" presStyleIdx="2" presStyleCnt="6">
        <dgm:presLayoutVars>
          <dgm:chMax val="0"/>
          <dgm:chPref val="0"/>
        </dgm:presLayoutVars>
      </dgm:prSet>
      <dgm:spPr/>
    </dgm:pt>
    <dgm:pt modelId="{CC408AA5-A64D-49E0-B2F3-57726E57B79D}" type="pres">
      <dgm:prSet presAssocID="{91B5087D-EC59-4170-8D9D-DF20D18505B3}" presName="txSpace" presStyleCnt="0"/>
      <dgm:spPr/>
    </dgm:pt>
    <dgm:pt modelId="{7FDCAF96-E5C0-4B7C-BA25-B353FAA27294}" type="pres">
      <dgm:prSet presAssocID="{91B5087D-EC59-4170-8D9D-DF20D18505B3}" presName="desTx" presStyleLbl="revTx" presStyleIdx="3" presStyleCnt="6">
        <dgm:presLayoutVars/>
      </dgm:prSet>
      <dgm:spPr/>
    </dgm:pt>
    <dgm:pt modelId="{1E9C8D20-5E72-438A-B547-CDE1570D2E37}" type="pres">
      <dgm:prSet presAssocID="{8FA9966F-478F-4C1C-9C20-F87BCC581FE2}" presName="sibTrans" presStyleCnt="0"/>
      <dgm:spPr/>
    </dgm:pt>
    <dgm:pt modelId="{0B70BAEF-FC9F-4CDD-9C75-89A4A9B00C19}" type="pres">
      <dgm:prSet presAssocID="{D6AFA603-BEC8-4D0A-8994-2C4E78D3CB93}" presName="compNode" presStyleCnt="0"/>
      <dgm:spPr/>
    </dgm:pt>
    <dgm:pt modelId="{E3E14A2D-FEB9-4CC9-A2EC-5DA50C3FADFF}" type="pres">
      <dgm:prSet presAssocID="{D6AFA603-BEC8-4D0A-8994-2C4E78D3CB93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31E92F4-DF97-4640-B8A1-B42C7DFB6D8B}" type="pres">
      <dgm:prSet presAssocID="{D6AFA603-BEC8-4D0A-8994-2C4E78D3CB93}" presName="iconSpace" presStyleCnt="0"/>
      <dgm:spPr/>
    </dgm:pt>
    <dgm:pt modelId="{B222D2AB-7988-4B95-B089-83F0D1C6D6AB}" type="pres">
      <dgm:prSet presAssocID="{D6AFA603-BEC8-4D0A-8994-2C4E78D3CB93}" presName="parTx" presStyleLbl="revTx" presStyleIdx="4" presStyleCnt="6">
        <dgm:presLayoutVars>
          <dgm:chMax val="0"/>
          <dgm:chPref val="0"/>
        </dgm:presLayoutVars>
      </dgm:prSet>
      <dgm:spPr/>
    </dgm:pt>
    <dgm:pt modelId="{4AAFCABC-24DC-4DBB-B7FE-F27941319BA5}" type="pres">
      <dgm:prSet presAssocID="{D6AFA603-BEC8-4D0A-8994-2C4E78D3CB93}" presName="txSpace" presStyleCnt="0"/>
      <dgm:spPr/>
    </dgm:pt>
    <dgm:pt modelId="{08B6108C-37E2-4C19-9BA9-0ADCB09828FC}" type="pres">
      <dgm:prSet presAssocID="{D6AFA603-BEC8-4D0A-8994-2C4E78D3CB93}" presName="desTx" presStyleLbl="revTx" presStyleIdx="5" presStyleCnt="6">
        <dgm:presLayoutVars/>
      </dgm:prSet>
      <dgm:spPr/>
    </dgm:pt>
  </dgm:ptLst>
  <dgm:cxnLst>
    <dgm:cxn modelId="{36C57306-C5B1-4261-A37A-8E49154DF170}" type="presOf" srcId="{8C2543A5-AD59-46BE-B091-CFEB339BDFCB}" destId="{D0155764-2E47-4A6D-B3AC-0F4CE4B482F7}" srcOrd="0" destOrd="0" presId="urn:microsoft.com/office/officeart/2018/2/layout/IconLabelDescriptionList"/>
    <dgm:cxn modelId="{FCE07D08-9282-470D-AD47-831ACC4D84EA}" srcId="{0F95FE70-0310-456E-963F-22CB0BCC273B}" destId="{85C2B1C8-E90C-4DEF-85BE-54E743BCF603}" srcOrd="2" destOrd="0" parTransId="{CC317919-0AB6-4799-9A67-077076DF6C31}" sibTransId="{1188A059-E343-440C-99A7-FBCCC4168B0B}"/>
    <dgm:cxn modelId="{D8A3E60A-20F5-408F-90B5-611E560F5D31}" srcId="{91B5087D-EC59-4170-8D9D-DF20D18505B3}" destId="{07229490-5496-4BFA-8E09-52C807D0E51D}" srcOrd="1" destOrd="0" parTransId="{5D91249E-2604-45E6-AD3D-AFD32C5B14C9}" sibTransId="{6DA9F3A1-6E0A-47A0-961D-509FC73A67DF}"/>
    <dgm:cxn modelId="{F256CF30-03EC-4FA7-94B5-F071B3E1BB9E}" type="presOf" srcId="{B989E73F-62E8-4785-A0FD-95176CA676E2}" destId="{D0155764-2E47-4A6D-B3AC-0F4CE4B482F7}" srcOrd="0" destOrd="1" presId="urn:microsoft.com/office/officeart/2018/2/layout/IconLabelDescriptionList"/>
    <dgm:cxn modelId="{DBD0A438-4218-4F5C-9B37-4E18810BD6EB}" srcId="{D6AFA603-BEC8-4D0A-8994-2C4E78D3CB93}" destId="{D9319EF8-0647-400B-878D-DBEFCD35AE0D}" srcOrd="2" destOrd="0" parTransId="{B1AADFAA-ACF9-4ADD-AD24-7269903AD6A1}" sibTransId="{2BB8137B-01A0-45B5-9333-34681B3409D3}"/>
    <dgm:cxn modelId="{335C8F45-B0FE-4DBF-9367-1177A84B16FD}" type="presOf" srcId="{D9319EF8-0647-400B-878D-DBEFCD35AE0D}" destId="{08B6108C-37E2-4C19-9BA9-0ADCB09828FC}" srcOrd="0" destOrd="2" presId="urn:microsoft.com/office/officeart/2018/2/layout/IconLabelDescriptionList"/>
    <dgm:cxn modelId="{C4F2614E-61A8-48C7-8594-043193AB91C7}" type="presOf" srcId="{0F95FE70-0310-456E-963F-22CB0BCC273B}" destId="{8E0AE150-868C-4232-ACED-6D196F057B47}" srcOrd="0" destOrd="0" presId="urn:microsoft.com/office/officeart/2018/2/layout/IconLabelDescriptionList"/>
    <dgm:cxn modelId="{27FC8752-4AA1-48D0-B637-8E51953E1415}" srcId="{F98D4856-EB0B-44FF-9C31-C9C14E154CAB}" destId="{0F95FE70-0310-456E-963F-22CB0BCC273B}" srcOrd="0" destOrd="0" parTransId="{7D47E52A-F136-4352-92C3-9E3E4E7877A2}" sibTransId="{08F343A3-5E6A-4D20-9EC3-B6261D78481B}"/>
    <dgm:cxn modelId="{4E88A553-2719-4BE1-BACA-2EF23EE9DF9F}" type="presOf" srcId="{D6AFA603-BEC8-4D0A-8994-2C4E78D3CB93}" destId="{B222D2AB-7988-4B95-B089-83F0D1C6D6AB}" srcOrd="0" destOrd="0" presId="urn:microsoft.com/office/officeart/2018/2/layout/IconLabelDescriptionList"/>
    <dgm:cxn modelId="{5BA9AB53-3174-4A63-894B-FE87FAD9207E}" type="presOf" srcId="{F98D4856-EB0B-44FF-9C31-C9C14E154CAB}" destId="{CB085A56-8570-4EBC-9A1A-FB1FE16B5B4A}" srcOrd="0" destOrd="0" presId="urn:microsoft.com/office/officeart/2018/2/layout/IconLabelDescriptionList"/>
    <dgm:cxn modelId="{E3C86B56-D75B-4E0C-888C-C71939CAD239}" srcId="{91B5087D-EC59-4170-8D9D-DF20D18505B3}" destId="{F43030D6-5B8D-4B73-969A-7DA0FBE11863}" srcOrd="0" destOrd="0" parTransId="{A2B4EEE3-09AB-4864-B0C0-5E395C701E6B}" sibTransId="{D0225C6E-2E2B-40F6-8B40-40AB515115FB}"/>
    <dgm:cxn modelId="{4E096464-1F1E-42D2-B77A-90142B90B575}" srcId="{0F95FE70-0310-456E-963F-22CB0BCC273B}" destId="{B989E73F-62E8-4785-A0FD-95176CA676E2}" srcOrd="1" destOrd="0" parTransId="{2F9FEA40-C1FE-4F71-8ECA-8A95098FD822}" sibTransId="{A4FCEC3D-D232-48C0-83FA-8190F32B0042}"/>
    <dgm:cxn modelId="{409A336D-870E-4940-9545-61B4E98C6FE3}" type="presOf" srcId="{F43030D6-5B8D-4B73-969A-7DA0FBE11863}" destId="{7FDCAF96-E5C0-4B7C-BA25-B353FAA27294}" srcOrd="0" destOrd="0" presId="urn:microsoft.com/office/officeart/2018/2/layout/IconLabelDescriptionList"/>
    <dgm:cxn modelId="{419A2973-E296-4FF5-9227-783C9C638A93}" type="presOf" srcId="{85C2B1C8-E90C-4DEF-85BE-54E743BCF603}" destId="{D0155764-2E47-4A6D-B3AC-0F4CE4B482F7}" srcOrd="0" destOrd="2" presId="urn:microsoft.com/office/officeart/2018/2/layout/IconLabelDescriptionList"/>
    <dgm:cxn modelId="{061C7B79-A596-42CE-85EA-998B78438E54}" srcId="{0F95FE70-0310-456E-963F-22CB0BCC273B}" destId="{8C2543A5-AD59-46BE-B091-CFEB339BDFCB}" srcOrd="0" destOrd="0" parTransId="{46C4B076-30AF-4C82-88F3-2A61F8D9BE33}" sibTransId="{A4A5DF36-1935-40A1-98FE-7FE5B8E36BF0}"/>
    <dgm:cxn modelId="{8DFAB480-C1D3-44CE-A88B-A1E0E46E3F23}" type="presOf" srcId="{E20ADEB0-3FEA-48DC-9CA2-8AD40DF90134}" destId="{08B6108C-37E2-4C19-9BA9-0ADCB09828FC}" srcOrd="0" destOrd="1" presId="urn:microsoft.com/office/officeart/2018/2/layout/IconLabelDescriptionList"/>
    <dgm:cxn modelId="{ECC3EBAC-BB27-4F4B-9434-A4E4134742B2}" type="presOf" srcId="{07229490-5496-4BFA-8E09-52C807D0E51D}" destId="{7FDCAF96-E5C0-4B7C-BA25-B353FAA27294}" srcOrd="0" destOrd="1" presId="urn:microsoft.com/office/officeart/2018/2/layout/IconLabelDescriptionList"/>
    <dgm:cxn modelId="{424D8BAD-68B7-49BB-9265-44E62CBF6DCD}" srcId="{F98D4856-EB0B-44FF-9C31-C9C14E154CAB}" destId="{91B5087D-EC59-4170-8D9D-DF20D18505B3}" srcOrd="1" destOrd="0" parTransId="{5581D4A4-FC2C-4E8E-97F3-1F81320C47BE}" sibTransId="{8FA9966F-478F-4C1C-9C20-F87BCC581FE2}"/>
    <dgm:cxn modelId="{CD9ACAD0-71AB-46DC-975E-8A52F1169583}" type="presOf" srcId="{91B5087D-EC59-4170-8D9D-DF20D18505B3}" destId="{10991195-1CB2-4973-97BF-C59C53335222}" srcOrd="0" destOrd="0" presId="urn:microsoft.com/office/officeart/2018/2/layout/IconLabelDescriptionList"/>
    <dgm:cxn modelId="{590DE8D5-A0EE-4A39-BFD3-3C92A01CD756}" srcId="{D6AFA603-BEC8-4D0A-8994-2C4E78D3CB93}" destId="{E20ADEB0-3FEA-48DC-9CA2-8AD40DF90134}" srcOrd="1" destOrd="0" parTransId="{9C42A917-D0E1-4F97-97C6-653FE768579C}" sibTransId="{8DB398E4-5903-418A-B99E-53941524FBBD}"/>
    <dgm:cxn modelId="{8CE876D6-40AC-4BC5-9735-4EB2EF8E3112}" srcId="{F98D4856-EB0B-44FF-9C31-C9C14E154CAB}" destId="{D6AFA603-BEC8-4D0A-8994-2C4E78D3CB93}" srcOrd="2" destOrd="0" parTransId="{48467688-8BC3-45F5-8742-B63A8402A5CE}" sibTransId="{DCC5BE14-3602-4CFC-97BB-715BE47C570E}"/>
    <dgm:cxn modelId="{D8B7F2DE-AA4A-457F-8BDF-2B53A165095E}" type="presOf" srcId="{C20A1F48-70C1-4C32-8C91-75C70432CBF2}" destId="{08B6108C-37E2-4C19-9BA9-0ADCB09828FC}" srcOrd="0" destOrd="0" presId="urn:microsoft.com/office/officeart/2018/2/layout/IconLabelDescriptionList"/>
    <dgm:cxn modelId="{3A6560E5-5BB7-4265-9E35-212787C1484F}" srcId="{D6AFA603-BEC8-4D0A-8994-2C4E78D3CB93}" destId="{C20A1F48-70C1-4C32-8C91-75C70432CBF2}" srcOrd="0" destOrd="0" parTransId="{35501E27-DAD3-47FD-9676-2D7A96B5C18F}" sibTransId="{7026442B-5A2B-4317-B6B0-6D309B9FEFB4}"/>
    <dgm:cxn modelId="{03FE891C-7759-465B-81F6-A005E1C55994}" type="presParOf" srcId="{CB085A56-8570-4EBC-9A1A-FB1FE16B5B4A}" destId="{75D7CE0E-A413-4EFC-85EE-B6D8733CB7B9}" srcOrd="0" destOrd="0" presId="urn:microsoft.com/office/officeart/2018/2/layout/IconLabelDescriptionList"/>
    <dgm:cxn modelId="{5AEFF3C3-AD1F-423F-AB64-8892F175447D}" type="presParOf" srcId="{75D7CE0E-A413-4EFC-85EE-B6D8733CB7B9}" destId="{BCBFD398-C714-47C6-87FE-FA41989B8A4E}" srcOrd="0" destOrd="0" presId="urn:microsoft.com/office/officeart/2018/2/layout/IconLabelDescriptionList"/>
    <dgm:cxn modelId="{52892DDE-5E15-4D7E-9C68-E4248723244A}" type="presParOf" srcId="{75D7CE0E-A413-4EFC-85EE-B6D8733CB7B9}" destId="{F1F40825-7BDA-451C-ADD6-C75E741ECA5C}" srcOrd="1" destOrd="0" presId="urn:microsoft.com/office/officeart/2018/2/layout/IconLabelDescriptionList"/>
    <dgm:cxn modelId="{94E08C21-E2A1-4086-B294-D678B75C7CEE}" type="presParOf" srcId="{75D7CE0E-A413-4EFC-85EE-B6D8733CB7B9}" destId="{8E0AE150-868C-4232-ACED-6D196F057B47}" srcOrd="2" destOrd="0" presId="urn:microsoft.com/office/officeart/2018/2/layout/IconLabelDescriptionList"/>
    <dgm:cxn modelId="{4A230A8A-B623-4509-A0DA-EB1AFA9FD800}" type="presParOf" srcId="{75D7CE0E-A413-4EFC-85EE-B6D8733CB7B9}" destId="{DA227820-8660-4838-89C3-5AB12F369A76}" srcOrd="3" destOrd="0" presId="urn:microsoft.com/office/officeart/2018/2/layout/IconLabelDescriptionList"/>
    <dgm:cxn modelId="{3F1B3AE8-BAE2-403E-9D30-711828ADA872}" type="presParOf" srcId="{75D7CE0E-A413-4EFC-85EE-B6D8733CB7B9}" destId="{D0155764-2E47-4A6D-B3AC-0F4CE4B482F7}" srcOrd="4" destOrd="0" presId="urn:microsoft.com/office/officeart/2018/2/layout/IconLabelDescriptionList"/>
    <dgm:cxn modelId="{34A171FA-05A9-49E8-BF4D-0B8BA1113695}" type="presParOf" srcId="{CB085A56-8570-4EBC-9A1A-FB1FE16B5B4A}" destId="{5CD2D4D4-7D86-44AE-A796-FE83F5F9B8CA}" srcOrd="1" destOrd="0" presId="urn:microsoft.com/office/officeart/2018/2/layout/IconLabelDescriptionList"/>
    <dgm:cxn modelId="{11957963-E73F-4E10-A86B-A03E78C754E9}" type="presParOf" srcId="{CB085A56-8570-4EBC-9A1A-FB1FE16B5B4A}" destId="{E163D89C-0594-46E0-94F4-E7652D8BE09C}" srcOrd="2" destOrd="0" presId="urn:microsoft.com/office/officeart/2018/2/layout/IconLabelDescriptionList"/>
    <dgm:cxn modelId="{C3CDCCF5-E4C1-40F9-939D-8923FFCFBC0F}" type="presParOf" srcId="{E163D89C-0594-46E0-94F4-E7652D8BE09C}" destId="{74F63CD1-EF17-49BA-85FB-576719966CAD}" srcOrd="0" destOrd="0" presId="urn:microsoft.com/office/officeart/2018/2/layout/IconLabelDescriptionList"/>
    <dgm:cxn modelId="{DB214A47-F6E4-4E1C-943F-81FE5D7141DC}" type="presParOf" srcId="{E163D89C-0594-46E0-94F4-E7652D8BE09C}" destId="{70CFFBC3-E72F-4054-8553-D365F64806A3}" srcOrd="1" destOrd="0" presId="urn:microsoft.com/office/officeart/2018/2/layout/IconLabelDescriptionList"/>
    <dgm:cxn modelId="{44395FB1-B9A4-4617-AA06-EA3E7FA12FBE}" type="presParOf" srcId="{E163D89C-0594-46E0-94F4-E7652D8BE09C}" destId="{10991195-1CB2-4973-97BF-C59C53335222}" srcOrd="2" destOrd="0" presId="urn:microsoft.com/office/officeart/2018/2/layout/IconLabelDescriptionList"/>
    <dgm:cxn modelId="{FD161ED9-1DD6-42C6-8C6B-61815D7073AB}" type="presParOf" srcId="{E163D89C-0594-46E0-94F4-E7652D8BE09C}" destId="{CC408AA5-A64D-49E0-B2F3-57726E57B79D}" srcOrd="3" destOrd="0" presId="urn:microsoft.com/office/officeart/2018/2/layout/IconLabelDescriptionList"/>
    <dgm:cxn modelId="{F8102B13-2348-4F1E-89D4-225B8BC3FA00}" type="presParOf" srcId="{E163D89C-0594-46E0-94F4-E7652D8BE09C}" destId="{7FDCAF96-E5C0-4B7C-BA25-B353FAA27294}" srcOrd="4" destOrd="0" presId="urn:microsoft.com/office/officeart/2018/2/layout/IconLabelDescriptionList"/>
    <dgm:cxn modelId="{2050EFE2-0FAC-4B71-AFD5-560074429EF8}" type="presParOf" srcId="{CB085A56-8570-4EBC-9A1A-FB1FE16B5B4A}" destId="{1E9C8D20-5E72-438A-B547-CDE1570D2E37}" srcOrd="3" destOrd="0" presId="urn:microsoft.com/office/officeart/2018/2/layout/IconLabelDescriptionList"/>
    <dgm:cxn modelId="{9671843C-A55E-4502-8285-4EC127442E97}" type="presParOf" srcId="{CB085A56-8570-4EBC-9A1A-FB1FE16B5B4A}" destId="{0B70BAEF-FC9F-4CDD-9C75-89A4A9B00C19}" srcOrd="4" destOrd="0" presId="urn:microsoft.com/office/officeart/2018/2/layout/IconLabelDescriptionList"/>
    <dgm:cxn modelId="{0ED21A4D-B7B5-418B-9332-F605749FF53D}" type="presParOf" srcId="{0B70BAEF-FC9F-4CDD-9C75-89A4A9B00C19}" destId="{E3E14A2D-FEB9-4CC9-A2EC-5DA50C3FADFF}" srcOrd="0" destOrd="0" presId="urn:microsoft.com/office/officeart/2018/2/layout/IconLabelDescriptionList"/>
    <dgm:cxn modelId="{8890A3B1-B9E3-4FDD-8843-4BC741F5ED55}" type="presParOf" srcId="{0B70BAEF-FC9F-4CDD-9C75-89A4A9B00C19}" destId="{C31E92F4-DF97-4640-B8A1-B42C7DFB6D8B}" srcOrd="1" destOrd="0" presId="urn:microsoft.com/office/officeart/2018/2/layout/IconLabelDescriptionList"/>
    <dgm:cxn modelId="{BF85023C-6767-4A70-9A8E-EABDA32244F4}" type="presParOf" srcId="{0B70BAEF-FC9F-4CDD-9C75-89A4A9B00C19}" destId="{B222D2AB-7988-4B95-B089-83F0D1C6D6AB}" srcOrd="2" destOrd="0" presId="urn:microsoft.com/office/officeart/2018/2/layout/IconLabelDescriptionList"/>
    <dgm:cxn modelId="{73FDA417-7E4E-4242-89FD-BDEFB93E681B}" type="presParOf" srcId="{0B70BAEF-FC9F-4CDD-9C75-89A4A9B00C19}" destId="{4AAFCABC-24DC-4DBB-B7FE-F27941319BA5}" srcOrd="3" destOrd="0" presId="urn:microsoft.com/office/officeart/2018/2/layout/IconLabelDescriptionList"/>
    <dgm:cxn modelId="{06BABD9C-37D0-4179-B5CE-A574437F5E56}" type="presParOf" srcId="{0B70BAEF-FC9F-4CDD-9C75-89A4A9B00C19}" destId="{08B6108C-37E2-4C19-9BA9-0ADCB09828F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8CF9F-9961-BC4A-A2C3-4D978BE682AE}">
      <dsp:nvSpPr>
        <dsp:cNvPr id="0" name=""/>
        <dsp:cNvSpPr/>
      </dsp:nvSpPr>
      <dsp:spPr>
        <a:xfrm>
          <a:off x="0" y="31447"/>
          <a:ext cx="5906327" cy="599625"/>
        </a:xfrm>
        <a:prstGeom prst="roundRect">
          <a:avLst/>
        </a:prstGeom>
        <a:solidFill>
          <a:schemeClr val="accent3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Windows</a:t>
          </a:r>
        </a:p>
      </dsp:txBody>
      <dsp:txXfrm>
        <a:off x="29271" y="60718"/>
        <a:ext cx="5847785" cy="541083"/>
      </dsp:txXfrm>
    </dsp:sp>
    <dsp:sp modelId="{4CC7F577-0412-3E4B-A61F-F055B3F30A25}">
      <dsp:nvSpPr>
        <dsp:cNvPr id="0" name=""/>
        <dsp:cNvSpPr/>
      </dsp:nvSpPr>
      <dsp:spPr>
        <a:xfrm>
          <a:off x="0" y="631072"/>
          <a:ext cx="5906327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1"/>
            </a:rPr>
            <a:t>Windows Subsystem for Linux (WSL)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2"/>
            </a:rPr>
            <a:t>Git for Windows</a:t>
          </a:r>
          <a:endParaRPr lang="en-US" sz="2000" kern="1200" dirty="0"/>
        </a:p>
      </dsp:txBody>
      <dsp:txXfrm>
        <a:off x="0" y="631072"/>
        <a:ext cx="5906327" cy="698625"/>
      </dsp:txXfrm>
    </dsp:sp>
    <dsp:sp modelId="{D3C1DA5B-6D03-BB43-AA96-FC9957B68542}">
      <dsp:nvSpPr>
        <dsp:cNvPr id="0" name=""/>
        <dsp:cNvSpPr/>
      </dsp:nvSpPr>
      <dsp:spPr>
        <a:xfrm>
          <a:off x="0" y="1329697"/>
          <a:ext cx="5906327" cy="599625"/>
        </a:xfrm>
        <a:prstGeom prst="round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</a:t>
          </a:r>
        </a:p>
      </dsp:txBody>
      <dsp:txXfrm>
        <a:off x="29271" y="1358968"/>
        <a:ext cx="5847785" cy="541083"/>
      </dsp:txXfrm>
    </dsp:sp>
    <dsp:sp modelId="{FB10A1C5-53C6-E54D-A176-18320BB1EB28}">
      <dsp:nvSpPr>
        <dsp:cNvPr id="0" name=""/>
        <dsp:cNvSpPr/>
      </dsp:nvSpPr>
      <dsp:spPr>
        <a:xfrm>
          <a:off x="0" y="1929322"/>
          <a:ext cx="5906327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hlinkClick xmlns:r="http://schemas.openxmlformats.org/officeDocument/2006/relationships" r:id="rId3"/>
            </a:rPr>
            <a:t>Xcode</a:t>
          </a:r>
          <a:r>
            <a:rPr lang="en-US" sz="2000" kern="1200" dirty="0">
              <a:hlinkClick xmlns:r="http://schemas.openxmlformats.org/officeDocument/2006/relationships" r:id="rId3"/>
            </a:rPr>
            <a:t> Command Line Tools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4"/>
            </a:rPr>
            <a:t>brew</a:t>
          </a:r>
          <a:endParaRPr lang="en-US" sz="2000" kern="1200" dirty="0"/>
        </a:p>
      </dsp:txBody>
      <dsp:txXfrm>
        <a:off x="0" y="1929322"/>
        <a:ext cx="5906327" cy="698625"/>
      </dsp:txXfrm>
    </dsp:sp>
    <dsp:sp modelId="{9CB26B0A-3B23-2341-9312-1CAC7FCAE48F}">
      <dsp:nvSpPr>
        <dsp:cNvPr id="0" name=""/>
        <dsp:cNvSpPr/>
      </dsp:nvSpPr>
      <dsp:spPr>
        <a:xfrm>
          <a:off x="0" y="2627947"/>
          <a:ext cx="5906327" cy="599625"/>
        </a:xfrm>
        <a:prstGeom prst="roundRect">
          <a:avLst/>
        </a:prstGeom>
        <a:solidFill>
          <a:schemeClr val="bg2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Linux (Often pre-installed!)</a:t>
          </a:r>
        </a:p>
      </dsp:txBody>
      <dsp:txXfrm>
        <a:off x="29271" y="2657218"/>
        <a:ext cx="5847785" cy="541083"/>
      </dsp:txXfrm>
    </dsp:sp>
    <dsp:sp modelId="{D14AF6A6-0BAD-234F-82D5-E8F3DD4F1CD0}">
      <dsp:nvSpPr>
        <dsp:cNvPr id="0" name=""/>
        <dsp:cNvSpPr/>
      </dsp:nvSpPr>
      <dsp:spPr>
        <a:xfrm>
          <a:off x="0" y="3227572"/>
          <a:ext cx="590632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5"/>
            </a:rPr>
            <a:t>Debian and </a:t>
          </a:r>
          <a:r>
            <a:rPr lang="en-US" sz="2000" kern="1200" dirty="0" err="1">
              <a:hlinkClick xmlns:r="http://schemas.openxmlformats.org/officeDocument/2006/relationships" r:id="rId5"/>
            </a:rPr>
            <a:t>Redhat</a:t>
          </a:r>
          <a:endParaRPr lang="en-US" sz="2000" kern="1200" dirty="0"/>
        </a:p>
      </dsp:txBody>
      <dsp:txXfrm>
        <a:off x="0" y="3227572"/>
        <a:ext cx="5906327" cy="414000"/>
      </dsp:txXfrm>
    </dsp:sp>
    <dsp:sp modelId="{A8796B36-B451-E84E-87AF-E74BB166389D}">
      <dsp:nvSpPr>
        <dsp:cNvPr id="0" name=""/>
        <dsp:cNvSpPr/>
      </dsp:nvSpPr>
      <dsp:spPr>
        <a:xfrm>
          <a:off x="0" y="3641572"/>
          <a:ext cx="5906327" cy="599625"/>
        </a:xfrm>
        <a:prstGeom prst="roundRect">
          <a:avLst/>
        </a:prstGeom>
        <a:solidFill>
          <a:schemeClr val="accent5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Princeton HPC Clusters</a:t>
          </a:r>
        </a:p>
      </dsp:txBody>
      <dsp:txXfrm>
        <a:off x="29271" y="3670843"/>
        <a:ext cx="5847785" cy="541083"/>
      </dsp:txXfrm>
    </dsp:sp>
    <dsp:sp modelId="{1A75E402-9FB1-6644-BC82-7A35A43A87A2}">
      <dsp:nvSpPr>
        <dsp:cNvPr id="0" name=""/>
        <dsp:cNvSpPr/>
      </dsp:nvSpPr>
      <dsp:spPr>
        <a:xfrm>
          <a:off x="0" y="4241197"/>
          <a:ext cx="590632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Already installed!</a:t>
          </a:r>
        </a:p>
      </dsp:txBody>
      <dsp:txXfrm>
        <a:off x="0" y="4241197"/>
        <a:ext cx="5906327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97EBC-4AD0-4309-8C7D-74B8ACDA4CC7}">
      <dsp:nvSpPr>
        <dsp:cNvPr id="0" name=""/>
        <dsp:cNvSpPr/>
      </dsp:nvSpPr>
      <dsp:spPr>
        <a:xfrm>
          <a:off x="588021" y="0"/>
          <a:ext cx="1509048" cy="1253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D53F9-3442-4951-AAAD-372619EEAF70}">
      <dsp:nvSpPr>
        <dsp:cNvPr id="0" name=""/>
        <dsp:cNvSpPr/>
      </dsp:nvSpPr>
      <dsp:spPr>
        <a:xfrm>
          <a:off x="588021" y="1371681"/>
          <a:ext cx="4311566" cy="53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Some good example repos I’ve come across:</a:t>
          </a:r>
        </a:p>
      </dsp:txBody>
      <dsp:txXfrm>
        <a:off x="588021" y="1371681"/>
        <a:ext cx="4311566" cy="537230"/>
      </dsp:txXfrm>
    </dsp:sp>
    <dsp:sp modelId="{287B59BC-80C7-40D2-9E8C-1E639188E7E2}">
      <dsp:nvSpPr>
        <dsp:cNvPr id="0" name=""/>
        <dsp:cNvSpPr/>
      </dsp:nvSpPr>
      <dsp:spPr>
        <a:xfrm>
          <a:off x="588021" y="1963862"/>
          <a:ext cx="4311566" cy="134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3"/>
            </a:rPr>
            <a:t>https://github.com/MedARC-AI/fMRI-reconstruction-NSD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4"/>
            </a:rPr>
            <a:t>https://github.com/fabiocaccamo/django-admin-interface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5"/>
            </a:rPr>
            <a:t>https://github.com/PWhiddy/PokemonRedExperiments</a:t>
          </a:r>
          <a:endParaRPr lang="en-US" sz="1400" kern="1200" dirty="0"/>
        </a:p>
      </dsp:txBody>
      <dsp:txXfrm>
        <a:off x="588021" y="1963862"/>
        <a:ext cx="4311566" cy="1346953"/>
      </dsp:txXfrm>
    </dsp:sp>
    <dsp:sp modelId="{7EA553A5-F331-4263-8037-7268A6037342}">
      <dsp:nvSpPr>
        <dsp:cNvPr id="0" name=""/>
        <dsp:cNvSpPr/>
      </dsp:nvSpPr>
      <dsp:spPr>
        <a:xfrm>
          <a:off x="5654112" y="0"/>
          <a:ext cx="1509048" cy="125353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F7B3F-5CEE-45B4-A9AC-D700EA80EC1B}">
      <dsp:nvSpPr>
        <dsp:cNvPr id="0" name=""/>
        <dsp:cNvSpPr/>
      </dsp:nvSpPr>
      <dsp:spPr>
        <a:xfrm>
          <a:off x="5654112" y="1371681"/>
          <a:ext cx="4311566" cy="53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Useful activities on others’ repos:</a:t>
          </a:r>
        </a:p>
      </dsp:txBody>
      <dsp:txXfrm>
        <a:off x="5654112" y="1371681"/>
        <a:ext cx="4311566" cy="537230"/>
      </dsp:txXfrm>
    </dsp:sp>
    <dsp:sp modelId="{E435DA41-D860-483C-B29F-2C610723BB9A}">
      <dsp:nvSpPr>
        <dsp:cNvPr id="0" name=""/>
        <dsp:cNvSpPr/>
      </dsp:nvSpPr>
      <dsp:spPr>
        <a:xfrm>
          <a:off x="5654112" y="1963862"/>
          <a:ext cx="4311566" cy="134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git blame to see “who changed what when”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search to find code you’re interested in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branches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release history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Viewing and opening issues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Staring and Subscribing</a:t>
          </a:r>
        </a:p>
      </dsp:txBody>
      <dsp:txXfrm>
        <a:off x="5654112" y="1963862"/>
        <a:ext cx="4311566" cy="134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E5455-2F87-F846-A9B3-65A23517B316}">
      <dsp:nvSpPr>
        <dsp:cNvPr id="0" name=""/>
        <dsp:cNvSpPr/>
      </dsp:nvSpPr>
      <dsp:spPr>
        <a:xfrm>
          <a:off x="0" y="329904"/>
          <a:ext cx="1055457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2" tIns="333248" rIns="81915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Make sure this is what you really want - if you have permissions for the original repo you could always make a branch…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See </a:t>
          </a:r>
          <a:r>
            <a:rPr lang="en-US" sz="1600" kern="1200">
              <a:hlinkClick xmlns:r="http://schemas.openxmlformats.org/officeDocument/2006/relationships" r:id="rId1"/>
            </a:rPr>
            <a:t>https://docs.github.com/en/pull-requests/collaborating-with-pull-requests/working-with-forks/about-forks</a:t>
          </a:r>
          <a:endParaRPr lang="en-US" sz="1600" kern="1200"/>
        </a:p>
      </dsp:txBody>
      <dsp:txXfrm>
        <a:off x="0" y="329904"/>
        <a:ext cx="10554574" cy="1386000"/>
      </dsp:txXfrm>
    </dsp:sp>
    <dsp:sp modelId="{DEE891D1-E79E-AE45-842F-36FCEFBC35E8}">
      <dsp:nvSpPr>
        <dsp:cNvPr id="0" name=""/>
        <dsp:cNvSpPr/>
      </dsp:nvSpPr>
      <dsp:spPr>
        <a:xfrm>
          <a:off x="527728" y="93744"/>
          <a:ext cx="738820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256" tIns="0" rIns="2792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Forking a repository</a:t>
          </a:r>
        </a:p>
      </dsp:txBody>
      <dsp:txXfrm>
        <a:off x="550785" y="116801"/>
        <a:ext cx="7342087" cy="426206"/>
      </dsp:txXfrm>
    </dsp:sp>
    <dsp:sp modelId="{6CE727A1-ECE1-5A4A-9948-16E8F3056088}">
      <dsp:nvSpPr>
        <dsp:cNvPr id="0" name=""/>
        <dsp:cNvSpPr/>
      </dsp:nvSpPr>
      <dsp:spPr>
        <a:xfrm>
          <a:off x="0" y="2038464"/>
          <a:ext cx="10554574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2" tIns="333248" rIns="81915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You can make issue lists or boards spanning one or multiple repos</a:t>
          </a:r>
        </a:p>
      </dsp:txBody>
      <dsp:txXfrm>
        <a:off x="0" y="2038464"/>
        <a:ext cx="10554574" cy="680399"/>
      </dsp:txXfrm>
    </dsp:sp>
    <dsp:sp modelId="{D5629B2F-5218-2A47-99D1-74317E0F301A}">
      <dsp:nvSpPr>
        <dsp:cNvPr id="0" name=""/>
        <dsp:cNvSpPr/>
      </dsp:nvSpPr>
      <dsp:spPr>
        <a:xfrm>
          <a:off x="527728" y="1802304"/>
          <a:ext cx="738820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256" tIns="0" rIns="2792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Projects</a:t>
          </a:r>
        </a:p>
      </dsp:txBody>
      <dsp:txXfrm>
        <a:off x="550785" y="1825361"/>
        <a:ext cx="7342087" cy="426206"/>
      </dsp:txXfrm>
    </dsp:sp>
    <dsp:sp modelId="{62AA046D-E3AA-824E-B099-E6BA21801DC7}">
      <dsp:nvSpPr>
        <dsp:cNvPr id="0" name=""/>
        <dsp:cNvSpPr/>
      </dsp:nvSpPr>
      <dsp:spPr>
        <a:xfrm>
          <a:off x="0" y="3041424"/>
          <a:ext cx="10554574" cy="120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2" tIns="333248" rIns="81915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Allow web-based comments and corrections to code changes before merge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Can be useful to require these so that there is some level of code review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Required if you’re requesting changes in a fork be merged back to the owner’s repo</a:t>
          </a:r>
        </a:p>
      </dsp:txBody>
      <dsp:txXfrm>
        <a:off x="0" y="3041424"/>
        <a:ext cx="10554574" cy="1209599"/>
      </dsp:txXfrm>
    </dsp:sp>
    <dsp:sp modelId="{94697FFF-DA9E-A94C-8616-0BEC38249318}">
      <dsp:nvSpPr>
        <dsp:cNvPr id="0" name=""/>
        <dsp:cNvSpPr/>
      </dsp:nvSpPr>
      <dsp:spPr>
        <a:xfrm>
          <a:off x="527728" y="2805264"/>
          <a:ext cx="738820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256" tIns="0" rIns="27925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Pull Requests</a:t>
          </a:r>
        </a:p>
      </dsp:txBody>
      <dsp:txXfrm>
        <a:off x="550785" y="2828321"/>
        <a:ext cx="7342087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FD398-C714-47C6-87FE-FA41989B8A4E}">
      <dsp:nvSpPr>
        <dsp:cNvPr id="0" name=""/>
        <dsp:cNvSpPr/>
      </dsp:nvSpPr>
      <dsp:spPr>
        <a:xfrm>
          <a:off x="15601" y="0"/>
          <a:ext cx="1099365" cy="883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AE150-868C-4232-ACED-6D196F057B47}">
      <dsp:nvSpPr>
        <dsp:cNvPr id="0" name=""/>
        <dsp:cNvSpPr/>
      </dsp:nvSpPr>
      <dsp:spPr>
        <a:xfrm>
          <a:off x="15601" y="997811"/>
          <a:ext cx="3141043" cy="37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Tagging Versions</a:t>
          </a:r>
        </a:p>
      </dsp:txBody>
      <dsp:txXfrm>
        <a:off x="15601" y="997811"/>
        <a:ext cx="3141043" cy="378647"/>
      </dsp:txXfrm>
    </dsp:sp>
    <dsp:sp modelId="{D0155764-2E47-4A6D-B3AC-0F4CE4B482F7}">
      <dsp:nvSpPr>
        <dsp:cNvPr id="0" name=""/>
        <dsp:cNvSpPr/>
      </dsp:nvSpPr>
      <dsp:spPr>
        <a:xfrm>
          <a:off x="15601" y="1429622"/>
          <a:ext cx="3141043" cy="188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do with $ git tag on the command line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also be done in the GUI, which allows extra metadata to be attached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</a:t>
          </a:r>
          <a:r>
            <a:rPr lang="en-US" sz="1700" kern="1200">
              <a:hlinkClick xmlns:r="http://schemas.openxmlformats.org/officeDocument/2006/relationships" r:id="rId3"/>
            </a:rPr>
            <a:t>semantic versioning</a:t>
          </a:r>
          <a:r>
            <a:rPr lang="en-US" sz="1700" kern="1200"/>
            <a:t> as it makes it easier to tell if upgrading to a new version will break things</a:t>
          </a:r>
        </a:p>
      </dsp:txBody>
      <dsp:txXfrm>
        <a:off x="15601" y="1429622"/>
        <a:ext cx="3141043" cy="1881193"/>
      </dsp:txXfrm>
    </dsp:sp>
    <dsp:sp modelId="{74F63CD1-EF17-49BA-85FB-576719966CAD}">
      <dsp:nvSpPr>
        <dsp:cNvPr id="0" name=""/>
        <dsp:cNvSpPr/>
      </dsp:nvSpPr>
      <dsp:spPr>
        <a:xfrm>
          <a:off x="3706328" y="0"/>
          <a:ext cx="1099365" cy="8835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91195-1CB2-4973-97BF-C59C53335222}">
      <dsp:nvSpPr>
        <dsp:cNvPr id="0" name=""/>
        <dsp:cNvSpPr/>
      </dsp:nvSpPr>
      <dsp:spPr>
        <a:xfrm>
          <a:off x="3706328" y="997811"/>
          <a:ext cx="3141043" cy="37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Branch Security</a:t>
          </a:r>
        </a:p>
      </dsp:txBody>
      <dsp:txXfrm>
        <a:off x="3706328" y="997811"/>
        <a:ext cx="3141043" cy="378647"/>
      </dsp:txXfrm>
    </dsp:sp>
    <dsp:sp modelId="{7FDCAF96-E5C0-4B7C-BA25-B353FAA27294}">
      <dsp:nvSpPr>
        <dsp:cNvPr id="0" name=""/>
        <dsp:cNvSpPr/>
      </dsp:nvSpPr>
      <dsp:spPr>
        <a:xfrm>
          <a:off x="3706328" y="1429622"/>
          <a:ext cx="3141043" cy="188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common one is locking the main branch so that approval is required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also get fairly granular in terms of which collaborators can do things on which branches</a:t>
          </a:r>
        </a:p>
      </dsp:txBody>
      <dsp:txXfrm>
        <a:off x="3706328" y="1429622"/>
        <a:ext cx="3141043" cy="1881193"/>
      </dsp:txXfrm>
    </dsp:sp>
    <dsp:sp modelId="{E3E14A2D-FEB9-4CC9-A2EC-5DA50C3FADFF}">
      <dsp:nvSpPr>
        <dsp:cNvPr id="0" name=""/>
        <dsp:cNvSpPr/>
      </dsp:nvSpPr>
      <dsp:spPr>
        <a:xfrm>
          <a:off x="7397054" y="0"/>
          <a:ext cx="1099365" cy="88351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2D2AB-7988-4B95-B089-83F0D1C6D6AB}">
      <dsp:nvSpPr>
        <dsp:cNvPr id="0" name=""/>
        <dsp:cNvSpPr/>
      </dsp:nvSpPr>
      <dsp:spPr>
        <a:xfrm>
          <a:off x="7397054" y="997811"/>
          <a:ext cx="3141043" cy="378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Documentation</a:t>
          </a:r>
        </a:p>
      </dsp:txBody>
      <dsp:txXfrm>
        <a:off x="7397054" y="997811"/>
        <a:ext cx="3141043" cy="378647"/>
      </dsp:txXfrm>
    </dsp:sp>
    <dsp:sp modelId="{08B6108C-37E2-4C19-9BA9-0ADCB09828FC}">
      <dsp:nvSpPr>
        <dsp:cNvPr id="0" name=""/>
        <dsp:cNvSpPr/>
      </dsp:nvSpPr>
      <dsp:spPr>
        <a:xfrm>
          <a:off x="7397054" y="1429622"/>
          <a:ext cx="3141043" cy="188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Critical! If you want your code to be used, it needs to be *usable*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Markdown on the homepage for your repo is helpful to give an overview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also leverage GitHub Pages to create a website with extra information, demos, etc.</a:t>
          </a:r>
        </a:p>
      </dsp:txBody>
      <dsp:txXfrm>
        <a:off x="7397054" y="1429622"/>
        <a:ext cx="3141043" cy="1881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96346-2D1A-7744-9FDA-4C8CC2B0F51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FF971-0137-BB4C-A683-E48ED6A1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B5BE5-A482-9D9A-2E05-40FBE824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D729D-F90F-87DA-C7BF-ED1F8DBE1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3ADAF-61B6-DC4E-DA8A-68685732F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BD463-4FB6-F62C-EA6B-6E5773F85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68DF-B0D1-7C14-6C08-1BC7320A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5CACE-C7C4-CCC4-CB7E-5006B9232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0D84D-0C2F-45B3-AF5B-76E81F49A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771F-5C07-D00A-7A35-BA72EA1BD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F209-A154-9F88-5272-DC4455C2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E870A-1121-6F10-8F98-628D30A2B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F5070-FC46-2698-DEE4-514A64B22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50A01-5093-A769-04A2-BBB48DEE3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A46A-E21E-6481-6572-6E9D1065F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CD40C-21C6-F774-047D-640018AA2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4FE1F-8638-AA8D-621F-3530BA2C0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0A1D-CDB3-545B-DB6B-603E52B0A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D21E9-8CC6-5D0B-8C4A-0B217D74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1BF6C-0198-8069-9A0C-7BEBED8FB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4C262-9064-6BEA-55DE-65528F33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AC2BC-02EF-C12B-960C-0EFAC497A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2D3F0-D898-044B-E959-A0676D98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BAD01-4950-DFA8-7E0C-93F46307A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CA1B6-D175-58AC-C6ED-B29BD02F5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A59F-1799-95C6-FE09-7612A06B9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8D0E-46D6-2862-8CA8-40053F07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E058D-B657-F338-0D1D-4DB419FF6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BB619-CAC6-53C0-0948-BC961693C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E378B-1B92-FF89-EFAA-B75E4397C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FF971-0137-BB4C-A683-E48ED6A18C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D48CC1-0144-1746-A299-B8DAA02B8D4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170AFC2-13AA-3F49-9E41-5257EDA68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computing.princeton.edu/about/about-picsc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docs.github.com/en/authentication/connecting-to-github-with-ssh/generating-a-new-ssh-key-and-adding-it-to-the-ssh-ag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iznik-p/training-repo-jan-24" TargetMode="External"/><Relationship Id="rId4" Type="http://schemas.openxmlformats.org/officeDocument/2006/relationships/hyperlink" Target="https://git-scm.com/book/en/v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odysseyonline.com/be-selfish-take-chances-make-mistakes-get-messy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giphy.com/explore/seven-of-n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niznik-p/training-repo-jan-24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/authentication/connecting-to-github-with-ssh/generating-a-new-ssh-key-and-adding-it-to-the-ssh-agent" TargetMode="External"/><Relationship Id="rId4" Type="http://schemas.openxmlformats.org/officeDocument/2006/relationships/hyperlink" Target="https://docs.github.com/en/authentication/connecting-to-github-with-ssh/adding-a-new-ssh-key-to-your-github-accoun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merging-vs-reba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ED60-6605-7986-14FA-A9B771A9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Intro to Version Control with Git and GitHub</a:t>
            </a:r>
            <a:br>
              <a:rPr lang="en-US" sz="5100" dirty="0"/>
            </a:br>
            <a:br>
              <a:rPr lang="en-US" sz="5100" dirty="0"/>
            </a:br>
            <a:r>
              <a:rPr lang="en-US" sz="5100" dirty="0"/>
              <a:t>January 23, 2024</a:t>
            </a:r>
            <a:br>
              <a:rPr lang="en-US" sz="5100" dirty="0"/>
            </a:br>
            <a:br>
              <a:rPr lang="en-US" sz="5100" dirty="0"/>
            </a:br>
            <a:r>
              <a:rPr lang="en-US" sz="5100" dirty="0"/>
              <a:t>Review Slides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87947-5F0F-A4F3-F885-DB3728D5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5445"/>
            <a:ext cx="5108694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/>
              <a:t>Mattie Niznik (they/them)</a:t>
            </a:r>
          </a:p>
          <a:p>
            <a:pPr algn="ctr"/>
            <a:r>
              <a:rPr lang="en-US" sz="2800">
                <a:hlinkClick r:id="rId3"/>
              </a:rPr>
              <a:t>PICSciE</a:t>
            </a:r>
            <a:endParaRPr lang="en-US" sz="2800"/>
          </a:p>
          <a:p>
            <a:pPr algn="ctr"/>
            <a:r>
              <a:rPr lang="en-US" sz="2800"/>
              <a:t>mattie.niznik@princeton.edu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541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B86C5-0F85-A448-5971-C58753E2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222-AABA-2568-4E15-65515DC8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C94701-0BC8-6492-2024-058C8D75F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44365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70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0615B-B6BC-9779-8CBA-74218C82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BE033-06A5-F5D2-B7DC-6C1614A4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5BA2-8FEE-E29B-F879-72E63144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Final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902A-D911-B63B-1E49-7204B6D8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8"/>
            <a:ext cx="10554574" cy="5251175"/>
          </a:xfrm>
        </p:spPr>
        <p:txBody>
          <a:bodyPr>
            <a:normAutofit/>
          </a:bodyPr>
          <a:lstStyle/>
          <a:p>
            <a:r>
              <a:rPr lang="en-US" sz="2400" dirty="0"/>
              <a:t>Be thoughtful about cloning repos on the HPC clusters</a:t>
            </a:r>
          </a:p>
          <a:p>
            <a:pPr lvl="1"/>
            <a:r>
              <a:rPr lang="en-US" sz="2000" dirty="0"/>
              <a:t>When cloning, you’ll need to be on a login node to have internet access</a:t>
            </a:r>
          </a:p>
          <a:p>
            <a:pPr lvl="1"/>
            <a:r>
              <a:rPr lang="en-US" sz="2000" dirty="0"/>
              <a:t>Consider cloning to scratch instead of home</a:t>
            </a:r>
          </a:p>
          <a:p>
            <a:pPr lvl="1"/>
            <a:r>
              <a:rPr lang="en-US" sz="2000" dirty="0"/>
              <a:t>Any files that are large or reproducible do not need to be committed - your .git folder will get gigantic if you do!</a:t>
            </a:r>
          </a:p>
          <a:p>
            <a:r>
              <a:rPr lang="en-US" sz="2400" dirty="0"/>
              <a:t>Editors</a:t>
            </a:r>
          </a:p>
          <a:p>
            <a:pPr lvl="1"/>
            <a:r>
              <a:rPr lang="en-US" sz="2000" dirty="0"/>
              <a:t>While somewhat outside the scope of this presentation, many popular editors have Git and GitHub integrations you can take advantage of</a:t>
            </a:r>
          </a:p>
          <a:p>
            <a:pPr lvl="2"/>
            <a:r>
              <a:rPr lang="en-US" sz="1800" dirty="0" err="1"/>
              <a:t>VSCode</a:t>
            </a:r>
            <a:endParaRPr lang="en-US" sz="1800" dirty="0"/>
          </a:p>
          <a:p>
            <a:pPr lvl="2"/>
            <a:r>
              <a:rPr lang="en-US" sz="1800" dirty="0"/>
              <a:t>The JetBrains family of tools (PyCharm, WebStorm, etc.)</a:t>
            </a:r>
          </a:p>
        </p:txBody>
      </p:sp>
    </p:spTree>
    <p:extLst>
      <p:ext uri="{BB962C8B-B14F-4D97-AF65-F5344CB8AC3E}">
        <p14:creationId xmlns:p14="http://schemas.microsoft.com/office/powerpoint/2010/main" val="20610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290-76CB-8906-6EEF-AC03A7A8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3DBC-552B-3DDA-1A29-19102671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SSH Keys (because of 2-factor, I recommend this going forward): </a:t>
            </a:r>
            <a:r>
              <a:rPr lang="en-US" dirty="0">
                <a:hlinkClick r:id="rId2"/>
              </a:rPr>
              <a:t>https://docs.github.com/en/authentication/connecting-to-github-with-ssh/generating-a-new-ssh-key-and-adding-it-to-the-ssh-agent</a:t>
            </a:r>
            <a:endParaRPr lang="en-US" dirty="0"/>
          </a:p>
          <a:p>
            <a:r>
              <a:rPr lang="en-US" dirty="0"/>
              <a:t>Git browser game: </a:t>
            </a:r>
            <a:r>
              <a:rPr lang="en-US" dirty="0">
                <a:hlinkClick r:id="rId3"/>
              </a:rPr>
              <a:t>https://learngitbranching.js.org/</a:t>
            </a:r>
            <a:endParaRPr lang="en-US" dirty="0"/>
          </a:p>
          <a:p>
            <a:r>
              <a:rPr lang="en-US" dirty="0"/>
              <a:t>Git book: </a:t>
            </a:r>
            <a:r>
              <a:rPr lang="en-US" dirty="0">
                <a:hlinkClick r:id="rId4"/>
              </a:rPr>
              <a:t>https://git-scm.com/book/en/v2</a:t>
            </a:r>
            <a:endParaRPr lang="en-US" dirty="0"/>
          </a:p>
          <a:p>
            <a:r>
              <a:rPr lang="en-US" dirty="0"/>
              <a:t>My repo with sample tagging, code review, etc.: </a:t>
            </a:r>
            <a:r>
              <a:rPr lang="en-US" dirty="0">
                <a:hlinkClick r:id="rId5"/>
              </a:rPr>
              <a:t>https://github.com/niznik</a:t>
            </a:r>
            <a:r>
              <a:rPr lang="en-US">
                <a:hlinkClick r:id="rId5"/>
              </a:rPr>
              <a:t>-p/training-repo-jan-24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64D29-9065-D582-B5D4-5CD998829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78336-55E7-D6EC-AA6E-707256FE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Most Importantly, Get Exploring!</a:t>
            </a:r>
          </a:p>
        </p:txBody>
      </p:sp>
      <p:pic>
        <p:nvPicPr>
          <p:cNvPr id="9" name="Picture 8" descr="A person with a white and black face paint&#10;&#10;Description automatically generated">
            <a:extLst>
              <a:ext uri="{FF2B5EF4-FFF2-40B4-BE49-F238E27FC236}">
                <a16:creationId xmlns:a16="http://schemas.microsoft.com/office/drawing/2014/main" id="{C6F941BD-817F-F41C-E7BC-6026DD01B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668" y="640080"/>
            <a:ext cx="4763948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Content Placeholder 6" descr="Cartoon of a cartoon character with a lizard on his shoulder&#10;&#10;Description automatically generated">
            <a:extLst>
              <a:ext uri="{FF2B5EF4-FFF2-40B4-BE49-F238E27FC236}">
                <a16:creationId xmlns:a16="http://schemas.microsoft.com/office/drawing/2014/main" id="{36ECF1BC-B18B-35A8-B863-721524A8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5551" y="775828"/>
            <a:ext cx="5376369" cy="33312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5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70985-5B81-D534-E0A1-5FD7A3C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993D-27EA-C949-5173-383C2745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I hope you enjoyed the workshop! Here’s a quick overview of what we covered.</a:t>
            </a:r>
          </a:p>
          <a:p>
            <a:pPr lvl="1"/>
            <a:r>
              <a:rPr lang="en-US" sz="2000"/>
              <a:t>Whenever you see a line staring with ”$”, that means it’s a command you can run in your terminal</a:t>
            </a:r>
          </a:p>
          <a:p>
            <a:pPr lvl="2"/>
            <a:r>
              <a:rPr lang="en-US" sz="2000"/>
              <a:t>the “$” represents the prompt which can look a few different ways (ending in %, or &gt;, or $, etc.), so don’t include that part!</a:t>
            </a:r>
          </a:p>
        </p:txBody>
      </p:sp>
    </p:spTree>
    <p:extLst>
      <p:ext uri="{BB962C8B-B14F-4D97-AF65-F5344CB8AC3E}">
        <p14:creationId xmlns:p14="http://schemas.microsoft.com/office/powerpoint/2010/main" val="1868818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DCBBFD-67A3-4E70-956C-7C93C1CE7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E068C22E-C184-4F0D-BF91-CD285594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FFC3-A9F1-100F-845D-7BBD26B8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/>
              <a:t>Installing Git on Your Computer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F5ED1-C8AA-380F-43AC-B00CD35F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5124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866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arth as a particle with gold and blue">
            <a:extLst>
              <a:ext uri="{FF2B5EF4-FFF2-40B4-BE49-F238E27FC236}">
                <a16:creationId xmlns:a16="http://schemas.microsoft.com/office/drawing/2014/main" id="{E228EDAB-83A1-06CC-4474-115D50166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02" b="140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A8888-DE87-6213-7499-1F64D693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C429-E36B-3537-369C-99B861BC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git config (global = all repos, not just the one you’re currently within)</a:t>
            </a:r>
          </a:p>
          <a:p>
            <a:pPr lvl="1"/>
            <a:r>
              <a:rPr lang="en-US" sz="2000" dirty="0"/>
              <a:t>$ git config --global </a:t>
            </a:r>
            <a:r>
              <a:rPr lang="en-US" sz="2000" dirty="0" err="1"/>
              <a:t>user.name</a:t>
            </a:r>
            <a:r>
              <a:rPr lang="en-US" sz="2000" dirty="0"/>
              <a:t> "John Doe"</a:t>
            </a:r>
          </a:p>
          <a:p>
            <a:pPr lvl="1"/>
            <a:r>
              <a:rPr lang="en-US" sz="2000" dirty="0"/>
              <a:t>$ git config --global </a:t>
            </a:r>
            <a:r>
              <a:rPr lang="en-US" sz="2000" dirty="0" err="1"/>
              <a:t>user.email</a:t>
            </a:r>
            <a:r>
              <a:rPr lang="en-US" sz="2000" dirty="0"/>
              <a:t> </a:t>
            </a:r>
            <a:r>
              <a:rPr lang="en-US" sz="2000" dirty="0" err="1"/>
              <a:t>johndoe@example.com</a:t>
            </a:r>
            <a:endParaRPr lang="en-US" sz="2000" dirty="0"/>
          </a:p>
          <a:p>
            <a:pPr lvl="1"/>
            <a:r>
              <a:rPr lang="en-US" sz="2000" dirty="0"/>
              <a:t>$ git config --global </a:t>
            </a:r>
            <a:r>
              <a:rPr lang="en-US" sz="2000" dirty="0" err="1"/>
              <a:t>core.editor</a:t>
            </a:r>
            <a:r>
              <a:rPr lang="en-US" sz="2000" dirty="0"/>
              <a:t> nano</a:t>
            </a:r>
          </a:p>
          <a:p>
            <a:pPr lvl="2"/>
            <a:r>
              <a:rPr lang="en-US" sz="1800" dirty="0"/>
              <a:t>The editor that appears for commit messages. You can also use vim, or emacs, or…</a:t>
            </a:r>
          </a:p>
          <a:p>
            <a:pPr lvl="1"/>
            <a:r>
              <a:rPr lang="en-US" sz="2000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20857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05B-8F95-14A3-D9F7-A14B8C0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DFDB-04B3-00F3-C793-FE842EF1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4768"/>
          </a:xfrm>
        </p:spPr>
        <p:txBody>
          <a:bodyPr/>
          <a:lstStyle/>
          <a:p>
            <a:r>
              <a:rPr lang="en-US" dirty="0"/>
              <a:t>These are all well-documented online, so if you’re not quite sure how to use them just do a quick search (or ask your favorite AI)</a:t>
            </a:r>
          </a:p>
          <a:p>
            <a:pPr lvl="1"/>
            <a:r>
              <a:rPr lang="en-US" dirty="0"/>
              <a:t>You can also do git help &lt;verb&gt; or git &lt;verb&gt; --help (e.g. git </a:t>
            </a:r>
            <a:r>
              <a:rPr lang="en-US" dirty="0" err="1"/>
              <a:t>init</a:t>
            </a:r>
            <a:r>
              <a:rPr lang="en-US" dirty="0"/>
              <a:t> --help)</a:t>
            </a:r>
          </a:p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$ git clone</a:t>
            </a:r>
          </a:p>
          <a:p>
            <a:pPr lvl="1"/>
            <a:r>
              <a:rPr lang="en-US" dirty="0"/>
              <a:t>https: $ 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niznik</a:t>
            </a:r>
            <a:r>
              <a:rPr lang="en-US" dirty="0"/>
              <a:t>-p/training-repo-jan-24.git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: $ git clone </a:t>
            </a:r>
            <a:r>
              <a:rPr lang="en-US" dirty="0">
                <a:hlinkClick r:id="rId3"/>
              </a:rPr>
              <a:t>git@github.com:niznik-p/training-repo-jan-24.git</a:t>
            </a:r>
            <a:endParaRPr lang="en-US" dirty="0"/>
          </a:p>
          <a:p>
            <a:pPr lvl="2"/>
            <a:r>
              <a:rPr lang="en-US" dirty="0"/>
              <a:t>(You need to </a:t>
            </a:r>
            <a:r>
              <a:rPr lang="en-US" dirty="0">
                <a:hlinkClick r:id="rId4"/>
              </a:rPr>
              <a:t>set up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SSH keys</a:t>
            </a:r>
            <a:r>
              <a:rPr lang="en-US" dirty="0"/>
              <a:t> for this)</a:t>
            </a:r>
          </a:p>
          <a:p>
            <a:r>
              <a:rPr lang="en-US" dirty="0"/>
              <a:t>$ git branch new-idea</a:t>
            </a:r>
          </a:p>
          <a:p>
            <a:r>
              <a:rPr lang="en-US" dirty="0"/>
              <a:t>$ git checkout new-idea</a:t>
            </a:r>
          </a:p>
        </p:txBody>
      </p:sp>
    </p:spTree>
    <p:extLst>
      <p:ext uri="{BB962C8B-B14F-4D97-AF65-F5344CB8AC3E}">
        <p14:creationId xmlns:p14="http://schemas.microsoft.com/office/powerpoint/2010/main" val="4094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FBACA-B0D0-53A2-74F9-E89266BA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0FED-693D-30CF-47F1-3CD6C3B6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1433-C716-DF81-B0B8-91C786AD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4768"/>
          </a:xfrm>
        </p:spPr>
        <p:txBody>
          <a:bodyPr/>
          <a:lstStyle/>
          <a:p>
            <a:r>
              <a:rPr lang="en-US" dirty="0"/>
              <a:t>$ git status</a:t>
            </a:r>
          </a:p>
          <a:p>
            <a:r>
              <a:rPr lang="en-US" dirty="0"/>
              <a:t>$ git commit -m “Added </a:t>
            </a:r>
            <a:r>
              <a:rPr lang="en-US" dirty="0" err="1"/>
              <a:t>super_calc.py</a:t>
            </a:r>
            <a:r>
              <a:rPr lang="en-US" dirty="0"/>
              <a:t> to speed things up”</a:t>
            </a:r>
          </a:p>
          <a:p>
            <a:pPr lvl="1"/>
            <a:r>
              <a:rPr lang="en-US" dirty="0"/>
              <a:t>Without -m, your default editor will open and request you type a commit message</a:t>
            </a:r>
          </a:p>
          <a:p>
            <a:pPr lvl="1"/>
            <a:r>
              <a:rPr lang="en-US" dirty="0"/>
              <a:t>Before pushing, if you don’t like what you said you can do $ git commit --amend</a:t>
            </a:r>
          </a:p>
          <a:p>
            <a:r>
              <a:rPr lang="en-US" dirty="0"/>
              <a:t>$ git stash / $ git stash apply</a:t>
            </a:r>
          </a:p>
          <a:p>
            <a:r>
              <a:rPr lang="en-US" dirty="0"/>
              <a:t>$ git revert &lt;SHA&gt;</a:t>
            </a:r>
          </a:p>
          <a:p>
            <a:r>
              <a:rPr lang="en-US" dirty="0"/>
              <a:t>$ git cherry-pick &lt;SHA&gt;</a:t>
            </a:r>
          </a:p>
          <a:p>
            <a:r>
              <a:rPr lang="en-US" dirty="0"/>
              <a:t>*WARNING* $ git reset</a:t>
            </a:r>
          </a:p>
          <a:p>
            <a:r>
              <a:rPr lang="en-US" dirty="0"/>
              <a:t>$ git restore </a:t>
            </a:r>
            <a:r>
              <a:rPr lang="en-US" dirty="0" err="1"/>
              <a:t>super_calc.py</a:t>
            </a:r>
            <a:endParaRPr lang="en-US" dirty="0"/>
          </a:p>
          <a:p>
            <a:pPr lvl="1"/>
            <a:r>
              <a:rPr lang="en-US" dirty="0"/>
              <a:t>(If you deleted </a:t>
            </a:r>
            <a:r>
              <a:rPr lang="en-US" dirty="0" err="1"/>
              <a:t>super_calc.py</a:t>
            </a:r>
            <a:r>
              <a:rPr lang="en-US" dirty="0"/>
              <a:t> by accident)</a:t>
            </a:r>
          </a:p>
        </p:txBody>
      </p:sp>
    </p:spTree>
    <p:extLst>
      <p:ext uri="{BB962C8B-B14F-4D97-AF65-F5344CB8AC3E}">
        <p14:creationId xmlns:p14="http://schemas.microsoft.com/office/powerpoint/2010/main" val="5347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4130-CDAA-829C-8EE2-2AD625C3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19BA-3BEF-3FE3-9574-7E558EA0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D7B3-395F-26B2-E8C2-9DC75638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4768"/>
          </a:xfrm>
        </p:spPr>
        <p:txBody>
          <a:bodyPr/>
          <a:lstStyle/>
          <a:p>
            <a:r>
              <a:rPr lang="en-US" dirty="0"/>
              <a:t>Using your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$ git log</a:t>
            </a:r>
          </a:p>
          <a:p>
            <a:r>
              <a:rPr lang="en-US" dirty="0"/>
              <a:t>$ git merge</a:t>
            </a:r>
          </a:p>
          <a:p>
            <a:r>
              <a:rPr lang="en-US" dirty="0"/>
              <a:t>$ git rebase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reading about </a:t>
            </a:r>
            <a:r>
              <a:rPr lang="en-US" dirty="0">
                <a:hlinkClick r:id="rId3"/>
              </a:rPr>
              <a:t>merging vs rebasing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4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9A919-4DEB-ABDF-F0AC-50C3A588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CB0E-5591-0D3D-11FD-19E9A9BF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GitHub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E4F26F-CFC0-AB50-CD64-50ABEE840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85020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526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E78E2-9F35-33A3-71B2-8582EE2E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739F-2FCE-4B81-0727-58A5FC22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312533D-9447-C82A-4EF2-27AA99482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195287"/>
              </p:ext>
            </p:extLst>
          </p:nvPr>
        </p:nvGraphicFramePr>
        <p:xfrm>
          <a:off x="818712" y="2222287"/>
          <a:ext cx="10554574" cy="434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25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E9644D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{2A8BB3DD-FC05-3A44-A48E-26BDBD84D60F}tf10001121_mac</Template>
  <TotalTime>7228</TotalTime>
  <Words>937</Words>
  <Application>Microsoft Macintosh PowerPoint</Application>
  <PresentationFormat>Widescreen</PresentationFormat>
  <Paragraphs>112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Quotable</vt:lpstr>
      <vt:lpstr>Intro to Version Control with Git and GitHub  January 23, 2024  Review Slides</vt:lpstr>
      <vt:lpstr>Introduction</vt:lpstr>
      <vt:lpstr>Installing Git on Your Computer</vt:lpstr>
      <vt:lpstr>Configuring Git</vt:lpstr>
      <vt:lpstr>Git Cheatsheet</vt:lpstr>
      <vt:lpstr>Git Cheatsheet</vt:lpstr>
      <vt:lpstr>Git Cheatsheet</vt:lpstr>
      <vt:lpstr>GitHub</vt:lpstr>
      <vt:lpstr>GitHub</vt:lpstr>
      <vt:lpstr>GitHub</vt:lpstr>
      <vt:lpstr>Final Tidbits</vt:lpstr>
      <vt:lpstr>Final Links</vt:lpstr>
      <vt:lpstr>Most Importantly, Get Exploring!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Version Control with Git and GitHub January 23, 2024 Post-Workshop Review Slides</dc:title>
  <dc:creator>Mattie Niznik</dc:creator>
  <cp:lastModifiedBy>Mattie Niznik</cp:lastModifiedBy>
  <cp:revision>8</cp:revision>
  <dcterms:created xsi:type="dcterms:W3CDTF">2024-01-18T16:42:11Z</dcterms:created>
  <dcterms:modified xsi:type="dcterms:W3CDTF">2024-01-23T17:11:42Z</dcterms:modified>
</cp:coreProperties>
</file>