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1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172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March 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March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March 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March 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March 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March 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March 5,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March 5,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March 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March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March 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456" y="2182919"/>
            <a:ext cx="6007940" cy="952546"/>
          </a:xfrm>
        </p:spPr>
        <p:txBody>
          <a:bodyPr/>
          <a:lstStyle/>
          <a:p>
            <a:r>
              <a:rPr lang="en-US" dirty="0" smtClean="0"/>
              <a:t>React </a:t>
            </a:r>
            <a:r>
              <a:rPr lang="zh-CN" altLang="en-US" dirty="0" smtClean="0"/>
              <a:t>生命周期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1897" y="5281017"/>
            <a:ext cx="1508017" cy="57978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庞静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018-3-5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4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64706"/>
          </a:xfrm>
        </p:spPr>
        <p:txBody>
          <a:bodyPr/>
          <a:lstStyle/>
          <a:p>
            <a:r>
              <a:rPr lang="zh-CN" altLang="en-US" dirty="0" smtClean="0"/>
              <a:t>生命周期示意图</a:t>
            </a:r>
            <a:endParaRPr lang="en-US" dirty="0"/>
          </a:p>
        </p:txBody>
      </p:sp>
      <p:pic>
        <p:nvPicPr>
          <p:cNvPr id="26" name="Content Placeholder 25" descr="屏幕快照 2018-03-05 上午8.13.59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593" b="-12593"/>
          <a:stretch>
            <a:fillRect/>
          </a:stretch>
        </p:blipFill>
        <p:spPr>
          <a:xfrm>
            <a:off x="231785" y="1022969"/>
            <a:ext cx="8663130" cy="6011406"/>
          </a:xfrm>
        </p:spPr>
      </p:pic>
    </p:spTree>
    <p:extLst>
      <p:ext uri="{BB962C8B-B14F-4D97-AF65-F5344CB8AC3E}">
        <p14:creationId xmlns:p14="http://schemas.microsoft.com/office/powerpoint/2010/main" val="180754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初始化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d</a:t>
            </a:r>
            <a:r>
              <a:rPr lang="en-US" altLang="zh-TW" dirty="0" err="1" smtClean="0"/>
              <a:t>efaultProps</a:t>
            </a:r>
            <a:r>
              <a:rPr lang="en-US" altLang="zh-TW" dirty="0" smtClean="0"/>
              <a:t>:</a:t>
            </a:r>
            <a:r>
              <a:rPr lang="zh-TW" altLang="en-US" dirty="0" smtClean="0"/>
              <a:t>默认属性</a:t>
            </a:r>
            <a:r>
              <a:rPr lang="zh-TW" altLang="en-US" dirty="0"/>
              <a:t>　　</a:t>
            </a:r>
            <a:endParaRPr lang="en-US" altLang="zh-TW" dirty="0"/>
          </a:p>
          <a:p>
            <a:r>
              <a:rPr lang="en-US" altLang="zh-TW" dirty="0" err="1" smtClean="0"/>
              <a:t>InitialState</a:t>
            </a:r>
            <a:r>
              <a:rPr lang="en-US" altLang="zh-TW" dirty="0" smtClean="0"/>
              <a:t>:</a:t>
            </a:r>
            <a:r>
              <a:rPr lang="zh-TW" altLang="en-US" dirty="0" smtClean="0"/>
              <a:t>初始化状态</a:t>
            </a:r>
            <a:endParaRPr lang="en-US" altLang="zh-TW" dirty="0" smtClean="0"/>
          </a:p>
          <a:p>
            <a:r>
              <a:rPr lang="en-US" altLang="zh-TW" dirty="0" err="1" smtClean="0"/>
              <a:t>componentWillMount</a:t>
            </a:r>
            <a:r>
              <a:rPr lang="zh-TW" altLang="en-US" dirty="0"/>
              <a:t>：组件即将被装载、渲染到页面上（</a:t>
            </a:r>
            <a:r>
              <a:rPr lang="en-US" altLang="zh-TW" dirty="0"/>
              <a:t>render</a:t>
            </a:r>
            <a:r>
              <a:rPr lang="zh-TW" altLang="en-US" dirty="0"/>
              <a:t>之</a:t>
            </a:r>
            <a:r>
              <a:rPr lang="zh-TW" altLang="en-US" dirty="0" smtClean="0"/>
              <a:t>前最</a:t>
            </a:r>
            <a:r>
              <a:rPr lang="zh-CN" altLang="en-US" dirty="0" smtClean="0"/>
              <a:t>后</a:t>
            </a:r>
            <a:r>
              <a:rPr lang="zh-TW" altLang="en-US" dirty="0" smtClean="0"/>
              <a:t>一次修改状态</a:t>
            </a:r>
            <a:r>
              <a:rPr lang="zh-TW" altLang="en-US" dirty="0"/>
              <a:t>的机会</a:t>
            </a:r>
            <a:r>
              <a:rPr lang="zh-TW" altLang="en-US" dirty="0" smtClean="0"/>
              <a:t>）</a:t>
            </a:r>
            <a:endParaRPr lang="zh-TW" altLang="en-US" dirty="0"/>
          </a:p>
          <a:p>
            <a:r>
              <a:rPr lang="en-US" altLang="zh-TW" dirty="0" smtClean="0"/>
              <a:t>render</a:t>
            </a:r>
            <a:r>
              <a:rPr lang="en-US" altLang="zh-TW" dirty="0"/>
              <a:t>:</a:t>
            </a:r>
            <a:r>
              <a:rPr lang="zh-TW" altLang="en-US" dirty="0"/>
              <a:t>组件在这里生成虚拟的</a:t>
            </a:r>
            <a:r>
              <a:rPr lang="en-US" altLang="zh-TW" dirty="0"/>
              <a:t>DOM</a:t>
            </a:r>
            <a:r>
              <a:rPr lang="zh-TW" altLang="en-US" dirty="0"/>
              <a:t>节点（只能访问</a:t>
            </a:r>
            <a:r>
              <a:rPr lang="en-US" altLang="zh-TW" dirty="0" err="1"/>
              <a:t>this.props</a:t>
            </a:r>
            <a:r>
              <a:rPr lang="zh-TW" altLang="en-US" dirty="0"/>
              <a:t>和</a:t>
            </a:r>
            <a:r>
              <a:rPr lang="en-US" altLang="zh-TW" dirty="0" err="1"/>
              <a:t>this.state</a:t>
            </a:r>
            <a:r>
              <a:rPr lang="zh-TW" altLang="en-US" dirty="0" smtClean="0"/>
              <a:t>；</a:t>
            </a:r>
            <a:r>
              <a:rPr lang="en-US" altLang="zh-TW" dirty="0" smtClean="0"/>
              <a:t>render</a:t>
            </a:r>
            <a:r>
              <a:rPr lang="zh-TW" altLang="en-US" dirty="0" smtClean="0"/>
              <a:t>返回值</a:t>
            </a:r>
            <a:r>
              <a:rPr lang="zh-CN" altLang="en-US" dirty="0" smtClean="0"/>
              <a:t>只</a:t>
            </a:r>
            <a:r>
              <a:rPr lang="zh-TW" altLang="en-US" dirty="0" smtClean="0"/>
              <a:t>能是一个组</a:t>
            </a:r>
            <a:r>
              <a:rPr lang="zh-TW" altLang="en-US" dirty="0"/>
              <a:t>件；不允许修改状态和</a:t>
            </a:r>
            <a:r>
              <a:rPr lang="en-US" altLang="zh-TW" dirty="0"/>
              <a:t>DOM</a:t>
            </a:r>
            <a:r>
              <a:rPr lang="zh-TW" altLang="en-US" dirty="0"/>
              <a:t>输出</a:t>
            </a:r>
            <a:r>
              <a:rPr lang="zh-TW" altLang="en-US" dirty="0" smtClean="0"/>
              <a:t>）</a:t>
            </a:r>
            <a:endParaRPr lang="zh-TW" altLang="en-US" dirty="0"/>
          </a:p>
          <a:p>
            <a:r>
              <a:rPr lang="en-US" altLang="zh-TW" dirty="0" err="1" smtClean="0"/>
              <a:t>componentDidMount</a:t>
            </a:r>
            <a:r>
              <a:rPr lang="en-US" altLang="zh-TW" dirty="0"/>
              <a:t>:</a:t>
            </a:r>
            <a:r>
              <a:rPr lang="zh-TW" altLang="en-US" dirty="0"/>
              <a:t>组件真正在被装载之后，可以</a:t>
            </a:r>
            <a:r>
              <a:rPr lang="zh-TW" altLang="en-US" dirty="0" smtClean="0"/>
              <a:t>修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改</a:t>
            </a:r>
            <a:r>
              <a:rPr lang="en-US" altLang="zh-TW" dirty="0" smtClean="0"/>
              <a:t>DOM,</a:t>
            </a:r>
            <a:r>
              <a:rPr lang="zh-TW" altLang="en-US" dirty="0"/>
              <a:t>可以在这里使用</a:t>
            </a:r>
            <a:r>
              <a:rPr lang="en-US" altLang="zh-TW" dirty="0"/>
              <a:t>refs</a:t>
            </a:r>
          </a:p>
          <a:p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4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componentWillReceiveProps</a:t>
            </a:r>
            <a:r>
              <a:rPr lang="en-US" altLang="zh-TW" dirty="0"/>
              <a:t>(</a:t>
            </a:r>
            <a:r>
              <a:rPr lang="en-US" altLang="zh-TW" dirty="0" err="1"/>
              <a:t>nextProps</a:t>
            </a:r>
            <a:r>
              <a:rPr lang="en-US" altLang="zh-TW" dirty="0"/>
              <a:t>):props</a:t>
            </a:r>
            <a:r>
              <a:rPr lang="zh-TW" altLang="en-US" dirty="0"/>
              <a:t>是父组件传递给子组件的。父组件发生</a:t>
            </a:r>
            <a:r>
              <a:rPr lang="en-US" altLang="zh-TW" dirty="0"/>
              <a:t>render</a:t>
            </a:r>
            <a:r>
              <a:rPr lang="zh-TW" altLang="en-US" dirty="0"/>
              <a:t>的时候子组件就会调用</a:t>
            </a:r>
            <a:r>
              <a:rPr lang="en-US" altLang="zh-TW" dirty="0" err="1"/>
              <a:t>componentWillReceiveProps</a:t>
            </a:r>
            <a:r>
              <a:rPr lang="zh-TW" altLang="en-US" dirty="0"/>
              <a:t>（不管</a:t>
            </a:r>
            <a:r>
              <a:rPr lang="en-US" altLang="zh-TW" dirty="0"/>
              <a:t>props</a:t>
            </a:r>
            <a:r>
              <a:rPr lang="zh-TW" altLang="en-US" dirty="0"/>
              <a:t>有没有更新，也不管父子组件之间有没有数据交换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 err="1" smtClean="0"/>
              <a:t>shouldComponentUpdate</a:t>
            </a:r>
            <a:r>
              <a:rPr lang="en-US" altLang="zh-TW" dirty="0" smtClean="0"/>
              <a:t>:</a:t>
            </a:r>
            <a:r>
              <a:rPr lang="zh-TW" altLang="en-US" dirty="0"/>
              <a:t>组件挂载之</a:t>
            </a:r>
            <a:r>
              <a:rPr lang="zh-TW" altLang="en-US" dirty="0" smtClean="0"/>
              <a:t>后</a:t>
            </a:r>
            <a:r>
              <a:rPr lang="en-US" altLang="zh-TW" dirty="0" smtClean="0"/>
              <a:t>,</a:t>
            </a:r>
            <a:r>
              <a:rPr lang="zh-TW" altLang="en-US" dirty="0" smtClean="0"/>
              <a:t>接受到新属性或者新状态的时候</a:t>
            </a:r>
            <a:r>
              <a:rPr lang="en-US" altLang="zh-TW" dirty="0" smtClean="0"/>
              <a:t>,</a:t>
            </a:r>
            <a:r>
              <a:rPr lang="zh-TW" altLang="en-US" dirty="0" smtClean="0"/>
              <a:t>都会调</a:t>
            </a:r>
            <a:r>
              <a:rPr lang="zh-TW" altLang="en-US" dirty="0"/>
              <a:t>用</a:t>
            </a:r>
            <a:r>
              <a:rPr lang="en-US" altLang="zh-TW" dirty="0" err="1"/>
              <a:t>shouldComponentUpdate</a:t>
            </a:r>
            <a:r>
              <a:rPr lang="zh-TW" altLang="en-US" dirty="0"/>
              <a:t>判断是否需要重新渲染组件。默认返回</a:t>
            </a:r>
            <a:r>
              <a:rPr lang="en-US" altLang="zh-TW" dirty="0"/>
              <a:t>true</a:t>
            </a:r>
            <a:r>
              <a:rPr lang="zh-TW" altLang="en-US" dirty="0"/>
              <a:t>，需要重新</a:t>
            </a:r>
            <a:r>
              <a:rPr lang="en-US" altLang="zh-TW" dirty="0"/>
              <a:t>render</a:t>
            </a:r>
            <a:r>
              <a:rPr lang="zh-TW" altLang="en-US" dirty="0" smtClean="0"/>
              <a:t>。（可以返回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，接收数据后不更新，阻止</a:t>
            </a:r>
            <a:r>
              <a:rPr lang="en-US" altLang="zh-TW" dirty="0" smtClean="0"/>
              <a:t>render</a:t>
            </a:r>
            <a:r>
              <a:rPr lang="zh-TW" altLang="en-US" dirty="0" smtClean="0"/>
              <a:t>调用，后面的函数不会被继续执行</a:t>
            </a:r>
            <a:r>
              <a:rPr lang="zh-TW" altLang="en-US" dirty="0"/>
              <a:t>了</a:t>
            </a:r>
            <a:r>
              <a:rPr lang="zh-TW" altLang="en-US" dirty="0" smtClean="0"/>
              <a:t>）</a:t>
            </a:r>
          </a:p>
          <a:p>
            <a:r>
              <a:rPr lang="en-US" altLang="zh-TW" dirty="0" err="1" smtClean="0"/>
              <a:t>componentWillUpdate</a:t>
            </a:r>
            <a:r>
              <a:rPr lang="en-US" altLang="zh-TW" dirty="0" err="1"/>
              <a:t>:shouldComponentUpdate</a:t>
            </a:r>
            <a:r>
              <a:rPr lang="zh-TW" altLang="en-US" dirty="0"/>
              <a:t>返回</a:t>
            </a:r>
            <a:r>
              <a:rPr lang="en-US" altLang="zh-TW" dirty="0"/>
              <a:t>true</a:t>
            </a:r>
            <a:r>
              <a:rPr lang="zh-TW" altLang="en-US" dirty="0"/>
              <a:t>或者调用</a:t>
            </a:r>
            <a:r>
              <a:rPr lang="en-US" altLang="zh-TW" dirty="0" err="1"/>
              <a:t>forceUpdate</a:t>
            </a:r>
            <a:r>
              <a:rPr lang="zh-TW" altLang="en-US" dirty="0"/>
              <a:t>之后，</a:t>
            </a:r>
            <a:r>
              <a:rPr lang="en-US" altLang="zh-TW" dirty="0" err="1"/>
              <a:t>componentWillUpdate</a:t>
            </a:r>
            <a:r>
              <a:rPr lang="zh-TW" altLang="en-US" dirty="0"/>
              <a:t>会被调用。不能修改</a:t>
            </a:r>
            <a:r>
              <a:rPr lang="zh-TW" altLang="en-US" dirty="0" smtClean="0"/>
              <a:t>属性和状态</a:t>
            </a:r>
            <a:endParaRPr lang="zh-TW" altLang="en-US" dirty="0"/>
          </a:p>
          <a:p>
            <a:r>
              <a:rPr lang="en-US" altLang="zh-TW" dirty="0" smtClean="0"/>
              <a:t>render</a:t>
            </a:r>
          </a:p>
          <a:p>
            <a:r>
              <a:rPr lang="en-US" altLang="zh-TW" dirty="0" err="1" smtClean="0"/>
              <a:t>componentDidUpdate</a:t>
            </a:r>
            <a:r>
              <a:rPr lang="en-US" altLang="zh-TW" dirty="0" smtClean="0"/>
              <a:t>:</a:t>
            </a:r>
            <a:r>
              <a:rPr lang="zh-TW" altLang="en-US" dirty="0"/>
              <a:t>在组件完成更新后立即调</a:t>
            </a:r>
            <a:r>
              <a:rPr lang="zh-TW" altLang="en-US" dirty="0" smtClean="0"/>
              <a:t>用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可以修改</a:t>
            </a:r>
            <a:r>
              <a:rPr lang="en-US" altLang="zh-TW" dirty="0"/>
              <a:t>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5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销毁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componentWillUnmount</a:t>
            </a:r>
            <a:r>
              <a:rPr lang="en-US" altLang="zh-TW" dirty="0" smtClean="0"/>
              <a:t>:</a:t>
            </a:r>
            <a:r>
              <a:rPr lang="zh-TW" altLang="en-US" dirty="0" smtClean="0"/>
              <a:t>在组件从 </a:t>
            </a:r>
            <a:r>
              <a:rPr lang="en-US" altLang="zh-TW" dirty="0"/>
              <a:t>DOM </a:t>
            </a:r>
            <a:r>
              <a:rPr lang="zh-TW" altLang="en-US" dirty="0"/>
              <a:t>中移除的时候立刻被调用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80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730</TotalTime>
  <Words>121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Breeze</vt:lpstr>
      <vt:lpstr>React 生命周期</vt:lpstr>
      <vt:lpstr>生命周期示意图</vt:lpstr>
      <vt:lpstr>初始化</vt:lpstr>
      <vt:lpstr>存在期</vt:lpstr>
      <vt:lpstr>销毁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生命周期</dc:title>
  <dc:creator>Alison’s MacBook</dc:creator>
  <cp:lastModifiedBy>Alison’s MacBook</cp:lastModifiedBy>
  <cp:revision>16</cp:revision>
  <dcterms:created xsi:type="dcterms:W3CDTF">2018-03-04T15:42:17Z</dcterms:created>
  <dcterms:modified xsi:type="dcterms:W3CDTF">2018-03-05T05:38:35Z</dcterms:modified>
</cp:coreProperties>
</file>