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89" r:id="rId5"/>
    <p:sldId id="288" r:id="rId6"/>
    <p:sldId id="319" r:id="rId7"/>
    <p:sldId id="320" r:id="rId8"/>
    <p:sldId id="321" r:id="rId9"/>
    <p:sldId id="322" r:id="rId10"/>
    <p:sldId id="290" r:id="rId11"/>
    <p:sldId id="324" r:id="rId12"/>
    <p:sldId id="323" r:id="rId13"/>
    <p:sldId id="291" r:id="rId14"/>
    <p:sldId id="292" r:id="rId15"/>
    <p:sldId id="293" r:id="rId16"/>
    <p:sldId id="294" r:id="rId17"/>
    <p:sldId id="295" r:id="rId18"/>
    <p:sldId id="312" r:id="rId19"/>
    <p:sldId id="296" r:id="rId20"/>
    <p:sldId id="297" r:id="rId21"/>
    <p:sldId id="298" r:id="rId22"/>
    <p:sldId id="299" r:id="rId23"/>
    <p:sldId id="310" r:id="rId24"/>
    <p:sldId id="337"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64"/>
    <a:srgbClr val="FA1E46"/>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7574" autoAdjust="0"/>
    <p:restoredTop sz="94737" autoAdjust="0"/>
  </p:normalViewPr>
  <p:slideViewPr>
    <p:cSldViewPr>
      <p:cViewPr>
        <p:scale>
          <a:sx n="90" d="100"/>
          <a:sy n="90" d="100"/>
        </p:scale>
        <p:origin x="-145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4C73CE-A524-444F-B36E-1BD596E6902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8A1B7B-41B9-4C0B-B051-E4995B869CAC}"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BF1F46-5063-4CC0-9276-5F50244D7F0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22A19-9DEC-43DE-913D-E37592714933}" type="slidenum">
              <a:rPr lang="zh-CN" altLang="en-US"/>
            </a:fld>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E03CF7-4E4A-432C-B297-275DC6FA5B4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360AD3-2974-424A-A4E8-D81D310F2E6D}" type="slidenum">
              <a:rPr lang="zh-CN" altLang="en-US"/>
            </a:fld>
            <a:endParaRPr lang="zh-CN" alt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B8FA9F-32DB-4DFF-9447-CEB16CA4AA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FB1764-7DB0-4479-805B-6120691768B4}" type="slidenum">
              <a:rPr lang="zh-CN" altLang="en-US"/>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5AC3CD6F-6996-4E63-A16D-1CF9EEE75E7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222D3-3606-4912-9BCE-0D47DAB3185C}" type="slidenum">
              <a:rPr lang="zh-CN" altLang="en-US"/>
            </a:fld>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D1BAB07-6499-4171-A5A9-F4C1391967C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873285-ED58-4A2C-9D94-17422057E4C0}" type="slidenum">
              <a:rPr lang="zh-CN" altLang="en-US"/>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EE81F7-111B-4D0C-B327-CD14DCABAE2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E2C11A2-68C6-4322-B985-A3FD1CDF7CF6}" type="slidenum">
              <a:rPr lang="zh-CN" altLang="en-US"/>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DEE3BC1-B451-4D94-B962-FD6BBD0BE62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56E787-896A-40BC-A668-5F010027A336}" type="slidenum">
              <a:rPr lang="zh-CN" altLang="en-US"/>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F6F92B7-9B11-4699-9A17-D3057BBE91B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6F6AC7-4B1B-4981-9FD3-C0D47E42131D}" type="slidenum">
              <a:rPr lang="zh-CN" altLang="en-US"/>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89B89DE-836D-4FD1-96F8-B363CA299E8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692727-4BF0-4892-A3AE-02DAA1B3234F}" type="slidenum">
              <a:rPr lang="zh-CN" altLang="en-US"/>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87E3F42-7319-4494-B2BA-13ED554528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F71858-21AA-4CD6-8062-1846A7AD40F2}" type="slidenum">
              <a:rPr lang="zh-CN" altLang="en-US"/>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FAA782-B452-4165-878D-D2B905E856B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C271B53-CA3F-4137-847A-82BD825A8C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ges.github.com/"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liaoxuefeng.com/wiki/0013739516305929606dd18361248578c67b8067c8c017b000" TargetMode="External"/><Relationship Id="rId1" Type="http://schemas.openxmlformats.org/officeDocument/2006/relationships/hyperlink" Target="http://git.oschina.net/pr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在本地创建一个文件夹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通过命令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c: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进入文件目录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退后目录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复制快捷键：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ctr + insert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粘贴快捷键：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shift + insert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clone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文件地址</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71550" y="4220845"/>
            <a:ext cx="4361815" cy="457200"/>
          </a:xfrm>
          <a:prstGeom prst="rect">
            <a:avLst/>
          </a:prstGeom>
        </p:spPr>
      </p:pic>
      <p:pic>
        <p:nvPicPr>
          <p:cNvPr id="5" name="图片 4"/>
          <p:cNvPicPr>
            <a:picLocks noChangeAspect="1"/>
          </p:cNvPicPr>
          <p:nvPr/>
        </p:nvPicPr>
        <p:blipFill>
          <a:blip r:embed="rId2"/>
          <a:stretch>
            <a:fillRect/>
          </a:stretch>
        </p:blipFill>
        <p:spPr>
          <a:xfrm>
            <a:off x="971550" y="5229225"/>
            <a:ext cx="5438140" cy="342900"/>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1.</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进入项目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27405" y="3429635"/>
            <a:ext cx="7105015" cy="504825"/>
          </a:xfrm>
          <a:prstGeom prst="rect">
            <a:avLst/>
          </a:prstGeom>
        </p:spPr>
      </p:pic>
      <p:pic>
        <p:nvPicPr>
          <p:cNvPr id="7" name="图片 6"/>
          <p:cNvPicPr>
            <a:picLocks noChangeAspect="1"/>
          </p:cNvPicPr>
          <p:nvPr/>
        </p:nvPicPr>
        <p:blipFill>
          <a:blip r:embed="rId2"/>
          <a:stretch>
            <a:fillRect/>
          </a:stretch>
        </p:blipFill>
        <p:spPr>
          <a:xfrm>
            <a:off x="827405" y="4220845"/>
            <a:ext cx="7143115" cy="2466975"/>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的三个区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作为过渡层</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避免误操作</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保护工作区和版本区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分支处理</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版本区（库）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status(</a:t>
            </a:r>
            <a:r>
              <a:rPr lang="zh-CN" altLang="zh-CN" dirty="0" smtClean="0">
                <a:solidFill>
                  <a:srgbClr val="404040"/>
                </a:solidFill>
                <a:latin typeface="微软雅黑" panose="020B0503020204020204" charset="-122"/>
                <a:ea typeface="微软雅黑" panose="020B0503020204020204" charset="-122"/>
                <a:cs typeface="微软雅黑" panose="020B0503020204020204" charset="-122"/>
              </a:rPr>
              <a:t>工作区与暂存区的状态</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add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name</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commit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工作区直接到版本库简写 git commit -a -m "注释"</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log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查看历史记录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对比</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（查看工作区与暂存区的改动）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--cached(--staged)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（查看暂存区与版本区的改动）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撤销</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reset HEAD &lt;file.name&gt;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（暂存区撤销到工作区）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checkout --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（工作区代码还原暂存区或版本区）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dirty="0" smtClean="0">
                <a:solidFill>
                  <a:srgbClr val="404040"/>
                </a:solidFill>
                <a:latin typeface="微软雅黑" panose="020B0503020204020204" charset="-122"/>
                <a:ea typeface="微软雅黑" panose="020B0503020204020204" charset="-122"/>
                <a:cs typeface="微软雅黑" panose="020B0503020204020204" charset="-122"/>
              </a:rPr>
              <a:t>如果有2个以上文件，一个提交到版本库了，另一个忘记提交，可以先将没提交的文件拉到暂存区，然后通过git commit -m “注释” --amend 撤销回来，最后自动一次性提交暂存区中的文件和撤销回来的版本形成一个新的版本，撤销回来的版本就销毁了，git log查看是否提交成功</a:t>
            </a:r>
            <a:endParaRPr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删除（提交工作区文件到暂存区）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&lt;file.name&gt;  (工作区手动删除</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之后</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也想删除暂存区)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工作区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及</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暂存区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的文件</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--cached &lt;file.name&gt;(只删除暂存区，不删除工作区)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删除整个文件夹 </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rm -rf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恢复</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checkout 历史记录编码（git log获取） 文件名（要恢复的文件名）   指定的文件还原</a:t>
            </a:r>
            <a:r>
              <a:rPr lang="zh-CN" altLang="en-US"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reset --hard 历史记录编码     还原整个版本</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reset --hard HEAD^   回滚版本记录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zh-CN" altLang="en-US" sz="1800" dirty="0" smtClean="0">
                <a:solidFill>
                  <a:srgbClr val="404040"/>
                </a:solidFill>
                <a:latin typeface="微软雅黑" panose="020B0503020204020204" charset="-122"/>
                <a:ea typeface="微软雅黑" panose="020B0503020204020204" charset="-122"/>
                <a:cs typeface="微软雅黑" panose="020B0503020204020204" charset="-122"/>
              </a:rPr>
              <a:t>输出第</a:t>
            </a: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一次为最近的记录，第二次就是倒数第二个历史记</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git reset --hard HEAD~2  回滚倒数第三个历史记录 （跳过了2个）</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reflog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快速查看历史版本记录，方便回滚</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同步到远程仓库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remote     (查看远程仓库的名字)</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-v  (查看远程仓库对应的地址)</a:t>
            </a:r>
            <a:endPar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add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创建仓库的名字</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origin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（将版本库中的文件提交到远程仓库）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设置多人开发者权限 ：</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descr="OB`5~1HZ$L~{HF)(5)$GGZX"/>
          <p:cNvPicPr>
            <a:picLocks noChangeAspect="1"/>
          </p:cNvPicPr>
          <p:nvPr/>
        </p:nvPicPr>
        <p:blipFill>
          <a:blip r:embed="rId1"/>
          <a:stretch>
            <a:fillRect/>
          </a:stretch>
        </p:blipFill>
        <p:spPr>
          <a:xfrm>
            <a:off x="683260" y="4796790"/>
            <a:ext cx="2745740" cy="1819910"/>
          </a:xfrm>
          <a:prstGeom prst="rect">
            <a:avLst/>
          </a:prstGeom>
        </p:spPr>
      </p:pic>
      <p:pic>
        <p:nvPicPr>
          <p:cNvPr id="3" name="图片 2"/>
          <p:cNvPicPr>
            <a:picLocks noChangeAspect="1"/>
          </p:cNvPicPr>
          <p:nvPr/>
        </p:nvPicPr>
        <p:blipFill>
          <a:blip r:embed="rId2"/>
          <a:stretch>
            <a:fillRect/>
          </a:stretch>
        </p:blipFill>
        <p:spPr>
          <a:xfrm>
            <a:off x="3995420" y="4869180"/>
            <a:ext cx="4890135" cy="72136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多人协作解决冲突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Clr>
                <a:srgbClr val="F50A64"/>
              </a:buClr>
              <a:buFont typeface="Wingdings" panose="05000000000000000000" charset="0"/>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http://www.cnblogs.com/BeginMan/p/3548139.html（切换账户帖子）</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ssh -T git@github.com</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Clr>
                <a:srgbClr val="F50A64"/>
              </a:buClr>
              <a:buFont typeface="Wingdings" panose="05000000000000000000" charset="0"/>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如果在push的时候，出现了冲突</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fetch（将远程文件拉下来）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origin/master(查看冲突)</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merge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origin</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/master(将2个文件的不同显示到页面，人为判断选取哪个)</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解决完之后再进行push</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pull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（直接拉取）</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开源项目协作（在没有开发权限的时候）</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fork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将要修改的项目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clone</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到本地（如果项目小可以直接编辑修改）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pull request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67360" y="40449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484630"/>
            <a:ext cx="8229600" cy="5112385"/>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新分支名 （新分支的名字）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checkout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（切换分支）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git checkout -b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新分支名  （快速新建并切换）</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merge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（查看当前主干上有多少个分支已经合并）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--no-merged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（查看没有合并的分支）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（合并完分支后删除）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（强制删除没有合并的分支）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1.将主干和分支都提交到版本库；2.合并（git merge new1）</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3.git status (查看冲突)；4.手动解决；</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课程介绍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主要针对新手入门，掌握基本操作</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概念</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工具，版本控制</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网站，社交平台，开源项目，远程仓库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上的标签</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tag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创建组织</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创建博客</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https://pages.github.com/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注意格式的正确性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如何深入？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技巧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资源</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http://git.oschina.net/progit/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2"/>
              </a:rPr>
              <a:t>http://www.liaoxuefeng.com/wiki/0013739516305929606dd18361248578c67b8067c8c017b000</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mkdir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文件名（新建文件）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notepad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.txt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vrml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编辑器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config --global alias.co</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markdown</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设置记住密码（默认15分钟）：</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cache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如果想自己设置时间，可以这样做：</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credential.helper 'cache --timeout=3600'</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这样就设置一个小时之后失效</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长期存储密码：</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store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增加远程地址的时候带上密码也是可以的。(推荐)</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图解</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svn</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与</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区别</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集成式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分布式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官网</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不同系统，方式不同</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windows</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下载客户端：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https://desktop.github.com/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http://rj.baidu.com/soft/detail/30195.html?ald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可视化</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命令行</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推荐</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申请账号</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安装步骤（要图）</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（1）点击next</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（2）use git from Git Bash only  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（3）第一个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（4）第二个有window</a:t>
            </a: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s</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的 （如果有点第二个）</a:t>
            </a:r>
            <a:endPar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安装好之后要生成</a:t>
            </a:r>
            <a:r>
              <a:rPr dirty="0" smtClean="0">
                <a:solidFill>
                  <a:srgbClr val="404040"/>
                </a:solidFill>
                <a:latin typeface="微软雅黑" panose="020B0503020204020204" charset="-122"/>
                <a:ea typeface="微软雅黑" panose="020B0503020204020204" charset="-122"/>
                <a:cs typeface="微软雅黑" panose="020B0503020204020204" charset="-122"/>
              </a:rPr>
              <a:t>SSH Key</a:t>
            </a:r>
            <a:r>
              <a:rPr 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Windows下打开Git Bash，创建SSH Key，按提示输入密码，可以不填密码一路回车</a:t>
            </a: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ssh-keygen -t rsa -C "注册邮箱"</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用户主目录/.ssh/下有两个文件，id_rsa是私钥，id_rsa.pub是公钥</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83260" y="1844675"/>
            <a:ext cx="7806690" cy="1695450"/>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99160" y="1412875"/>
            <a:ext cx="7119620" cy="5344160"/>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457200" y="1711325"/>
            <a:ext cx="8229600" cy="4525963"/>
          </a:xfrm>
        </p:spPr>
        <p:txBody>
          <a:bodyPr/>
          <a:lstStyle/>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测试ssh key是否成功，使用命令“ssh -T git@github.com”</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如果出现You’ve successfully authenticated, but GitHub does not provide shell access 。这就表示已成功连上github。</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设置贡献者</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配置本地提交的用户名和密码（可略）</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user.email "你提交分支的时候提交记录里显示的用户邮箱"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"提交分支的时候提交记录里显示的用户名"</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查看用户邮箱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3" indent="0" eaLnBrk="1" hangingPunct="1">
              <a:buClr>
                <a:srgbClr val="F50A64"/>
              </a:buClr>
              <a:buFont typeface="Wingdings" panose="05000000000000000000" pitchFamily="2" charset="2"/>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config</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--list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查看所有配置项</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建立一个库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7315" y="2277110"/>
            <a:ext cx="3244850" cy="1227455"/>
          </a:xfrm>
          <a:prstGeom prst="rect">
            <a:avLst/>
          </a:prstGeom>
        </p:spPr>
      </p:pic>
      <p:pic>
        <p:nvPicPr>
          <p:cNvPr id="3" name="图片 2"/>
          <p:cNvPicPr>
            <a:picLocks noChangeAspect="1"/>
          </p:cNvPicPr>
          <p:nvPr/>
        </p:nvPicPr>
        <p:blipFill>
          <a:blip r:embed="rId2"/>
          <a:stretch>
            <a:fillRect/>
          </a:stretch>
        </p:blipFill>
        <p:spPr>
          <a:xfrm>
            <a:off x="3419475" y="2276475"/>
            <a:ext cx="5741670" cy="3759835"/>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3330</Words>
  <Application>WPS 演示</Application>
  <PresentationFormat>全屏显示(4:3)</PresentationFormat>
  <Paragraphs>272</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Calibri</vt:lpstr>
      <vt:lpstr>微软雅黑</vt:lpstr>
      <vt:lpstr>Wingdings</vt:lpstr>
      <vt:lpstr>Office 主题</vt:lpstr>
      <vt:lpstr>PowerPoint 演示文稿</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vector>
  </TitlesOfParts>
  <Company>新润培训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杜鹏</dc:creator>
  <cp:lastModifiedBy>水帘洞</cp:lastModifiedBy>
  <cp:revision>1159</cp:revision>
  <dcterms:created xsi:type="dcterms:W3CDTF">2010-11-12T14:24:00Z</dcterms:created>
  <dcterms:modified xsi:type="dcterms:W3CDTF">2017-07-13T04:19:22Z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