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上期同学的学习经验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sym typeface="+mn-ea"/>
              </a:rPr>
              <a:t>分享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现场问答，互相学习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朋巧</cp:lastModifiedBy>
  <cp:revision>903</cp:revision>
  <dcterms:created xsi:type="dcterms:W3CDTF">2016-10-27T05:16:00Z</dcterms:created>
  <dcterms:modified xsi:type="dcterms:W3CDTF">2018-11-16T13:04:55Z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