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69" r:id="rId5"/>
    <p:sldId id="27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2C1435-6BF4-4DD4-BDFD-19B879695E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ABE87B-D229-4D31-A96B-C2733F74055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1022413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同学分享自己学习经验、方法。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互相交流互相学习。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1.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先理解课件的思路，自己实现一遍课件中的内容，如果不懂就看课件之后敲一遍，自己再来一遍。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2.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多互相沟通互相学习，多去联想和关联案例或者知识点。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3.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详细的记笔记，方便下次复习，多思考，多分析，尽力独立实现。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4.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课件记住核心思路，自己尽力实现。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5.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多敲敲课件、不懂和学习好的同学沟通。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6.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写点自己觉得好玩的，找点兴趣，多看书少打游戏。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10224135" cy="508063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7.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有思路自己不知道如何实现？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初期想到什么就写什么，到后面在写的时候就知道哪里有坑，就会跳过坑，写一个更好的方法。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8.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坚持多敲几遍，找类似的、借鉴思路，敢于尝试写个大概的过程、多思考。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8"/>
          <p:cNvSpPr/>
          <p:nvPr/>
        </p:nvSpPr>
        <p:spPr>
          <a:xfrm>
            <a:off x="3754438" y="2690813"/>
            <a:ext cx="468312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3F3F3F"/>
                </a:solidFill>
                <a:latin typeface="GeosansLight" pitchFamily="2" charset="0"/>
                <a:sym typeface="GeosansLight" pitchFamily="2" charset="0"/>
              </a:rPr>
              <a:t>THANK YOU</a:t>
            </a:r>
            <a:endParaRPr lang="en-US" altLang="zh-CN" sz="7200" dirty="0">
              <a:solidFill>
                <a:srgbClr val="3F3F3F"/>
              </a:solidFill>
              <a:latin typeface="GeosansLight" pitchFamily="2" charset="0"/>
              <a:sym typeface="GeosansLight" pitchFamily="2" charset="0"/>
            </a:endParaRPr>
          </a:p>
        </p:txBody>
      </p:sp>
      <p:sp>
        <p:nvSpPr>
          <p:cNvPr id="7171" name="TextBox 9"/>
          <p:cNvSpPr/>
          <p:nvPr/>
        </p:nvSpPr>
        <p:spPr>
          <a:xfrm>
            <a:off x="4527550" y="3890963"/>
            <a:ext cx="3136900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3F3F3F"/>
                </a:solidFill>
                <a:latin typeface="Open Sans" pitchFamily="2" charset="0"/>
                <a:sym typeface="Open Sans" pitchFamily="2" charset="0"/>
              </a:rPr>
              <a:t>BUSINESS | MARKETING | INFORMATION</a:t>
            </a:r>
            <a:endParaRPr lang="en-US" altLang="zh-CN" sz="1200" dirty="0">
              <a:solidFill>
                <a:srgbClr val="3F3F3F"/>
              </a:solidFill>
              <a:latin typeface="Open Sans" pitchFamily="2" charset="0"/>
              <a:sym typeface="Open Sans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GeosansLight</vt:lpstr>
      <vt:lpstr>Open Sans</vt:lpstr>
      <vt:lpstr>Segoe Print</vt:lpstr>
      <vt:lpstr>Office 主题</vt:lpstr>
      <vt:lpstr>珠峰培训-班级例会  </vt:lpstr>
      <vt:lpstr>珠峰培训-班级例会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朋巧</cp:lastModifiedBy>
  <cp:revision>921</cp:revision>
  <dcterms:created xsi:type="dcterms:W3CDTF">2016-10-27T05:16:00Z</dcterms:created>
  <dcterms:modified xsi:type="dcterms:W3CDTF">2018-11-25T10:42:00Z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