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125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9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9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0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5D660-0082-4E21-8E76-ED248B09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PROJECT: REAL TIME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5F97-DF0D-4F93-8337-E1DA732F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PRANAV DESHPANDE</a:t>
            </a:r>
          </a:p>
          <a:p>
            <a:r>
              <a:rPr lang="en-US" sz="2200"/>
              <a:t>Naina Jain</a:t>
            </a: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67D82-B443-4922-BEAA-E06F0175F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0" r="1409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C08B-1E27-4AAB-BBDC-3D93705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29484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39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F579-9A0D-4D88-8E14-543339F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9681-9FAA-448B-8014-C679E79F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9086"/>
            <a:ext cx="11030237" cy="23948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Dataset contains comments, URL, </a:t>
            </a:r>
            <a:r>
              <a:rPr lang="en-US" sz="2800" dirty="0" err="1"/>
              <a:t>company_name</a:t>
            </a:r>
            <a:r>
              <a:rPr lang="en-US" sz="2800" dirty="0"/>
              <a:t>, logo, website, ratings, review.</a:t>
            </a:r>
          </a:p>
          <a:p>
            <a:pPr marL="0" indent="0">
              <a:buNone/>
            </a:pPr>
            <a:r>
              <a:rPr lang="en-US" sz="2800" dirty="0"/>
              <a:t>Used review and ratings  </a:t>
            </a:r>
            <a:r>
              <a:rPr lang="en-US" sz="2800" dirty="0" err="1"/>
              <a:t>coloumn</a:t>
            </a:r>
            <a:r>
              <a:rPr lang="en-US" sz="2800" dirty="0"/>
              <a:t> in data to train model and predict ratings of new review.</a:t>
            </a:r>
          </a:p>
          <a:p>
            <a:pPr marL="0" indent="0">
              <a:buNone/>
            </a:pPr>
            <a:r>
              <a:rPr lang="en-US" sz="2800" dirty="0"/>
              <a:t>We have around more than 1 million rows of data</a:t>
            </a:r>
          </a:p>
        </p:txBody>
      </p:sp>
    </p:spTree>
    <p:extLst>
      <p:ext uri="{BB962C8B-B14F-4D97-AF65-F5344CB8AC3E}">
        <p14:creationId xmlns:p14="http://schemas.microsoft.com/office/powerpoint/2010/main" val="23798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B8A-C9B8-4150-815C-2CA82DD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7F92-9913-4A2F-B5EF-03A3BB0C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570514"/>
            <a:ext cx="11029615" cy="3846286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Removed all the column except review and ratings.</a:t>
            </a:r>
          </a:p>
          <a:p>
            <a:r>
              <a:rPr lang="en-US" sz="11200" dirty="0"/>
              <a:t>Removed </a:t>
            </a:r>
            <a:r>
              <a:rPr lang="en-US" sz="11200" dirty="0" err="1"/>
              <a:t>stopwords</a:t>
            </a:r>
            <a:r>
              <a:rPr lang="en-US" sz="11200" dirty="0"/>
              <a:t>. “a”, “above”,  “again” etc.</a:t>
            </a:r>
          </a:p>
          <a:p>
            <a:r>
              <a:rPr lang="en-US" sz="11200" dirty="0"/>
              <a:t>The words like ‘aren’t’,  ‘isn’t’ are converted to ‘are not’, ‘is not’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remove special characters such as ' * ( ] " ' and keep characters a-z in the reviews.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LEMMATIZATION convert the words to it's root form.</a:t>
            </a:r>
          </a:p>
          <a:p>
            <a:endParaRPr lang="en-US" sz="11200" i="0" dirty="0">
              <a:solidFill>
                <a:srgbClr val="000000"/>
              </a:solidFill>
              <a:effectLst/>
            </a:endParaRPr>
          </a:p>
          <a:p>
            <a:endParaRPr lang="en-US" sz="11200" dirty="0"/>
          </a:p>
          <a:p>
            <a:endParaRPr lang="en-US" sz="9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1200" dirty="0"/>
          </a:p>
          <a:p>
            <a:endParaRPr lang="en-US" sz="11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0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EB8A-C9B8-4150-815C-2CA82DD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+mn-lt"/>
              </a:rPr>
              <a:t>Histogram for the length of the reviews.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7F92-9913-4A2F-B5EF-03A3BB0C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570514"/>
            <a:ext cx="11029615" cy="3846286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Removed all the column except review and ratings.</a:t>
            </a:r>
          </a:p>
          <a:p>
            <a:r>
              <a:rPr lang="en-US" sz="11200" dirty="0"/>
              <a:t>Removed </a:t>
            </a:r>
            <a:r>
              <a:rPr lang="en-US" sz="11200" dirty="0" err="1"/>
              <a:t>stopwords</a:t>
            </a:r>
            <a:r>
              <a:rPr lang="en-US" sz="11200" dirty="0"/>
              <a:t>. “a”, “above”,  “again” etc.</a:t>
            </a:r>
          </a:p>
          <a:p>
            <a:r>
              <a:rPr lang="en-US" sz="11200" dirty="0"/>
              <a:t>The words like ‘aren’t’,  ‘isn’t’ are converted to ‘are not’, ‘is not’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remove special characters such as ' * ( ] " ' and keep characters a-z in the reviews.</a:t>
            </a:r>
          </a:p>
          <a:p>
            <a:r>
              <a:rPr lang="en-US" sz="11200" i="0" dirty="0">
                <a:solidFill>
                  <a:srgbClr val="000000"/>
                </a:solidFill>
                <a:effectLst/>
              </a:rPr>
              <a:t>LEMMATIZATION convert the words to it's root form.</a:t>
            </a:r>
          </a:p>
          <a:p>
            <a:endParaRPr lang="en-US" sz="11200" i="0" dirty="0">
              <a:solidFill>
                <a:srgbClr val="000000"/>
              </a:solidFill>
              <a:effectLst/>
            </a:endParaRPr>
          </a:p>
          <a:p>
            <a:endParaRPr lang="en-US" sz="11200" dirty="0"/>
          </a:p>
          <a:p>
            <a:endParaRPr lang="en-US" sz="9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1200" dirty="0"/>
          </a:p>
          <a:p>
            <a:endParaRPr lang="en-US" sz="11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02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992-B1AC-48AA-87C3-CA437C87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bag of words and traditional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5CE6-AAF5-40C1-A2F8-C33E4EF8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0876"/>
            <a:ext cx="11029615" cy="7427295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Naive Bayes model with multiple classes :  Accuracy 60%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Using BI-grams : Accuracy 42%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Using TF_IDF data : Accuracy 56%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Using BI-grams : Accuracy 56%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Random Forest: Accuracy 57%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TF_IDF Random Forest: Accuracy 54%</a:t>
            </a:r>
          </a:p>
          <a:p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Algorithms After balancing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Balaced</a:t>
            </a:r>
            <a:r>
              <a:rPr lang="en-US" sz="2800" dirty="0"/>
              <a:t> the data by considering only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27398 </a:t>
            </a:r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samples for each class</a:t>
            </a:r>
          </a:p>
          <a:p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Naïve Bayes: Accuracy 53%</a:t>
            </a:r>
          </a:p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Logistic Model: Accuracy 53%</a:t>
            </a:r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5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7092"/>
            <a:ext cx="11029615" cy="6440279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The first model will be predicting 3 classes, class 1, 2 as class 1, class 3,4 as class 2, and class 5 as class 3.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</a:rPr>
              <a:t>After the predictions from model 1, the samples predicted as class 1 will be given to model 2, this model will </a:t>
            </a:r>
            <a:r>
              <a:rPr lang="en-US" sz="2800" i="0" dirty="0" err="1">
                <a:solidFill>
                  <a:srgbClr val="000000"/>
                </a:solidFill>
                <a:effectLst/>
              </a:rPr>
              <a:t>precdict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 the original class of the samples (1,2).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</a:rPr>
              <a:t>Model 3 will predict for class 2 from model 1 into original classes 3,4. The final metrics will take output from model 1 (class 3--&gt;5) and model 2 (class 1,2 --&gt; 1,2,3,4).</a:t>
            </a: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Accuracy : 63.22%</a:t>
            </a:r>
          </a:p>
          <a:p>
            <a:endParaRPr lang="en-US" sz="2800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953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E57-25BE-4A51-994A-1A7BF03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Experimenting on binary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3C7-C297-46DE-B17A-CEC43E4D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get assured on algorithms functionality, we tested on binary data by taking only 1 and 5 ratings into considerations.</a:t>
            </a:r>
          </a:p>
          <a:p>
            <a:r>
              <a:rPr lang="en-US" sz="2800" dirty="0"/>
              <a:t>Bernoulli Naïve Bayes. Accuracy: 84%</a:t>
            </a:r>
          </a:p>
          <a:p>
            <a:r>
              <a:rPr lang="en-US" sz="2800" dirty="0"/>
              <a:t>Logistic Regression. Accuracy: 90%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6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46F-63E3-47B7-80FD-289B802D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FBFB-10DD-4575-9F54-5E71AD9C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6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Helvetica Neue</vt:lpstr>
      <vt:lpstr>Univers</vt:lpstr>
      <vt:lpstr>Univers Condensed</vt:lpstr>
      <vt:lpstr>Wingdings 2</vt:lpstr>
      <vt:lpstr>DividendVTI</vt:lpstr>
      <vt:lpstr>PROJECT: REAL TIME SENTIMENT ANALYSIS</vt:lpstr>
      <vt:lpstr>DatA</vt:lpstr>
      <vt:lpstr>DATA CLEANING</vt:lpstr>
      <vt:lpstr>Histogram for the length of the reviews. </vt:lpstr>
      <vt:lpstr>Applied bag of words and traditional ML Algorithms</vt:lpstr>
      <vt:lpstr>Applied Algorithms After balancing the data</vt:lpstr>
      <vt:lpstr>Chain model </vt:lpstr>
      <vt:lpstr>Experimenting on binary data </vt:lpstr>
      <vt:lpstr>Final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REAL TIME SENTIMENT ANALYSIS</dc:title>
  <dc:creator>Naina Jain</dc:creator>
  <cp:lastModifiedBy>Naina Jain</cp:lastModifiedBy>
  <cp:revision>9</cp:revision>
  <dcterms:created xsi:type="dcterms:W3CDTF">2020-12-12T17:54:08Z</dcterms:created>
  <dcterms:modified xsi:type="dcterms:W3CDTF">2020-12-13T15:29:25Z</dcterms:modified>
</cp:coreProperties>
</file>