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570F-0049-49DF-A1E1-ECBBF7188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A96CE-A493-4F32-A500-63A56F24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84C65-0D45-414E-BFA2-CC11105C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4686-B34F-43B5-A39B-23EC1F31E38F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0A28C-EB71-42C6-A73E-0657C3A2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57D3-72F3-400E-8435-0A6704BF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8DA0-ED23-4E0A-A7C9-38034A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DDBA-D5C0-450F-AA32-9F084983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739F5-9C31-41B7-941B-0275A167E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6217-36E7-4731-B4F0-009F44BA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4686-B34F-43B5-A39B-23EC1F31E38F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97A1-7D10-4EBC-AB6C-8A6BBD20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1A3F-12EC-4CEE-9B11-D3764EEE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8DA0-ED23-4E0A-A7C9-38034A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80FB6-3591-4564-B326-DA1CC3CB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02B2A-8846-4A30-A87E-38985C69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3D5A-FD52-4C07-AC85-10B59611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4686-B34F-43B5-A39B-23EC1F31E38F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54E8-7149-42D6-9F01-8E3B19FB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C09E0-EC6B-4FBF-B01A-C4B2ACB7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8DA0-ED23-4E0A-A7C9-38034A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01DB-9911-4529-B7C4-FA73981D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053BA-E4BF-45ED-BFA8-8B005A96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36E7-52CB-4504-92EA-2E73A332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4686-B34F-43B5-A39B-23EC1F31E38F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751A-F394-4C7C-931A-70328E07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85B4-287A-405D-9C07-B067CA5F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8DA0-ED23-4E0A-A7C9-38034A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47B2-367A-4E9D-AEF8-124191A4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C8FE-0A94-42F0-B4C9-43AF89A2C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CEBD-7709-465A-9645-7212E3E8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4686-B34F-43B5-A39B-23EC1F31E38F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D705-AE2B-43B5-949D-A093E60F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04DD-F4D7-42C1-9F13-892E815B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8DA0-ED23-4E0A-A7C9-38034A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1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525D-2B64-4FCB-8418-C09041A5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36AF-A3C5-402C-94F1-4AA7113E0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B373F-4799-46DA-AB9B-6FF6B395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F2381-663A-4942-AB37-69CE6B8D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4686-B34F-43B5-A39B-23EC1F31E38F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9DDE5-A6C9-425A-91E5-CE608987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9BB5B-485B-45C3-8E8C-BF2874EA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8DA0-ED23-4E0A-A7C9-38034A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4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A558-F437-42F4-AAAD-10D1280B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CC0C9-4AC8-4F3E-9FC5-7CA77A1A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ADB0C-4282-410F-827B-3C35DCAF3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79692-C951-4A0A-930C-4B485E68E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E0C62-E2D5-48D3-BB53-13D420A81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0B878-08CD-4941-BED4-68C881B8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4686-B34F-43B5-A39B-23EC1F31E38F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7ECCF-3679-45D0-98E8-77181712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73A6E-A153-40DE-940A-756CB697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8DA0-ED23-4E0A-A7C9-38034A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6E9C-720C-48F2-9261-AB655FEF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C14D9-C5E8-4D26-8DC2-B6737816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4686-B34F-43B5-A39B-23EC1F31E38F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DD20B-E148-4EA5-AFAC-DFAC104A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60E-9536-45F0-9F81-B9A337A3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8DA0-ED23-4E0A-A7C9-38034A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2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8FE87-1F6F-44B2-B2A9-F861348D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4686-B34F-43B5-A39B-23EC1F31E38F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8BC16-D5E6-46CF-A3C7-424C22B1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AE7AF-AA25-4FC7-9789-072AA9C2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8DA0-ED23-4E0A-A7C9-38034A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9A31-EC70-4DB9-ACFB-AC0FB4DB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3240-575A-4978-9305-EFD9A2CB9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481D3-C7A4-4701-B550-7065DF1C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44960-8961-4695-9A00-A8D68FA3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4686-B34F-43B5-A39B-23EC1F31E38F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EA386-BC51-40F6-8EBD-EBBFE372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5296-95BF-4A93-8E2C-C6AC95B4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8DA0-ED23-4E0A-A7C9-38034A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F1A5-450F-4012-8D99-85650647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B761E-FEB4-4BF1-8552-BF0A14B2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70A8-D4AB-4D1D-B61E-033EA450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8951C-AFC9-4A6C-A30B-9364F246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4686-B34F-43B5-A39B-23EC1F31E38F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F24F1-1A7E-4B8A-932C-D9ADC012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7F0ED-75A8-4A30-BD68-1CD48875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8DA0-ED23-4E0A-A7C9-38034A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C5497-BBE5-47A0-8250-4639744B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92832-0DC7-477B-8DFA-668D59AFC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DE563-6A4B-451D-A6F9-5FFACA815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4686-B34F-43B5-A39B-23EC1F31E38F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AFA55-8072-4A2A-9C0C-A5396A971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648AF-62D3-43A5-8056-3ED5ADC55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8DA0-ED23-4E0A-A7C9-38034A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2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23.png"/><Relationship Id="rId4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40A1FE-617F-47D5-8A0E-1A2F2290E5DE}"/>
                  </a:ext>
                </a:extLst>
              </p:cNvPr>
              <p:cNvSpPr txBox="1"/>
              <p:nvPr/>
            </p:nvSpPr>
            <p:spPr>
              <a:xfrm>
                <a:off x="466774" y="4233450"/>
                <a:ext cx="1271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40A1FE-617F-47D5-8A0E-1A2F2290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74" y="4233450"/>
                <a:ext cx="1271630" cy="276999"/>
              </a:xfrm>
              <a:prstGeom prst="rect">
                <a:avLst/>
              </a:prstGeom>
              <a:blipFill>
                <a:blip r:embed="rId5"/>
                <a:stretch>
                  <a:fillRect l="-4327" r="-43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EDA886-B5A1-4E01-A913-EDC3A6EF0A91}"/>
                  </a:ext>
                </a:extLst>
              </p:cNvPr>
              <p:cNvSpPr txBox="1"/>
              <p:nvPr/>
            </p:nvSpPr>
            <p:spPr>
              <a:xfrm>
                <a:off x="486475" y="4510449"/>
                <a:ext cx="228953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&gt;90°⇒ 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EDA886-B5A1-4E01-A913-EDC3A6EF0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5" y="4510449"/>
                <a:ext cx="2289538" cy="553998"/>
              </a:xfrm>
              <a:prstGeom prst="rect">
                <a:avLst/>
              </a:prstGeom>
              <a:blipFill>
                <a:blip r:embed="rId6"/>
                <a:stretch>
                  <a:fillRect l="-2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84668E-1CE1-4921-A559-4C7C094C85AC}"/>
                  </a:ext>
                </a:extLst>
              </p:cNvPr>
              <p:cNvSpPr txBox="1"/>
              <p:nvPr/>
            </p:nvSpPr>
            <p:spPr>
              <a:xfrm>
                <a:off x="466774" y="4820760"/>
                <a:ext cx="2732864" cy="652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𝑡𝑠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𝑡𝑠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=90°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84668E-1CE1-4921-A559-4C7C094C8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74" y="4820760"/>
                <a:ext cx="2732864" cy="652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A05CA77-4021-424C-B309-90C295D3B544}"/>
                  </a:ext>
                </a:extLst>
              </p:cNvPr>
              <p:cNvSpPr txBox="1"/>
              <p:nvPr/>
            </p:nvSpPr>
            <p:spPr>
              <a:xfrm>
                <a:off x="9404570" y="0"/>
                <a:ext cx="278743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𝑡𝑠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𝑡𝑠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A05CA77-4021-424C-B309-90C295D3B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570" y="0"/>
                <a:ext cx="2787430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9042A9F-438E-49E0-80E8-D402857141F2}"/>
                  </a:ext>
                </a:extLst>
              </p:cNvPr>
              <p:cNvSpPr txBox="1"/>
              <p:nvPr/>
            </p:nvSpPr>
            <p:spPr>
              <a:xfrm>
                <a:off x="10656388" y="622350"/>
                <a:ext cx="1535612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9042A9F-438E-49E0-80E8-D40285714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388" y="622350"/>
                <a:ext cx="1535612" cy="318164"/>
              </a:xfrm>
              <a:prstGeom prst="rect">
                <a:avLst/>
              </a:prstGeom>
              <a:blipFill>
                <a:blip r:embed="rId9"/>
                <a:stretch>
                  <a:fillRect r="-2778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1A4C08-C53C-415A-AFB1-80B64D431A1C}"/>
                  </a:ext>
                </a:extLst>
              </p:cNvPr>
              <p:cNvSpPr txBox="1"/>
              <p:nvPr/>
            </p:nvSpPr>
            <p:spPr>
              <a:xfrm>
                <a:off x="11394474" y="944500"/>
                <a:ext cx="797526" cy="593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1A4C08-C53C-415A-AFB1-80B64D43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474" y="944500"/>
                <a:ext cx="797526" cy="5932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E5D878D-39D5-4C16-AAC6-BA5BC03EF080}"/>
                  </a:ext>
                </a:extLst>
              </p:cNvPr>
              <p:cNvSpPr txBox="1"/>
              <p:nvPr/>
            </p:nvSpPr>
            <p:spPr>
              <a:xfrm>
                <a:off x="10901515" y="1562864"/>
                <a:ext cx="1299651" cy="593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𝑡𝑠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𝑡𝑠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E5D878D-39D5-4C16-AAC6-BA5BC03EF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515" y="1562864"/>
                <a:ext cx="1299651" cy="59323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4D5FB7D-90A0-4F6C-9CF0-05EAC391DF7F}"/>
                  </a:ext>
                </a:extLst>
              </p:cNvPr>
              <p:cNvSpPr txBox="1"/>
              <p:nvPr/>
            </p:nvSpPr>
            <p:spPr>
              <a:xfrm>
                <a:off x="6916902" y="2196654"/>
                <a:ext cx="5275098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func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4D5FB7D-90A0-4F6C-9CF0-05EAC391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902" y="2196654"/>
                <a:ext cx="5275098" cy="318164"/>
              </a:xfrm>
              <a:prstGeom prst="rect">
                <a:avLst/>
              </a:prstGeom>
              <a:blipFill>
                <a:blip r:embed="rId12"/>
                <a:stretch>
                  <a:fillRect t="-32075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981CAE2-CA96-CAE5-4314-4F4ADA408873}"/>
              </a:ext>
            </a:extLst>
          </p:cNvPr>
          <p:cNvGrpSpPr/>
          <p:nvPr/>
        </p:nvGrpSpPr>
        <p:grpSpPr>
          <a:xfrm>
            <a:off x="107844" y="272646"/>
            <a:ext cx="5988156" cy="3706254"/>
            <a:chOff x="107844" y="272646"/>
            <a:chExt cx="5988156" cy="37062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70D9870-4FA1-0056-E35C-624B2D4E0FE9}"/>
                </a:ext>
              </a:extLst>
            </p:cNvPr>
            <p:cNvGrpSpPr/>
            <p:nvPr/>
          </p:nvGrpSpPr>
          <p:grpSpPr>
            <a:xfrm>
              <a:off x="107844" y="272646"/>
              <a:ext cx="5988156" cy="3706254"/>
              <a:chOff x="-403234" y="216885"/>
              <a:chExt cx="5988156" cy="370625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B38B8C-13A5-4F5F-BAA4-67CE89AD00C0}"/>
                  </a:ext>
                </a:extLst>
              </p:cNvPr>
              <p:cNvGrpSpPr/>
              <p:nvPr/>
            </p:nvGrpSpPr>
            <p:grpSpPr>
              <a:xfrm>
                <a:off x="255737" y="216885"/>
                <a:ext cx="5329185" cy="3706254"/>
                <a:chOff x="255737" y="216885"/>
                <a:chExt cx="5329185" cy="3706254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321D0F7-A8C9-43A1-9693-A9EE8A4AD4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3128" y="1776413"/>
                  <a:ext cx="2146726" cy="214672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DA0F08DF-BA93-4B21-A247-E616CD0C9BAD}"/>
                    </a:ext>
                  </a:extLst>
                </p:cNvPr>
                <p:cNvCxnSpPr>
                  <a:cxnSpLocks/>
                  <a:endCxn id="3" idx="5"/>
                </p:cNvCxnSpPr>
                <p:nvPr/>
              </p:nvCxnSpPr>
              <p:spPr>
                <a:xfrm flipH="1" flipV="1">
                  <a:off x="695993" y="873250"/>
                  <a:ext cx="1020499" cy="1976528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Star: 5 Points 10">
                  <a:extLst>
                    <a:ext uri="{FF2B5EF4-FFF2-40B4-BE49-F238E27FC236}">
                      <a16:creationId xmlns:a16="http://schemas.microsoft.com/office/drawing/2014/main" id="{47236097-718B-44EA-B376-36296D3018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88724" y="2631214"/>
                  <a:ext cx="363892" cy="363892"/>
                </a:xfrm>
                <a:prstGeom prst="star5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27575F31-9FC1-48E1-A728-D4A30935D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128" y="811764"/>
                  <a:ext cx="4614195" cy="2001396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BA28C762-7F61-461B-98DD-4437A5297D23}"/>
                    </a:ext>
                  </a:extLst>
                </p:cNvPr>
                <p:cNvCxnSpPr>
                  <a:cxnSpLocks/>
                  <a:endCxn id="6" idx="3"/>
                </p:cNvCxnSpPr>
                <p:nvPr/>
              </p:nvCxnSpPr>
              <p:spPr>
                <a:xfrm flipV="1">
                  <a:off x="1716491" y="1597761"/>
                  <a:ext cx="568132" cy="121539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AF6066F-A6A9-4906-AAB2-BFC7DE8550B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329822" y="216885"/>
                  <a:ext cx="313306" cy="594879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3B3E2988-FE8B-431D-B70B-BADFC9C02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792869">
                  <a:off x="1468175" y="2447366"/>
                  <a:ext cx="457200" cy="4572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041CBA93-56B8-4AC4-8F17-C2BEBE997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5737" y="594376"/>
                  <a:ext cx="616722" cy="616722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42A28AD-9A20-486C-A203-BD5AA56809DC}"/>
                    </a:ext>
                  </a:extLst>
                </p:cNvPr>
                <p:cNvSpPr txBox="1"/>
                <p:nvPr/>
              </p:nvSpPr>
              <p:spPr>
                <a:xfrm>
                  <a:off x="643128" y="333738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φ</a:t>
                  </a:r>
                  <a:endParaRPr lang="en-US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7FAE8FB-A710-4DB5-ADA3-539F8E1B4D2A}"/>
                    </a:ext>
                  </a:extLst>
                </p:cNvPr>
                <p:cNvSpPr txBox="1"/>
                <p:nvPr/>
              </p:nvSpPr>
              <p:spPr>
                <a:xfrm>
                  <a:off x="1557760" y="2168167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θ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5E379BD3-FE79-4314-AAC1-E57CE6B8EB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0354" y="2127270"/>
                      <a:ext cx="240963" cy="298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5E379BD3-FE79-4314-AAC1-E57CE6B8EB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0354" y="2127270"/>
                      <a:ext cx="240963" cy="2984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385" r="-12821" b="-20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924617C7-2FE1-4A7D-AA4A-04D40CC05D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3575" y="1457047"/>
                      <a:ext cx="2183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924617C7-2FE1-4A7D-AA4A-04D40CC05D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575" y="1457047"/>
                      <a:ext cx="218330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667" r="-5556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317F8951-94B4-417D-B18B-80B7D18347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4486" y="2276477"/>
                      <a:ext cx="3050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𝑡𝑠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317F8951-94B4-417D-B18B-80B7D18347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4486" y="2276477"/>
                      <a:ext cx="305020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000" r="-2000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407D6CA-27FD-4861-9625-CFA9C0741CDB}"/>
                    </a:ext>
                  </a:extLst>
                </p:cNvPr>
                <p:cNvSpPr txBox="1"/>
                <p:nvPr/>
              </p:nvSpPr>
              <p:spPr>
                <a:xfrm>
                  <a:off x="1365304" y="3426198"/>
                  <a:ext cx="6930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Earth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E950F5-9480-4121-BC5B-3F15A3A44385}"/>
                    </a:ext>
                  </a:extLst>
                </p:cNvPr>
                <p:cNvSpPr txBox="1"/>
                <p:nvPr/>
              </p:nvSpPr>
              <p:spPr>
                <a:xfrm>
                  <a:off x="4375167" y="2985469"/>
                  <a:ext cx="1209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Target Star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46C57553-A468-4688-81D0-D2C0BB77A8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647204">
                  <a:off x="2141321" y="1502384"/>
                  <a:ext cx="157816" cy="143469"/>
                  <a:chOff x="4152122" y="703070"/>
                  <a:chExt cx="401217" cy="379281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888DC0C1-C884-4198-9DDB-CAD8ABA62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2122" y="703070"/>
                    <a:ext cx="0" cy="3792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0556D64-B4A1-4B23-B913-93A310E002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2122" y="1082351"/>
                    <a:ext cx="40121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5E4C4197-32DA-447C-BCA5-9903C488D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9171" y="2834983"/>
                  <a:ext cx="592638" cy="397063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687358D2-4730-4D8A-9530-ABA7E66A22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3277" y="3031636"/>
                      <a:ext cx="73815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𝑡𝑠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687358D2-4730-4D8A-9530-ABA7E66A22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3277" y="3031636"/>
                      <a:ext cx="738151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4132" r="-2479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EB3A236-694C-4897-AB1C-CE9E457E818A}"/>
                    </a:ext>
                  </a:extLst>
                </p:cNvPr>
                <p:cNvSpPr txBox="1"/>
                <p:nvPr/>
              </p:nvSpPr>
              <p:spPr>
                <a:xfrm>
                  <a:off x="1842109" y="1397844"/>
                  <a:ext cx="316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α</a:t>
                  </a:r>
                  <a:endParaRPr lang="en-US" dirty="0"/>
                </a:p>
              </p:txBody>
            </p:sp>
          </p:grp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5332226-199C-624C-D4D1-3D58C88E5F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315" y="749572"/>
                <a:ext cx="144898" cy="14489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2C225D-5914-B96A-5478-218A2EA02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3403" y="1474083"/>
                <a:ext cx="144898" cy="14489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6E147C-FA98-530C-42F3-B06E44A151E8}"/>
                  </a:ext>
                </a:extLst>
              </p:cNvPr>
              <p:cNvSpPr txBox="1"/>
              <p:nvPr/>
            </p:nvSpPr>
            <p:spPr>
              <a:xfrm>
                <a:off x="-403234" y="878928"/>
                <a:ext cx="1181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Spacecraft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FEAF1D-1786-47C3-E399-A052036D192C}"/>
                </a:ext>
              </a:extLst>
            </p:cNvPr>
            <p:cNvSpPr txBox="1"/>
            <p:nvPr/>
          </p:nvSpPr>
          <p:spPr>
            <a:xfrm>
              <a:off x="2530986" y="1160494"/>
              <a:ext cx="2648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Occultation Tangent Point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FDB3329-8D14-2523-9689-58D14589D7A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63694" y="2730166"/>
            <a:ext cx="6090432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6935384-A7C5-46D7-9499-6C36484294AE}"/>
              </a:ext>
            </a:extLst>
          </p:cNvPr>
          <p:cNvGrpSpPr/>
          <p:nvPr/>
        </p:nvGrpSpPr>
        <p:grpSpPr>
          <a:xfrm>
            <a:off x="-98574" y="2700027"/>
            <a:ext cx="8390566" cy="4070537"/>
            <a:chOff x="-98574" y="2700027"/>
            <a:chExt cx="8390566" cy="407053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D44C9F-84FA-4BDD-A1BB-6C35973EB170}"/>
                </a:ext>
              </a:extLst>
            </p:cNvPr>
            <p:cNvGrpSpPr>
              <a:grpSpLocks noChangeAspect="1"/>
            </p:cNvGrpSpPr>
            <p:nvPr/>
          </p:nvGrpSpPr>
          <p:grpSpPr>
            <a:xfrm rot="1647204">
              <a:off x="2377941" y="3985526"/>
              <a:ext cx="157816" cy="143469"/>
              <a:chOff x="4152122" y="703070"/>
              <a:chExt cx="401217" cy="37928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9A73A44-1C83-49DE-B7ED-6F6F02ECA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122" y="703070"/>
                <a:ext cx="0" cy="3792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5C80041-0EE5-43D5-A2B4-BFBE3D8F0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122" y="1082351"/>
                <a:ext cx="4012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20DF280-C52F-4C06-917F-9049904EA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748" y="4259555"/>
              <a:ext cx="2146726" cy="21467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20E5B4-7B10-4083-988C-E7C554034C2F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 flipH="1" flipV="1">
              <a:off x="936252" y="3343080"/>
              <a:ext cx="1016860" cy="19898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C0D21077-00A4-4E68-842F-0A1BE9DD4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5169" y="6042389"/>
              <a:ext cx="363892" cy="363892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8D787A3-E837-45AE-81C8-B36261796F26}"/>
                </a:ext>
              </a:extLst>
            </p:cNvPr>
            <p:cNvCxnSpPr>
              <a:cxnSpLocks/>
            </p:cNvCxnSpPr>
            <p:nvPr/>
          </p:nvCxnSpPr>
          <p:spPr>
            <a:xfrm>
              <a:off x="879748" y="3294906"/>
              <a:ext cx="6807367" cy="2929429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F339D1-6645-4C23-B7E9-FFB6F404FAAC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V="1">
              <a:off x="1953111" y="4056389"/>
              <a:ext cx="561908" cy="12399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78CF3DB-F0A1-4AA9-8C44-489D4E1DFA5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66442" y="2700027"/>
              <a:ext cx="313306" cy="59487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C8652BB-D9AA-4EFA-BF55-06ACD5D57333}"/>
                </a:ext>
              </a:extLst>
            </p:cNvPr>
            <p:cNvSpPr>
              <a:spLocks noChangeAspect="1"/>
            </p:cNvSpPr>
            <p:nvPr/>
          </p:nvSpPr>
          <p:spPr>
            <a:xfrm rot="18792869">
              <a:off x="1704795" y="4930508"/>
              <a:ext cx="457200" cy="4572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7815CFB-CB14-4543-9863-9C192974C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357" y="3077518"/>
              <a:ext cx="616722" cy="6167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B180421-C1A5-4CFB-997B-FA155E8A8E4A}"/>
                </a:ext>
              </a:extLst>
            </p:cNvPr>
            <p:cNvSpPr txBox="1"/>
            <p:nvPr/>
          </p:nvSpPr>
          <p:spPr>
            <a:xfrm>
              <a:off x="879748" y="281688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φ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566843-5DE6-4283-AF82-615D8DBE6746}"/>
                </a:ext>
              </a:extLst>
            </p:cNvPr>
            <p:cNvSpPr txBox="1"/>
            <p:nvPr/>
          </p:nvSpPr>
          <p:spPr>
            <a:xfrm>
              <a:off x="1794380" y="465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C74BEE7-C7DA-4ECF-A571-BFF88186A77D}"/>
                    </a:ext>
                  </a:extLst>
                </p:cNvPr>
                <p:cNvSpPr txBox="1"/>
                <p:nvPr/>
              </p:nvSpPr>
              <p:spPr>
                <a:xfrm>
                  <a:off x="2306974" y="4610412"/>
                  <a:ext cx="240963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C74BEE7-C7DA-4ECF-A571-BFF88186A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974" y="4610412"/>
                  <a:ext cx="240963" cy="298415"/>
                </a:xfrm>
                <a:prstGeom prst="rect">
                  <a:avLst/>
                </a:prstGeom>
                <a:blipFill>
                  <a:blip r:embed="rId2"/>
                  <a:stretch>
                    <a:fillRect l="-15000" r="-10000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37A7FED-FAD3-4542-B0B2-A1DDCD9D695F}"/>
                    </a:ext>
                  </a:extLst>
                </p:cNvPr>
                <p:cNvSpPr txBox="1"/>
                <p:nvPr/>
              </p:nvSpPr>
              <p:spPr>
                <a:xfrm>
                  <a:off x="890195" y="3940189"/>
                  <a:ext cx="2183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37A7FED-FAD3-4542-B0B2-A1DDCD9D6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95" y="3940189"/>
                  <a:ext cx="2183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555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EFFC3C-E6D7-43FA-80BF-75B9AE3D7A01}"/>
                    </a:ext>
                  </a:extLst>
                </p:cNvPr>
                <p:cNvSpPr txBox="1"/>
                <p:nvPr/>
              </p:nvSpPr>
              <p:spPr>
                <a:xfrm>
                  <a:off x="3941106" y="4759619"/>
                  <a:ext cx="3050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𝑡𝑠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EFFC3C-E6D7-43FA-80BF-75B9AE3D7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106" y="4759619"/>
                  <a:ext cx="3050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600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4DEF4-9C95-4B91-BB85-6BF09EA35968}"/>
                </a:ext>
              </a:extLst>
            </p:cNvPr>
            <p:cNvSpPr txBox="1"/>
            <p:nvPr/>
          </p:nvSpPr>
          <p:spPr>
            <a:xfrm>
              <a:off x="1601924" y="5909340"/>
              <a:ext cx="69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Earth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5ED96B-BC9B-445F-8AC9-44818F8E6A91}"/>
                </a:ext>
              </a:extLst>
            </p:cNvPr>
            <p:cNvSpPr txBox="1"/>
            <p:nvPr/>
          </p:nvSpPr>
          <p:spPr>
            <a:xfrm>
              <a:off x="7082237" y="6401232"/>
              <a:ext cx="120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Target Star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FA8379-3E5D-4E69-98D1-CB9A5BDB8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574" y="3219402"/>
              <a:ext cx="144898" cy="14489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32DD652-A829-400C-92F1-447F63EF4067}"/>
                </a:ext>
              </a:extLst>
            </p:cNvPr>
            <p:cNvSpPr txBox="1"/>
            <p:nvPr/>
          </p:nvSpPr>
          <p:spPr>
            <a:xfrm>
              <a:off x="2616961" y="3682622"/>
              <a:ext cx="2648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Occultation Tangent Point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16847F4-2F22-453C-8426-95068DB39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3799" y="3932711"/>
              <a:ext cx="144898" cy="14489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0A2D07-5F0B-4F0D-BFD4-B00DC8DE95C3}"/>
                </a:ext>
              </a:extLst>
            </p:cNvPr>
            <p:cNvSpPr txBox="1"/>
            <p:nvPr/>
          </p:nvSpPr>
          <p:spPr>
            <a:xfrm>
              <a:off x="-98574" y="3428452"/>
              <a:ext cx="1181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Spacecraft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31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A6C66B-35C9-44E8-81FD-B4BB05E5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59316" cy="3347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A2371-25A6-42CD-9523-BB884942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3" y="0"/>
            <a:ext cx="5396917" cy="411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FC41744A-37A3-40F4-919B-5965F55F4892}"/>
              </a:ext>
            </a:extLst>
          </p:cNvPr>
          <p:cNvGrpSpPr/>
          <p:nvPr/>
        </p:nvGrpSpPr>
        <p:grpSpPr>
          <a:xfrm>
            <a:off x="186546" y="114761"/>
            <a:ext cx="3529869" cy="3434510"/>
            <a:chOff x="2871023" y="1029161"/>
            <a:chExt cx="3529869" cy="343451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8C440A4-5BC7-3BBF-D608-A522BBA0B307}"/>
                </a:ext>
              </a:extLst>
            </p:cNvPr>
            <p:cNvGrpSpPr/>
            <p:nvPr/>
          </p:nvGrpSpPr>
          <p:grpSpPr>
            <a:xfrm>
              <a:off x="2871023" y="1029161"/>
              <a:ext cx="3529869" cy="3434510"/>
              <a:chOff x="2871023" y="1029161"/>
              <a:chExt cx="3529869" cy="343451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80F0ED5-264D-B8DB-2287-B5F74CFEF8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5417" y="2648086"/>
                <a:ext cx="877188" cy="88947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68ADA9B-678D-2DCF-AB10-895808E090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8147" y="3092824"/>
                <a:ext cx="981635" cy="10741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DBEB50D-5708-6812-662F-F9AE15147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82" y="3092824"/>
                <a:ext cx="17862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C9C18BA-61A0-24C6-126D-55BDE0BEE2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82" y="1398494"/>
                <a:ext cx="0" cy="16943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4E718D-6748-5F47-0F9D-1DF38A949568}"/>
                  </a:ext>
                </a:extLst>
              </p:cNvPr>
              <p:cNvSpPr txBox="1"/>
              <p:nvPr/>
            </p:nvSpPr>
            <p:spPr>
              <a:xfrm>
                <a:off x="6096000" y="2908158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Y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E63108-AC38-77A1-554A-F582B40EF3AB}"/>
                  </a:ext>
                </a:extLst>
              </p:cNvPr>
              <p:cNvSpPr txBox="1"/>
              <p:nvPr/>
            </p:nvSpPr>
            <p:spPr>
              <a:xfrm>
                <a:off x="3115322" y="406908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ED2CA4-0163-B614-D61F-005940400E04}"/>
                  </a:ext>
                </a:extLst>
              </p:cNvPr>
              <p:cNvSpPr txBox="1"/>
              <p:nvPr/>
            </p:nvSpPr>
            <p:spPr>
              <a:xfrm>
                <a:off x="4154130" y="1029161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Z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3712FE1-6396-37C6-0DE7-E84C04804A3E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 flipH="1" flipV="1">
                <a:off x="3923621" y="2272258"/>
                <a:ext cx="386161" cy="82056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83A1D6F-7900-DF25-65D9-F450A0DF526A}"/>
                  </a:ext>
                </a:extLst>
              </p:cNvPr>
              <p:cNvSpPr/>
              <p:nvPr/>
            </p:nvSpPr>
            <p:spPr>
              <a:xfrm>
                <a:off x="3691220" y="1896035"/>
                <a:ext cx="1237126" cy="227092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40AB15B-41CA-5F36-6E40-222846835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602" y="4013305"/>
                <a:ext cx="543792" cy="247958"/>
              </a:xfrm>
              <a:prstGeom prst="straightConnector1">
                <a:avLst/>
              </a:prstGeom>
              <a:ln w="38100"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8DC66CB-D636-0AAF-579F-EE74347148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2826" y="3778794"/>
                <a:ext cx="0" cy="482469"/>
              </a:xfrm>
              <a:prstGeom prst="straightConnector1">
                <a:avLst/>
              </a:prstGeom>
              <a:ln w="38100"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D3B4826-49EF-61C6-0E2A-50BD20D2B0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7394" y="3092823"/>
                <a:ext cx="282388" cy="685971"/>
              </a:xfrm>
              <a:prstGeom prst="straightConnector1">
                <a:avLst/>
              </a:prstGeom>
              <a:ln w="38100"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78C2CA-D230-27E0-82FB-CF4DCD9B764E}"/>
                  </a:ext>
                </a:extLst>
              </p:cNvPr>
              <p:cNvSpPr txBox="1"/>
              <p:nvPr/>
            </p:nvSpPr>
            <p:spPr>
              <a:xfrm>
                <a:off x="3479999" y="409433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θ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8B1678F-7840-6B11-6D6C-E33ED917915A}"/>
                  </a:ext>
                </a:extLst>
              </p:cNvPr>
              <p:cNvSpPr txBox="1"/>
              <p:nvPr/>
            </p:nvSpPr>
            <p:spPr>
              <a:xfrm>
                <a:off x="4012906" y="384235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/>
                  <a:t>λ</a:t>
                </a:r>
                <a:endParaRPr lang="en-US" b="1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855A735-102C-28DC-EC8A-A68FF004FEA3}"/>
                  </a:ext>
                </a:extLst>
              </p:cNvPr>
              <p:cNvSpPr txBox="1"/>
              <p:nvPr/>
            </p:nvSpPr>
            <p:spPr>
              <a:xfrm>
                <a:off x="3887710" y="3360524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2843834-1F55-678A-9197-92D8B6FCAC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7394" y="3092823"/>
                <a:ext cx="298012" cy="1155174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4B5F0DA-D84D-29AE-3C8F-42B931A9D0F0}"/>
                  </a:ext>
                </a:extLst>
              </p:cNvPr>
              <p:cNvCxnSpPr>
                <a:cxnSpLocks/>
                <a:stCxn id="24" idx="1"/>
              </p:cNvCxnSpPr>
              <p:nvPr/>
            </p:nvCxnSpPr>
            <p:spPr>
              <a:xfrm flipV="1">
                <a:off x="3872393" y="1599328"/>
                <a:ext cx="1176978" cy="629277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3FAE8D-4B20-F5FE-D754-14FF9B1771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9943" y="2148580"/>
                <a:ext cx="144898" cy="14489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Star: 5 Points 61">
                <a:extLst>
                  <a:ext uri="{FF2B5EF4-FFF2-40B4-BE49-F238E27FC236}">
                    <a16:creationId xmlns:a16="http://schemas.microsoft.com/office/drawing/2014/main" id="{A04C6B54-4326-1305-B4EE-0976C0823C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5376" y="1246048"/>
                <a:ext cx="304890" cy="30489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562F22E-F026-A77C-19AD-8A6FB1D59CA4}"/>
                  </a:ext>
                </a:extLst>
              </p:cNvPr>
              <p:cNvSpPr txBox="1"/>
              <p:nvPr/>
            </p:nvSpPr>
            <p:spPr>
              <a:xfrm>
                <a:off x="2871023" y="1951358"/>
                <a:ext cx="95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Satellite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3FE9CED-B013-8482-8265-A75D48D8AAA8}"/>
                  </a:ext>
                </a:extLst>
              </p:cNvPr>
              <p:cNvSpPr txBox="1"/>
              <p:nvPr/>
            </p:nvSpPr>
            <p:spPr>
              <a:xfrm>
                <a:off x="4972290" y="1490025"/>
                <a:ext cx="120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Target Star</a:t>
                </a: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E19E0D8-4B9F-7729-9964-86C31307AE0E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H="1" flipV="1">
              <a:off x="3691220" y="3031499"/>
              <a:ext cx="92780" cy="638911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F899B67-387C-34A5-9295-E7EB3C737F5F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3691220" y="3031499"/>
              <a:ext cx="602939" cy="613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BC794DE-45B6-D279-7A74-00A030B67190}"/>
                </a:ext>
              </a:extLst>
            </p:cNvPr>
            <p:cNvSpPr txBox="1"/>
            <p:nvPr/>
          </p:nvSpPr>
          <p:spPr>
            <a:xfrm>
              <a:off x="3417005" y="3172405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/>
                <a:t>ν</a:t>
              </a:r>
              <a:endParaRPr lang="en-US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0C94F7-F6DA-4FF9-8F69-A39BCEED66FB}"/>
              </a:ext>
            </a:extLst>
          </p:cNvPr>
          <p:cNvGrpSpPr/>
          <p:nvPr/>
        </p:nvGrpSpPr>
        <p:grpSpPr>
          <a:xfrm>
            <a:off x="5917464" y="1968366"/>
            <a:ext cx="3895322" cy="3850044"/>
            <a:chOff x="5917464" y="1968366"/>
            <a:chExt cx="3895322" cy="385004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20E73F3-38BE-4DF4-836B-50C913A9B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712" y="3355761"/>
              <a:ext cx="1674799" cy="16747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737C16D-9B54-40B9-A4F9-AAA70692C8F6}"/>
                </a:ext>
              </a:extLst>
            </p:cNvPr>
            <p:cNvCxnSpPr>
              <a:cxnSpLocks/>
            </p:cNvCxnSpPr>
            <p:nvPr/>
          </p:nvCxnSpPr>
          <p:spPr>
            <a:xfrm>
              <a:off x="7655763" y="4193236"/>
              <a:ext cx="18521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547CF7-240A-4A06-8149-F8C97A1A1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0424" y="2363090"/>
              <a:ext cx="0" cy="18288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2B83E40-1CF6-44ED-A4AE-43462666B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8792" y="4191890"/>
              <a:ext cx="1226974" cy="125718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D83E00-8F0D-42B5-93A3-EC38D164E381}"/>
                </a:ext>
              </a:extLst>
            </p:cNvPr>
            <p:cNvSpPr txBox="1"/>
            <p:nvPr/>
          </p:nvSpPr>
          <p:spPr>
            <a:xfrm>
              <a:off x="9507894" y="400722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A1B368-AD08-4E74-83A3-DFF3E4B23A8C}"/>
                </a:ext>
              </a:extLst>
            </p:cNvPr>
            <p:cNvSpPr txBox="1"/>
            <p:nvPr/>
          </p:nvSpPr>
          <p:spPr>
            <a:xfrm>
              <a:off x="7503317" y="199375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682FFB4-9BF8-43D7-A142-784343A3EFB2}"/>
                </a:ext>
              </a:extLst>
            </p:cNvPr>
            <p:cNvSpPr txBox="1"/>
            <p:nvPr/>
          </p:nvSpPr>
          <p:spPr>
            <a:xfrm>
              <a:off x="6128860" y="544907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BC7FC4F-BBCF-4D8E-844B-E2BD0F94B96B}"/>
                </a:ext>
              </a:extLst>
            </p:cNvPr>
            <p:cNvSpPr/>
            <p:nvPr/>
          </p:nvSpPr>
          <p:spPr>
            <a:xfrm>
              <a:off x="6568327" y="2623160"/>
              <a:ext cx="2184193" cy="31235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D45EA3E-C963-41D3-9694-B9972659DF28}"/>
                </a:ext>
              </a:extLst>
            </p:cNvPr>
            <p:cNvCxnSpPr>
              <a:cxnSpLocks/>
              <a:endCxn id="50" idx="5"/>
            </p:cNvCxnSpPr>
            <p:nvPr/>
          </p:nvCxnSpPr>
          <p:spPr>
            <a:xfrm flipH="1" flipV="1">
              <a:off x="6922997" y="3132949"/>
              <a:ext cx="730964" cy="104337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B0FCDF5-B681-4AA7-AEE5-A9CC7B41CC91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V="1">
              <a:off x="6888195" y="2478430"/>
              <a:ext cx="2095317" cy="602163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Star: 5 Points 54">
              <a:extLst>
                <a:ext uri="{FF2B5EF4-FFF2-40B4-BE49-F238E27FC236}">
                  <a16:creationId xmlns:a16="http://schemas.microsoft.com/office/drawing/2014/main" id="{1C053217-845B-4968-85F8-67528129C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0150" y="2284109"/>
              <a:ext cx="304890" cy="30489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9AB5B0-8D22-405F-8658-A5AB0CAF4B52}"/>
                </a:ext>
              </a:extLst>
            </p:cNvPr>
            <p:cNvSpPr txBox="1"/>
            <p:nvPr/>
          </p:nvSpPr>
          <p:spPr>
            <a:xfrm>
              <a:off x="8447717" y="1968366"/>
              <a:ext cx="120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Target Star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793C7BE-8708-46C2-90A1-C46527449559}"/>
                </a:ext>
              </a:extLst>
            </p:cNvPr>
            <p:cNvSpPr txBox="1"/>
            <p:nvPr/>
          </p:nvSpPr>
          <p:spPr>
            <a:xfrm>
              <a:off x="5917464" y="2743287"/>
              <a:ext cx="959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Satellite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F94CC46-57DB-4FA4-81DF-18262402B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9319" y="3009271"/>
              <a:ext cx="144898" cy="14489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892578A-F2A9-48CE-A824-CBAF68D5E0AA}"/>
                    </a:ext>
                  </a:extLst>
                </p:cNvPr>
                <p:cNvSpPr txBox="1"/>
                <p:nvPr/>
              </p:nvSpPr>
              <p:spPr>
                <a:xfrm>
                  <a:off x="7097424" y="3684730"/>
                  <a:ext cx="2183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892578A-F2A9-48CE-A824-CBAF68D5E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424" y="3684730"/>
                  <a:ext cx="21833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667" r="-555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A5B60B9-BF97-4ED8-BB51-83FC21B33B77}"/>
                    </a:ext>
                  </a:extLst>
                </p:cNvPr>
                <p:cNvSpPr txBox="1"/>
                <p:nvPr/>
              </p:nvSpPr>
              <p:spPr>
                <a:xfrm>
                  <a:off x="8073679" y="2312000"/>
                  <a:ext cx="3050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𝑡𝑠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A5B60B9-BF97-4ED8-BB51-83FC21B33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3679" y="2312000"/>
                  <a:ext cx="30502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000" r="-60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36F2CAE-A63F-4726-A43F-37A17A80B023}"/>
                </a:ext>
              </a:extLst>
            </p:cNvPr>
            <p:cNvSpPr txBox="1"/>
            <p:nvPr/>
          </p:nvSpPr>
          <p:spPr>
            <a:xfrm>
              <a:off x="7340443" y="4613341"/>
              <a:ext cx="69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Earth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1B89E75-DEB3-4216-B0F4-0AFFA7B8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552951" cy="34345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67CC64-BCE6-4E6C-A2BB-DECFFCD1C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0"/>
            <a:ext cx="4552950" cy="34345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3BF687-1025-467D-8DD6-44B58AF17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3419"/>
            <a:ext cx="4552950" cy="34345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D9C94F-4688-44CE-824B-23DB04826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0" y="3423417"/>
            <a:ext cx="4552951" cy="343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49D302-6B15-FCE8-0E08-636DD7D43D3B}"/>
              </a:ext>
            </a:extLst>
          </p:cNvPr>
          <p:cNvGrpSpPr/>
          <p:nvPr/>
        </p:nvGrpSpPr>
        <p:grpSpPr>
          <a:xfrm>
            <a:off x="6836990" y="1557953"/>
            <a:ext cx="4915458" cy="3966553"/>
            <a:chOff x="6836990" y="1557953"/>
            <a:chExt cx="4915458" cy="396655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CE77E9-B2A3-4BF1-99D5-37C83931ECC4}"/>
                </a:ext>
              </a:extLst>
            </p:cNvPr>
            <p:cNvGrpSpPr/>
            <p:nvPr/>
          </p:nvGrpSpPr>
          <p:grpSpPr>
            <a:xfrm>
              <a:off x="6836990" y="1557953"/>
              <a:ext cx="4915458" cy="3229093"/>
              <a:chOff x="1785419" y="724640"/>
              <a:chExt cx="4915458" cy="322909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662E532-0BD4-4515-B0C2-25BE0B2D6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1788" y="1807007"/>
                <a:ext cx="2146726" cy="21467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1BDEF16-CDE5-4860-954B-5E85A4E38247}"/>
                  </a:ext>
                </a:extLst>
              </p:cNvPr>
              <p:cNvCxnSpPr>
                <a:cxnSpLocks/>
                <a:endCxn id="47" idx="5"/>
              </p:cNvCxnSpPr>
              <p:nvPr/>
            </p:nvCxnSpPr>
            <p:spPr>
              <a:xfrm flipH="1" flipV="1">
                <a:off x="2432004" y="1268384"/>
                <a:ext cx="1943147" cy="157537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Star: 5 Points 31">
                <a:extLst>
                  <a:ext uri="{FF2B5EF4-FFF2-40B4-BE49-F238E27FC236}">
                    <a16:creationId xmlns:a16="http://schemas.microsoft.com/office/drawing/2014/main" id="{E98F099A-8D0C-4CD7-B342-51CE8093D7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7661" y="1035209"/>
                <a:ext cx="363892" cy="363892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7419166-B3C8-494F-A4EE-CE3B0E79A940}"/>
                  </a:ext>
                </a:extLst>
              </p:cNvPr>
              <p:cNvCxnSpPr>
                <a:cxnSpLocks/>
                <a:stCxn id="47" idx="6"/>
              </p:cNvCxnSpPr>
              <p:nvPr/>
            </p:nvCxnSpPr>
            <p:spPr>
              <a:xfrm>
                <a:off x="2453224" y="1217155"/>
                <a:ext cx="3642776" cy="2293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4CE587E-808E-4191-82E7-325A3C660571}"/>
                  </a:ext>
                </a:extLst>
              </p:cNvPr>
              <p:cNvCxnSpPr>
                <a:cxnSpLocks/>
                <a:endCxn id="50" idx="4"/>
              </p:cNvCxnSpPr>
              <p:nvPr/>
            </p:nvCxnSpPr>
            <p:spPr>
              <a:xfrm flipH="1" flipV="1">
                <a:off x="4365511" y="1293910"/>
                <a:ext cx="9640" cy="154984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89CCCAD-8499-4C21-B849-0C76583FC34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0232" y="2068833"/>
                    <a:ext cx="240963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4C65971-7AC1-452C-BB67-256C3A1027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0232" y="2068833"/>
                    <a:ext cx="240963" cy="2984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000" r="-10000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87E3484-A579-437A-B704-395CF861D7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6351" y="1917569"/>
                    <a:ext cx="2183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A70B88D-81F3-444F-97DB-11B95EC10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351" y="1917569"/>
                    <a:ext cx="21833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667" r="-555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EF1028B-2F1A-42B6-8842-F05AE2216780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419" y="1250449"/>
                    <a:ext cx="3050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𝑡𝑠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F334FFB-C7F5-47A1-B852-346EC157F9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419" y="1250449"/>
                    <a:ext cx="30502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6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41C223-489A-4615-AC51-051B9E88607D}"/>
                  </a:ext>
                </a:extLst>
              </p:cNvPr>
              <p:cNvSpPr txBox="1"/>
              <p:nvPr/>
            </p:nvSpPr>
            <p:spPr>
              <a:xfrm>
                <a:off x="4023964" y="3456792"/>
                <a:ext cx="693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Earth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DFFFB1-D1E3-4FF8-B3D4-A95462380DCB}"/>
                  </a:ext>
                </a:extLst>
              </p:cNvPr>
              <p:cNvSpPr txBox="1"/>
              <p:nvPr/>
            </p:nvSpPr>
            <p:spPr>
              <a:xfrm>
                <a:off x="5491122" y="724640"/>
                <a:ext cx="120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Target Star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DE53E47-3B1B-46B8-AC4F-07EF2B2940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69832" y="1247679"/>
                <a:ext cx="157816" cy="143469"/>
                <a:chOff x="4152122" y="703070"/>
                <a:chExt cx="401217" cy="379281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8023749-C5FF-4A9B-8BF2-1780E6258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2122" y="703070"/>
                  <a:ext cx="0" cy="3792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0D31EF8-7C42-46FD-BB37-D617DB2BC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2122" y="1082351"/>
                  <a:ext cx="40121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A0BDFA6-B82F-4CC0-B817-18E40B8F87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8326" y="1144706"/>
                <a:ext cx="144898" cy="14489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6ECCAA8-62F6-4D8A-B3F2-C22253D1D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3062" y="1149012"/>
                <a:ext cx="144898" cy="14489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C8C2D2-F457-487B-8F46-CA57509C01A2}"/>
                  </a:ext>
                </a:extLst>
              </p:cNvPr>
              <p:cNvSpPr txBox="1"/>
              <p:nvPr/>
            </p:nvSpPr>
            <p:spPr>
              <a:xfrm>
                <a:off x="1785419" y="775374"/>
                <a:ext cx="1181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Spacecraft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8763F6-4554-4E34-98A5-C24E6F6DD3DE}"/>
                  </a:ext>
                </a:extLst>
              </p:cNvPr>
              <p:cNvSpPr txBox="1"/>
              <p:nvPr/>
            </p:nvSpPr>
            <p:spPr>
              <a:xfrm>
                <a:off x="3627510" y="771217"/>
                <a:ext cx="1495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Tangent Point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56B5968-E54A-4323-A7D8-8594563CC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7329730" y="3652872"/>
              <a:ext cx="4029805" cy="1871634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6A09B48-C939-7A4C-44A4-019B6E03C88B}"/>
              </a:ext>
            </a:extLst>
          </p:cNvPr>
          <p:cNvGrpSpPr/>
          <p:nvPr/>
        </p:nvGrpSpPr>
        <p:grpSpPr>
          <a:xfrm>
            <a:off x="1291692" y="1669945"/>
            <a:ext cx="5005411" cy="3229093"/>
            <a:chOff x="1291692" y="1669945"/>
            <a:chExt cx="5005411" cy="32290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FB66A2D-F5E6-421F-B9FC-1A255470A5DE}"/>
                </a:ext>
              </a:extLst>
            </p:cNvPr>
            <p:cNvGrpSpPr/>
            <p:nvPr/>
          </p:nvGrpSpPr>
          <p:grpSpPr>
            <a:xfrm>
              <a:off x="1381645" y="1669945"/>
              <a:ext cx="4915458" cy="3229093"/>
              <a:chOff x="1785419" y="724640"/>
              <a:chExt cx="4915458" cy="322909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6ECDBCA-BAFF-4BAC-8DCF-5BF452148E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1788" y="1807007"/>
                <a:ext cx="2146726" cy="21467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705B3EF-74EA-4033-ACAD-E0B8D4690E4B}"/>
                  </a:ext>
                </a:extLst>
              </p:cNvPr>
              <p:cNvCxnSpPr>
                <a:cxnSpLocks/>
                <a:endCxn id="8" idx="5"/>
              </p:cNvCxnSpPr>
              <p:nvPr/>
            </p:nvCxnSpPr>
            <p:spPr>
              <a:xfrm flipH="1" flipV="1">
                <a:off x="2432004" y="1268384"/>
                <a:ext cx="1943147" cy="157537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18EB42E6-CAF7-417C-9EF5-CB7E08A4E7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7661" y="1035209"/>
                <a:ext cx="363892" cy="363892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399432F-6CA1-4EC1-8F28-F66D40974799}"/>
                  </a:ext>
                </a:extLst>
              </p:cNvPr>
              <p:cNvCxnSpPr>
                <a:cxnSpLocks/>
                <a:stCxn id="8" idx="6"/>
              </p:cNvCxnSpPr>
              <p:nvPr/>
            </p:nvCxnSpPr>
            <p:spPr>
              <a:xfrm>
                <a:off x="2453224" y="1217155"/>
                <a:ext cx="3642776" cy="2293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E70EF63-E071-4DA7-B653-3106E61CF444}"/>
                  </a:ext>
                </a:extLst>
              </p:cNvPr>
              <p:cNvCxnSpPr>
                <a:cxnSpLocks/>
                <a:endCxn id="9" idx="4"/>
              </p:cNvCxnSpPr>
              <p:nvPr/>
            </p:nvCxnSpPr>
            <p:spPr>
              <a:xfrm flipH="1" flipV="1">
                <a:off x="4365511" y="1293910"/>
                <a:ext cx="9640" cy="154984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4C65971-7AC1-452C-BB67-256C3A1027CC}"/>
                      </a:ext>
                    </a:extLst>
                  </p:cNvPr>
                  <p:cNvSpPr txBox="1"/>
                  <p:nvPr/>
                </p:nvSpPr>
                <p:spPr>
                  <a:xfrm>
                    <a:off x="4420232" y="2068833"/>
                    <a:ext cx="240963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4C65971-7AC1-452C-BB67-256C3A1027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0232" y="2068833"/>
                    <a:ext cx="240963" cy="2984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000" r="-10000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A70B88D-81F3-444F-97DB-11B95EC10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6351" y="1917569"/>
                    <a:ext cx="2183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A70B88D-81F3-444F-97DB-11B95EC10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351" y="1917569"/>
                    <a:ext cx="21833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667" r="-555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F334FFB-C7F5-47A1-B852-346EC157F99C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419" y="1250449"/>
                    <a:ext cx="3050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𝑡𝑠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F334FFB-C7F5-47A1-B852-346EC157F9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419" y="1250449"/>
                    <a:ext cx="30502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6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FADA57-3627-4BB9-94F0-5B61D44D694C}"/>
                  </a:ext>
                </a:extLst>
              </p:cNvPr>
              <p:cNvSpPr txBox="1"/>
              <p:nvPr/>
            </p:nvSpPr>
            <p:spPr>
              <a:xfrm>
                <a:off x="4023964" y="3456792"/>
                <a:ext cx="693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Earth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5EE984-DC6F-4858-B5A1-278394515DDC}"/>
                  </a:ext>
                </a:extLst>
              </p:cNvPr>
              <p:cNvSpPr txBox="1"/>
              <p:nvPr/>
            </p:nvSpPr>
            <p:spPr>
              <a:xfrm>
                <a:off x="5491122" y="724640"/>
                <a:ext cx="120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Target Star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A470E2-12C5-4FB8-88BD-759240D65E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69832" y="1247679"/>
                <a:ext cx="157816" cy="143469"/>
                <a:chOff x="4152122" y="703070"/>
                <a:chExt cx="401217" cy="379281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425142D-8D60-4A53-9012-F65B23C20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2122" y="703070"/>
                  <a:ext cx="0" cy="3792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A78DDE3-8627-49D1-BECC-399A1AC2D6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2122" y="1082351"/>
                  <a:ext cx="40121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44897B-63F6-4A02-B122-4FACAB57AC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8326" y="1144706"/>
                <a:ext cx="144898" cy="14489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45596DA-4EDC-40A8-8EC0-7DE9E08D52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3062" y="1149012"/>
                <a:ext cx="144898" cy="14489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D9357B-D6F3-45E8-A51F-AF8DB0583DBF}"/>
                  </a:ext>
                </a:extLst>
              </p:cNvPr>
              <p:cNvSpPr txBox="1"/>
              <p:nvPr/>
            </p:nvSpPr>
            <p:spPr>
              <a:xfrm>
                <a:off x="1785419" y="775374"/>
                <a:ext cx="1181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Spacecraft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4DCABB-ABEB-4091-BAE5-B2623AA5420A}"/>
                  </a:ext>
                </a:extLst>
              </p:cNvPr>
              <p:cNvSpPr txBox="1"/>
              <p:nvPr/>
            </p:nvSpPr>
            <p:spPr>
              <a:xfrm>
                <a:off x="3627510" y="771217"/>
                <a:ext cx="1495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Tangent Point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AF6C7E8-3E1F-49E5-97F4-78A4F9388A5E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>
                <a:off x="1937857" y="1268384"/>
                <a:ext cx="391689" cy="40941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61AA9F1-7463-4249-B720-E5201312B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092913" y="1539298"/>
                    <a:ext cx="2591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61AA9F1-7463-4249-B720-E5201312B7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913" y="1539298"/>
                    <a:ext cx="25917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953" r="-465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C4BCBD6-2A55-4B05-AD34-C191D8EE9FD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8749280">
                <a:off x="2308014" y="1294716"/>
                <a:ext cx="157816" cy="143469"/>
                <a:chOff x="4152122" y="703070"/>
                <a:chExt cx="401217" cy="379281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9A01C1B-E855-4E3A-8752-4909B3764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2122" y="703070"/>
                  <a:ext cx="0" cy="3792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8B3C65F-46EB-4237-B98A-5C9163CC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2122" y="1082351"/>
                  <a:ext cx="40121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2D4B51D-CD90-4454-A4D0-7B81800F0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713" y="1341531"/>
                <a:ext cx="0" cy="43284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BF0DAAC8-6523-463D-A8F3-BD8C6A65D67A}"/>
                      </a:ext>
                    </a:extLst>
                  </p:cNvPr>
                  <p:cNvSpPr txBox="1"/>
                  <p:nvPr/>
                </p:nvSpPr>
                <p:spPr>
                  <a:xfrm>
                    <a:off x="4613329" y="1351167"/>
                    <a:ext cx="281807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BF0DAAC8-6523-463D-A8F3-BD8C6A65D6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3329" y="1351167"/>
                    <a:ext cx="281807" cy="29841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10870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D0DA24E-0491-48AE-882E-EC8C652A879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1291692" y="2162460"/>
              <a:ext cx="61286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69CB25A-B147-4FEB-82E6-36DCC24131AB}"/>
                </a:ext>
              </a:extLst>
            </p:cNvPr>
            <p:cNvSpPr txBox="1"/>
            <p:nvPr/>
          </p:nvSpPr>
          <p:spPr>
            <a:xfrm>
              <a:off x="1450500" y="212291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23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986D8-1127-CC6A-E56F-CA7A32B2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506" y="248171"/>
            <a:ext cx="4179178" cy="3312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D7DC06-A234-9770-B0E3-9FCA171C2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2" y="505975"/>
            <a:ext cx="3852896" cy="305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F66EBD-4CFC-724C-18A7-9D40E2847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9" y="3701926"/>
            <a:ext cx="3158702" cy="276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73E47-C92B-DE42-CDF0-4C8CB0A2D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318" y="3701925"/>
            <a:ext cx="3715998" cy="29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4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118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Nicholas</dc:creator>
  <cp:lastModifiedBy>Jones, Nicholas</cp:lastModifiedBy>
  <cp:revision>30</cp:revision>
  <dcterms:created xsi:type="dcterms:W3CDTF">2022-03-08T21:19:25Z</dcterms:created>
  <dcterms:modified xsi:type="dcterms:W3CDTF">2023-04-19T17:04:08Z</dcterms:modified>
</cp:coreProperties>
</file>