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4"/>
  </p:sldMasterIdLst>
  <p:sldIdLst>
    <p:sldId id="256" r:id="rId5"/>
    <p:sldId id="259" r:id="rId6"/>
    <p:sldId id="274" r:id="rId7"/>
    <p:sldId id="281" r:id="rId8"/>
    <p:sldId id="282" r:id="rId9"/>
    <p:sldId id="275" r:id="rId10"/>
    <p:sldId id="276" r:id="rId11"/>
    <p:sldId id="277" r:id="rId12"/>
    <p:sldId id="278" r:id="rId13"/>
    <p:sldId id="279" r:id="rId14"/>
    <p:sldId id="280" r:id="rId15"/>
    <p:sldId id="260" r:id="rId16"/>
    <p:sldId id="267" r:id="rId17"/>
    <p:sldId id="268" r:id="rId18"/>
    <p:sldId id="269" r:id="rId19"/>
    <p:sldId id="261" r:id="rId20"/>
    <p:sldId id="271" r:id="rId21"/>
    <p:sldId id="263" r:id="rId22"/>
    <p:sldId id="264" r:id="rId23"/>
    <p:sldId id="27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2AA80-0927-4C7D-AE8F-45CB2F89402A}" v="1564" dt="2020-09-02T23:35:06.767"/>
    <p1510:client id="{3AB67BFF-7E1E-4CCB-D0E9-0C0E23D494EB}" v="515" dt="2020-09-01T23:43:27.047"/>
    <p1510:client id="{403FFF8F-55B3-4953-C648-1A1227BCF66A}" v="209" dt="2020-09-02T21:20:12.546"/>
    <p1510:client id="{440E08A9-6F93-4EE2-E8D0-EBE577F7A4B0}" v="116" dt="2020-09-02T21:55:38.575"/>
    <p1510:client id="{4528A905-C356-40D2-F318-439A64EA7195}" v="840" dt="2020-09-02T20:57:11.703"/>
    <p1510:client id="{47D73211-0605-4DC5-BC6C-208E156F47A8}" v="20" dt="2020-09-02T21:40:18.356"/>
    <p1510:client id="{58D0C793-4694-4F42-4E7A-59481DCA590B}" v="135" dt="2020-09-02T17:38:22.686"/>
    <p1510:client id="{5C88C602-A9B9-4206-B354-38A38E932462}" v="1366" dt="2020-09-02T20:53:28.427"/>
    <p1510:client id="{A873851C-89F6-462F-F3EE-712746C71257}" v="265" dt="2020-09-02T01:46:27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cDonnell" userId="S::mmcdon14@syr.edu::6064bdf4-b1de-48a9-837c-a80e5a47b423" providerId="AD" clId="Web-{440E08A9-6F93-4EE2-E8D0-EBE577F7A4B0}"/>
    <pc:docChg chg="modSld">
      <pc:chgData name="Matthew McDonnell" userId="S::mmcdon14@syr.edu::6064bdf4-b1de-48a9-837c-a80e5a47b423" providerId="AD" clId="Web-{440E08A9-6F93-4EE2-E8D0-EBE577F7A4B0}" dt="2020-09-02T21:55:38.575" v="115" actId="20577"/>
      <pc:docMkLst>
        <pc:docMk/>
      </pc:docMkLst>
      <pc:sldChg chg="modSp">
        <pc:chgData name="Matthew McDonnell" userId="S::mmcdon14@syr.edu::6064bdf4-b1de-48a9-837c-a80e5a47b423" providerId="AD" clId="Web-{440E08A9-6F93-4EE2-E8D0-EBE577F7A4B0}" dt="2020-09-02T21:55:38.575" v="114" actId="20577"/>
        <pc:sldMkLst>
          <pc:docMk/>
          <pc:sldMk cId="1136911078" sldId="259"/>
        </pc:sldMkLst>
        <pc:spChg chg="mod">
          <ac:chgData name="Matthew McDonnell" userId="S::mmcdon14@syr.edu::6064bdf4-b1de-48a9-837c-a80e5a47b423" providerId="AD" clId="Web-{440E08A9-6F93-4EE2-E8D0-EBE577F7A4B0}" dt="2020-09-02T21:55:38.575" v="114" actId="20577"/>
          <ac:spMkLst>
            <pc:docMk/>
            <pc:sldMk cId="1136911078" sldId="259"/>
            <ac:spMk id="3" creationId="{24444463-8EAC-42BC-B10B-6CF2B7CA6843}"/>
          </ac:spMkLst>
        </pc:spChg>
      </pc:sldChg>
      <pc:sldChg chg="modSp">
        <pc:chgData name="Matthew McDonnell" userId="S::mmcdon14@syr.edu::6064bdf4-b1de-48a9-837c-a80e5a47b423" providerId="AD" clId="Web-{440E08A9-6F93-4EE2-E8D0-EBE577F7A4B0}" dt="2020-09-02T21:47:31.484" v="39" actId="14100"/>
        <pc:sldMkLst>
          <pc:docMk/>
          <pc:sldMk cId="2619569188" sldId="274"/>
        </pc:sldMkLst>
        <pc:spChg chg="mod">
          <ac:chgData name="Matthew McDonnell" userId="S::mmcdon14@syr.edu::6064bdf4-b1de-48a9-837c-a80e5a47b423" providerId="AD" clId="Web-{440E08A9-6F93-4EE2-E8D0-EBE577F7A4B0}" dt="2020-09-02T21:47:31.484" v="39" actId="14100"/>
          <ac:spMkLst>
            <pc:docMk/>
            <pc:sldMk cId="2619569188" sldId="274"/>
            <ac:spMk id="5" creationId="{C3D0903E-828D-465C-AD57-F2A82172A2F8}"/>
          </ac:spMkLst>
        </pc:spChg>
      </pc:sldChg>
    </pc:docChg>
  </pc:docChgLst>
  <pc:docChgLst>
    <pc:chgData name="N'Dea Jackson" userId="S::njacks01@syr.edu::42ea465b-fbb5-4a38-8d6f-fefaf2ba46d2" providerId="AD" clId="Web-{403FFF8F-55B3-4953-C648-1A1227BCF66A}"/>
    <pc:docChg chg="modSld">
      <pc:chgData name="N'Dea Jackson" userId="S::njacks01@syr.edu::42ea465b-fbb5-4a38-8d6f-fefaf2ba46d2" providerId="AD" clId="Web-{403FFF8F-55B3-4953-C648-1A1227BCF66A}" dt="2020-09-02T21:20:12.546" v="209" actId="1076"/>
      <pc:docMkLst>
        <pc:docMk/>
      </pc:docMkLst>
      <pc:sldChg chg="modSp">
        <pc:chgData name="N'Dea Jackson" userId="S::njacks01@syr.edu::42ea465b-fbb5-4a38-8d6f-fefaf2ba46d2" providerId="AD" clId="Web-{403FFF8F-55B3-4953-C648-1A1227BCF66A}" dt="2020-09-02T21:20:12.546" v="209" actId="1076"/>
        <pc:sldMkLst>
          <pc:docMk/>
          <pc:sldMk cId="2443875615" sldId="264"/>
        </pc:sldMkLst>
        <pc:spChg chg="mod">
          <ac:chgData name="N'Dea Jackson" userId="S::njacks01@syr.edu::42ea465b-fbb5-4a38-8d6f-fefaf2ba46d2" providerId="AD" clId="Web-{403FFF8F-55B3-4953-C648-1A1227BCF66A}" dt="2020-09-02T21:20:12.546" v="209" actId="1076"/>
          <ac:spMkLst>
            <pc:docMk/>
            <pc:sldMk cId="2443875615" sldId="264"/>
            <ac:spMk id="2" creationId="{7AC19F55-8D8F-4F5D-A6E8-5D8FB472B9BA}"/>
          </ac:spMkLst>
        </pc:spChg>
        <pc:spChg chg="mod">
          <ac:chgData name="N'Dea Jackson" userId="S::njacks01@syr.edu::42ea465b-fbb5-4a38-8d6f-fefaf2ba46d2" providerId="AD" clId="Web-{403FFF8F-55B3-4953-C648-1A1227BCF66A}" dt="2020-09-02T21:20:09.124" v="208" actId="14100"/>
          <ac:spMkLst>
            <pc:docMk/>
            <pc:sldMk cId="2443875615" sldId="264"/>
            <ac:spMk id="4" creationId="{8131B839-72BF-4C2A-A371-87D5A69EFC47}"/>
          </ac:spMkLst>
        </pc:spChg>
      </pc:sldChg>
    </pc:docChg>
  </pc:docChgLst>
  <pc:docChgLst>
    <pc:chgData name="David Doman" userId="S::ddoman@syr.edu::94e560f6-353e-44b1-a9e4-c16ea4148437" providerId="AD" clId="Web-{5C88C602-A9B9-4206-B354-38A38E932462}"/>
    <pc:docChg chg="delSld modSld sldOrd">
      <pc:chgData name="David Doman" userId="S::ddoman@syr.edu::94e560f6-353e-44b1-a9e4-c16ea4148437" providerId="AD" clId="Web-{5C88C602-A9B9-4206-B354-38A38E932462}" dt="2020-09-02T20:53:28.427" v="1360" actId="20577"/>
      <pc:docMkLst>
        <pc:docMk/>
      </pc:docMkLst>
      <pc:sldChg chg="modSp">
        <pc:chgData name="David Doman" userId="S::ddoman@syr.edu::94e560f6-353e-44b1-a9e4-c16ea4148437" providerId="AD" clId="Web-{5C88C602-A9B9-4206-B354-38A38E932462}" dt="2020-09-02T19:01:38.141" v="515" actId="20577"/>
        <pc:sldMkLst>
          <pc:docMk/>
          <pc:sldMk cId="1136911078" sldId="259"/>
        </pc:sldMkLst>
        <pc:spChg chg="mod">
          <ac:chgData name="David Doman" userId="S::ddoman@syr.edu::94e560f6-353e-44b1-a9e4-c16ea4148437" providerId="AD" clId="Web-{5C88C602-A9B9-4206-B354-38A38E932462}" dt="2020-09-02T19:01:38.141" v="515" actId="20577"/>
          <ac:spMkLst>
            <pc:docMk/>
            <pc:sldMk cId="1136911078" sldId="259"/>
            <ac:spMk id="3" creationId="{24444463-8EAC-42BC-B10B-6CF2B7CA6843}"/>
          </ac:spMkLst>
        </pc:spChg>
      </pc:sldChg>
      <pc:sldChg chg="modSp">
        <pc:chgData name="David Doman" userId="S::ddoman@syr.edu::94e560f6-353e-44b1-a9e4-c16ea4148437" providerId="AD" clId="Web-{5C88C602-A9B9-4206-B354-38A38E932462}" dt="2020-09-02T17:56:50.915" v="497" actId="20577"/>
        <pc:sldMkLst>
          <pc:docMk/>
          <pc:sldMk cId="207113564" sldId="261"/>
        </pc:sldMkLst>
        <pc:spChg chg="mod">
          <ac:chgData name="David Doman" userId="S::ddoman@syr.edu::94e560f6-353e-44b1-a9e4-c16ea4148437" providerId="AD" clId="Web-{5C88C602-A9B9-4206-B354-38A38E932462}" dt="2020-09-02T15:58:50.456" v="206" actId="20577"/>
          <ac:spMkLst>
            <pc:docMk/>
            <pc:sldMk cId="207113564" sldId="261"/>
            <ac:spMk id="2" creationId="{7AC19F55-8D8F-4F5D-A6E8-5D8FB472B9BA}"/>
          </ac:spMkLst>
        </pc:spChg>
        <pc:spChg chg="mod">
          <ac:chgData name="David Doman" userId="S::ddoman@syr.edu::94e560f6-353e-44b1-a9e4-c16ea4148437" providerId="AD" clId="Web-{5C88C602-A9B9-4206-B354-38A38E932462}" dt="2020-09-02T17:56:50.915" v="497" actId="20577"/>
          <ac:spMkLst>
            <pc:docMk/>
            <pc:sldMk cId="207113564" sldId="261"/>
            <ac:spMk id="5" creationId="{C3D0903E-828D-465C-AD57-F2A82172A2F8}"/>
          </ac:spMkLst>
        </pc:spChg>
        <pc:picChg chg="mod">
          <ac:chgData name="David Doman" userId="S::ddoman@syr.edu::94e560f6-353e-44b1-a9e4-c16ea4148437" providerId="AD" clId="Web-{5C88C602-A9B9-4206-B354-38A38E932462}" dt="2020-09-02T15:58:55.566" v="209" actId="1076"/>
          <ac:picMkLst>
            <pc:docMk/>
            <pc:sldMk cId="207113564" sldId="261"/>
            <ac:picMk id="4" creationId="{47FCAF34-8F4A-4607-A785-16E26395089A}"/>
          </ac:picMkLst>
        </pc:picChg>
      </pc:sldChg>
      <pc:sldChg chg="del">
        <pc:chgData name="David Doman" userId="S::ddoman@syr.edu::94e560f6-353e-44b1-a9e4-c16ea4148437" providerId="AD" clId="Web-{5C88C602-A9B9-4206-B354-38A38E932462}" dt="2020-09-02T17:57:25.634" v="499"/>
        <pc:sldMkLst>
          <pc:docMk/>
          <pc:sldMk cId="2809078187" sldId="262"/>
        </pc:sldMkLst>
      </pc:sldChg>
      <pc:sldChg chg="modSp">
        <pc:chgData name="David Doman" userId="S::ddoman@syr.edu::94e560f6-353e-44b1-a9e4-c16ea4148437" providerId="AD" clId="Web-{5C88C602-A9B9-4206-B354-38A38E932462}" dt="2020-09-02T20:53:28.411" v="1359" actId="20577"/>
        <pc:sldMkLst>
          <pc:docMk/>
          <pc:sldMk cId="3276544204" sldId="265"/>
        </pc:sldMkLst>
        <pc:spChg chg="mod">
          <ac:chgData name="David Doman" userId="S::ddoman@syr.edu::94e560f6-353e-44b1-a9e4-c16ea4148437" providerId="AD" clId="Web-{5C88C602-A9B9-4206-B354-38A38E932462}" dt="2020-09-02T20:53:28.411" v="1359" actId="20577"/>
          <ac:spMkLst>
            <pc:docMk/>
            <pc:sldMk cId="3276544204" sldId="265"/>
            <ac:spMk id="3" creationId="{24444463-8EAC-42BC-B10B-6CF2B7CA6843}"/>
          </ac:spMkLst>
        </pc:spChg>
      </pc:sldChg>
      <pc:sldChg chg="modSp ord">
        <pc:chgData name="David Doman" userId="S::ddoman@syr.edu::94e560f6-353e-44b1-a9e4-c16ea4148437" providerId="AD" clId="Web-{5C88C602-A9B9-4206-B354-38A38E932462}" dt="2020-09-02T16:11:26.945" v="490"/>
        <pc:sldMkLst>
          <pc:docMk/>
          <pc:sldMk cId="3319573381" sldId="269"/>
        </pc:sldMkLst>
        <pc:spChg chg="mod">
          <ac:chgData name="David Doman" userId="S::ddoman@syr.edu::94e560f6-353e-44b1-a9e4-c16ea4148437" providerId="AD" clId="Web-{5C88C602-A9B9-4206-B354-38A38E932462}" dt="2020-09-02T15:59:07.535" v="232" actId="20577"/>
          <ac:spMkLst>
            <pc:docMk/>
            <pc:sldMk cId="3319573381" sldId="269"/>
            <ac:spMk id="2" creationId="{7AC19F55-8D8F-4F5D-A6E8-5D8FB472B9BA}"/>
          </ac:spMkLst>
        </pc:spChg>
        <pc:spChg chg="mod">
          <ac:chgData name="David Doman" userId="S::ddoman@syr.edu::94e560f6-353e-44b1-a9e4-c16ea4148437" providerId="AD" clId="Web-{5C88C602-A9B9-4206-B354-38A38E932462}" dt="2020-09-02T15:58:09.549" v="170" actId="20577"/>
          <ac:spMkLst>
            <pc:docMk/>
            <pc:sldMk cId="3319573381" sldId="269"/>
            <ac:spMk id="5" creationId="{C3D0903E-828D-465C-AD57-F2A82172A2F8}"/>
          </ac:spMkLst>
        </pc:spChg>
        <pc:picChg chg="mod">
          <ac:chgData name="David Doman" userId="S::ddoman@syr.edu::94e560f6-353e-44b1-a9e4-c16ea4148437" providerId="AD" clId="Web-{5C88C602-A9B9-4206-B354-38A38E932462}" dt="2020-09-02T15:59:02.191" v="210" actId="1076"/>
          <ac:picMkLst>
            <pc:docMk/>
            <pc:sldMk cId="3319573381" sldId="269"/>
            <ac:picMk id="7" creationId="{CCCA75F3-0732-4600-8562-1D9F9FDB509E}"/>
          </ac:picMkLst>
        </pc:picChg>
      </pc:sldChg>
      <pc:sldChg chg="addSp modSp">
        <pc:chgData name="David Doman" userId="S::ddoman@syr.edu::94e560f6-353e-44b1-a9e4-c16ea4148437" providerId="AD" clId="Web-{5C88C602-A9B9-4206-B354-38A38E932462}" dt="2020-09-02T19:01:16.140" v="504" actId="20577"/>
        <pc:sldMkLst>
          <pc:docMk/>
          <pc:sldMk cId="2230052836" sldId="271"/>
        </pc:sldMkLst>
        <pc:spChg chg="mod">
          <ac:chgData name="David Doman" userId="S::ddoman@syr.edu::94e560f6-353e-44b1-a9e4-c16ea4148437" providerId="AD" clId="Web-{5C88C602-A9B9-4206-B354-38A38E932462}" dt="2020-09-02T15:59:54.426" v="254" actId="20577"/>
          <ac:spMkLst>
            <pc:docMk/>
            <pc:sldMk cId="2230052836" sldId="271"/>
            <ac:spMk id="2" creationId="{7AC19F55-8D8F-4F5D-A6E8-5D8FB472B9BA}"/>
          </ac:spMkLst>
        </pc:spChg>
        <pc:spChg chg="mod">
          <ac:chgData name="David Doman" userId="S::ddoman@syr.edu::94e560f6-353e-44b1-a9e4-c16ea4148437" providerId="AD" clId="Web-{5C88C602-A9B9-4206-B354-38A38E932462}" dt="2020-09-02T19:01:16.140" v="504" actId="20577"/>
          <ac:spMkLst>
            <pc:docMk/>
            <pc:sldMk cId="2230052836" sldId="271"/>
            <ac:spMk id="5" creationId="{C3D0903E-828D-465C-AD57-F2A82172A2F8}"/>
          </ac:spMkLst>
        </pc:spChg>
        <pc:picChg chg="add mod">
          <ac:chgData name="David Doman" userId="S::ddoman@syr.edu::94e560f6-353e-44b1-a9e4-c16ea4148437" providerId="AD" clId="Web-{5C88C602-A9B9-4206-B354-38A38E932462}" dt="2020-09-02T15:58:28.252" v="174" actId="14100"/>
          <ac:picMkLst>
            <pc:docMk/>
            <pc:sldMk cId="2230052836" sldId="271"/>
            <ac:picMk id="3" creationId="{51A1C752-2E6B-4287-B413-C33388B73F20}"/>
          </ac:picMkLst>
        </pc:picChg>
      </pc:sldChg>
    </pc:docChg>
  </pc:docChgLst>
  <pc:docChgLst>
    <pc:chgData name="David Doman" userId="S::ddoman@syr.edu::94e560f6-353e-44b1-a9e4-c16ea4148437" providerId="AD" clId="Web-{598C7D78-BC76-4361-2C8C-FD616B6F46D7}"/>
    <pc:docChg chg="modSld sldOrd">
      <pc:chgData name="David Doman" userId="S::ddoman@syr.edu::94e560f6-353e-44b1-a9e4-c16ea4148437" providerId="AD" clId="Web-{598C7D78-BC76-4361-2C8C-FD616B6F46D7}" dt="2020-09-01T19:37:32.949" v="549"/>
      <pc:docMkLst>
        <pc:docMk/>
      </pc:docMkLst>
      <pc:sldChg chg="addSp delSp modSp">
        <pc:chgData name="David Doman" userId="S::ddoman@syr.edu::94e560f6-353e-44b1-a9e4-c16ea4148437" providerId="AD" clId="Web-{598C7D78-BC76-4361-2C8C-FD616B6F46D7}" dt="2020-09-01T19:37:01.823" v="547" actId="20577"/>
        <pc:sldMkLst>
          <pc:docMk/>
          <pc:sldMk cId="207113564" sldId="261"/>
        </pc:sldMkLst>
        <pc:spChg chg="mod">
          <ac:chgData name="David Doman" userId="S::ddoman@syr.edu::94e560f6-353e-44b1-a9e4-c16ea4148437" providerId="AD" clId="Web-{598C7D78-BC76-4361-2C8C-FD616B6F46D7}" dt="2020-09-01T19:12:59.226" v="12" actId="20577"/>
          <ac:spMkLst>
            <pc:docMk/>
            <pc:sldMk cId="207113564" sldId="261"/>
            <ac:spMk id="2" creationId="{7AC19F55-8D8F-4F5D-A6E8-5D8FB472B9BA}"/>
          </ac:spMkLst>
        </pc:spChg>
        <pc:spChg chg="del">
          <ac:chgData name="David Doman" userId="S::ddoman@syr.edu::94e560f6-353e-44b1-a9e4-c16ea4148437" providerId="AD" clId="Web-{598C7D78-BC76-4361-2C8C-FD616B6F46D7}" dt="2020-09-01T19:14:03.744" v="14"/>
          <ac:spMkLst>
            <pc:docMk/>
            <pc:sldMk cId="207113564" sldId="261"/>
            <ac:spMk id="3" creationId="{24444463-8EAC-42BC-B10B-6CF2B7CA6843}"/>
          </ac:spMkLst>
        </pc:spChg>
        <pc:spChg chg="add mod">
          <ac:chgData name="David Doman" userId="S::ddoman@syr.edu::94e560f6-353e-44b1-a9e4-c16ea4148437" providerId="AD" clId="Web-{598C7D78-BC76-4361-2C8C-FD616B6F46D7}" dt="2020-09-01T19:37:01.823" v="547" actId="20577"/>
          <ac:spMkLst>
            <pc:docMk/>
            <pc:sldMk cId="207113564" sldId="261"/>
            <ac:spMk id="5" creationId="{C3D0903E-828D-465C-AD57-F2A82172A2F8}"/>
          </ac:spMkLst>
        </pc:spChg>
        <pc:picChg chg="add mod ord">
          <ac:chgData name="David Doman" userId="S::ddoman@syr.edu::94e560f6-353e-44b1-a9e4-c16ea4148437" providerId="AD" clId="Web-{598C7D78-BC76-4361-2C8C-FD616B6F46D7}" dt="2020-09-01T19:21:52.760" v="28" actId="1076"/>
          <ac:picMkLst>
            <pc:docMk/>
            <pc:sldMk cId="207113564" sldId="261"/>
            <ac:picMk id="4" creationId="{47FCAF34-8F4A-4607-A785-16E26395089A}"/>
          </ac:picMkLst>
        </pc:picChg>
        <pc:picChg chg="add del mod">
          <ac:chgData name="David Doman" userId="S::ddoman@syr.edu::94e560f6-353e-44b1-a9e4-c16ea4148437" providerId="AD" clId="Web-{598C7D78-BC76-4361-2C8C-FD616B6F46D7}" dt="2020-09-01T19:23:04.262" v="36"/>
          <ac:picMkLst>
            <pc:docMk/>
            <pc:sldMk cId="207113564" sldId="261"/>
            <ac:picMk id="6" creationId="{0BF4CD76-343D-4D42-B56C-2B3C387FEB38}"/>
          </ac:picMkLst>
        </pc:picChg>
      </pc:sldChg>
      <pc:sldChg chg="modSp ord">
        <pc:chgData name="David Doman" userId="S::ddoman@syr.edu::94e560f6-353e-44b1-a9e4-c16ea4148437" providerId="AD" clId="Web-{598C7D78-BC76-4361-2C8C-FD616B6F46D7}" dt="2020-09-01T19:37:32.949" v="549"/>
        <pc:sldMkLst>
          <pc:docMk/>
          <pc:sldMk cId="2809078187" sldId="262"/>
        </pc:sldMkLst>
        <pc:spChg chg="mod">
          <ac:chgData name="David Doman" userId="S::ddoman@syr.edu::94e560f6-353e-44b1-a9e4-c16ea4148437" providerId="AD" clId="Web-{598C7D78-BC76-4361-2C8C-FD616B6F46D7}" dt="2020-09-01T19:14:29.323" v="23" actId="20577"/>
          <ac:spMkLst>
            <pc:docMk/>
            <pc:sldMk cId="2809078187" sldId="262"/>
            <ac:spMk id="2" creationId="{7AC19F55-8D8F-4F5D-A6E8-5D8FB472B9BA}"/>
          </ac:spMkLst>
        </pc:spChg>
      </pc:sldChg>
    </pc:docChg>
  </pc:docChgLst>
  <pc:docChgLst>
    <pc:chgData name="N'Dea Jackson" userId="S::njacks01@syr.edu::42ea465b-fbb5-4a38-8d6f-fefaf2ba46d2" providerId="AD" clId="Web-{4528A905-C356-40D2-F318-439A64EA7195}"/>
    <pc:docChg chg="addSld modSld">
      <pc:chgData name="N'Dea Jackson" userId="S::njacks01@syr.edu::42ea465b-fbb5-4a38-8d6f-fefaf2ba46d2" providerId="AD" clId="Web-{4528A905-C356-40D2-F318-439A64EA7195}" dt="2020-09-02T20:57:11.703" v="837" actId="20577"/>
      <pc:docMkLst>
        <pc:docMk/>
      </pc:docMkLst>
      <pc:sldChg chg="addSp modSp mod modClrScheme chgLayout">
        <pc:chgData name="N'Dea Jackson" userId="S::njacks01@syr.edu::42ea465b-fbb5-4a38-8d6f-fefaf2ba46d2" providerId="AD" clId="Web-{4528A905-C356-40D2-F318-439A64EA7195}" dt="2020-09-02T20:57:11.703" v="836" actId="20577"/>
        <pc:sldMkLst>
          <pc:docMk/>
          <pc:sldMk cId="3575649918" sldId="263"/>
        </pc:sldMkLst>
        <pc:spChg chg="mod ord">
          <ac:chgData name="N'Dea Jackson" userId="S::njacks01@syr.edu::42ea465b-fbb5-4a38-8d6f-fefaf2ba46d2" providerId="AD" clId="Web-{4528A905-C356-40D2-F318-439A64EA7195}" dt="2020-09-02T20:41:08.036" v="0"/>
          <ac:spMkLst>
            <pc:docMk/>
            <pc:sldMk cId="3575649918" sldId="263"/>
            <ac:spMk id="2" creationId="{7AC19F55-8D8F-4F5D-A6E8-5D8FB472B9BA}"/>
          </ac:spMkLst>
        </pc:spChg>
        <pc:spChg chg="add mod ord">
          <ac:chgData name="N'Dea Jackson" userId="S::njacks01@syr.edu::42ea465b-fbb5-4a38-8d6f-fefaf2ba46d2" providerId="AD" clId="Web-{4528A905-C356-40D2-F318-439A64EA7195}" dt="2020-09-02T20:57:11.703" v="836" actId="20577"/>
          <ac:spMkLst>
            <pc:docMk/>
            <pc:sldMk cId="3575649918" sldId="263"/>
            <ac:spMk id="3" creationId="{D75F9C5D-4747-4F14-90E4-C64573412E9F}"/>
          </ac:spMkLst>
        </pc:spChg>
        <pc:picChg chg="mod ord">
          <ac:chgData name="N'Dea Jackson" userId="S::njacks01@syr.edu::42ea465b-fbb5-4a38-8d6f-fefaf2ba46d2" providerId="AD" clId="Web-{4528A905-C356-40D2-F318-439A64EA7195}" dt="2020-09-02T20:41:18.193" v="4" actId="1076"/>
          <ac:picMkLst>
            <pc:docMk/>
            <pc:sldMk cId="3575649918" sldId="263"/>
            <ac:picMk id="4" creationId="{A5B0CC21-9A68-430A-BD94-3DFD368B9242}"/>
          </ac:picMkLst>
        </pc:picChg>
      </pc:sldChg>
      <pc:sldChg chg="addSp delSp modSp mod modClrScheme chgLayout">
        <pc:chgData name="N'Dea Jackson" userId="S::njacks01@syr.edu::42ea465b-fbb5-4a38-8d6f-fefaf2ba46d2" providerId="AD" clId="Web-{4528A905-C356-40D2-F318-439A64EA7195}" dt="2020-09-02T20:54:25.527" v="529" actId="20577"/>
        <pc:sldMkLst>
          <pc:docMk/>
          <pc:sldMk cId="2443875615" sldId="264"/>
        </pc:sldMkLst>
        <pc:spChg chg="mod ord">
          <ac:chgData name="N'Dea Jackson" userId="S::njacks01@syr.edu::42ea465b-fbb5-4a38-8d6f-fefaf2ba46d2" providerId="AD" clId="Web-{4528A905-C356-40D2-F318-439A64EA7195}" dt="2020-09-02T20:48:29.861" v="161" actId="20577"/>
          <ac:spMkLst>
            <pc:docMk/>
            <pc:sldMk cId="2443875615" sldId="264"/>
            <ac:spMk id="2" creationId="{7AC19F55-8D8F-4F5D-A6E8-5D8FB472B9BA}"/>
          </ac:spMkLst>
        </pc:spChg>
        <pc:spChg chg="del mod ord">
          <ac:chgData name="N'Dea Jackson" userId="S::njacks01@syr.edu::42ea465b-fbb5-4a38-8d6f-fefaf2ba46d2" providerId="AD" clId="Web-{4528A905-C356-40D2-F318-439A64EA7195}" dt="2020-09-02T20:42:18.554" v="6"/>
          <ac:spMkLst>
            <pc:docMk/>
            <pc:sldMk cId="2443875615" sldId="264"/>
            <ac:spMk id="3" creationId="{24444463-8EAC-42BC-B10B-6CF2B7CA6843}"/>
          </ac:spMkLst>
        </pc:spChg>
        <pc:spChg chg="add mod ord">
          <ac:chgData name="N'Dea Jackson" userId="S::njacks01@syr.edu::42ea465b-fbb5-4a38-8d6f-fefaf2ba46d2" providerId="AD" clId="Web-{4528A905-C356-40D2-F318-439A64EA7195}" dt="2020-09-02T20:54:25.527" v="529" actId="20577"/>
          <ac:spMkLst>
            <pc:docMk/>
            <pc:sldMk cId="2443875615" sldId="264"/>
            <ac:spMk id="4" creationId="{8131B839-72BF-4C2A-A371-87D5A69EFC47}"/>
          </ac:spMkLst>
        </pc:spChg>
        <pc:picChg chg="add mod ord">
          <ac:chgData name="N'Dea Jackson" userId="S::njacks01@syr.edu::42ea465b-fbb5-4a38-8d6f-fefaf2ba46d2" providerId="AD" clId="Web-{4528A905-C356-40D2-F318-439A64EA7195}" dt="2020-09-02T20:42:27.273" v="11" actId="1076"/>
          <ac:picMkLst>
            <pc:docMk/>
            <pc:sldMk cId="2443875615" sldId="264"/>
            <ac:picMk id="5" creationId="{AFC59729-F8BE-4D72-8A41-A60D4528EE27}"/>
          </ac:picMkLst>
        </pc:picChg>
      </pc:sldChg>
      <pc:sldChg chg="addSp delSp modSp new">
        <pc:chgData name="N'Dea Jackson" userId="S::njacks01@syr.edu::42ea465b-fbb5-4a38-8d6f-fefaf2ba46d2" providerId="AD" clId="Web-{4528A905-C356-40D2-F318-439A64EA7195}" dt="2020-09-02T20:54:37.558" v="534" actId="20577"/>
        <pc:sldMkLst>
          <pc:docMk/>
          <pc:sldMk cId="3409998918" sldId="272"/>
        </pc:sldMkLst>
        <pc:spChg chg="mod">
          <ac:chgData name="N'Dea Jackson" userId="S::njacks01@syr.edu::42ea465b-fbb5-4a38-8d6f-fefaf2ba46d2" providerId="AD" clId="Web-{4528A905-C356-40D2-F318-439A64EA7195}" dt="2020-09-02T20:48:21.751" v="152" actId="20577"/>
          <ac:spMkLst>
            <pc:docMk/>
            <pc:sldMk cId="3409998918" sldId="272"/>
            <ac:spMk id="2" creationId="{A45FB528-F71F-4501-9437-3D1FEC2F9FE5}"/>
          </ac:spMkLst>
        </pc:spChg>
        <pc:spChg chg="del">
          <ac:chgData name="N'Dea Jackson" userId="S::njacks01@syr.edu::42ea465b-fbb5-4a38-8d6f-fefaf2ba46d2" providerId="AD" clId="Web-{4528A905-C356-40D2-F318-439A64EA7195}" dt="2020-09-02T20:44:41.292" v="13"/>
          <ac:spMkLst>
            <pc:docMk/>
            <pc:sldMk cId="3409998918" sldId="272"/>
            <ac:spMk id="3" creationId="{9F89AB5F-245E-4AE1-8FF3-9E0D633BC286}"/>
          </ac:spMkLst>
        </pc:spChg>
        <pc:spChg chg="mod">
          <ac:chgData name="N'Dea Jackson" userId="S::njacks01@syr.edu::42ea465b-fbb5-4a38-8d6f-fefaf2ba46d2" providerId="AD" clId="Web-{4528A905-C356-40D2-F318-439A64EA7195}" dt="2020-09-02T20:54:37.558" v="534" actId="20577"/>
          <ac:spMkLst>
            <pc:docMk/>
            <pc:sldMk cId="3409998918" sldId="272"/>
            <ac:spMk id="4" creationId="{46F091C2-F7EA-4F26-B577-4CA241D714A8}"/>
          </ac:spMkLst>
        </pc:spChg>
        <pc:picChg chg="add mod ord">
          <ac:chgData name="N'Dea Jackson" userId="S::njacks01@syr.edu::42ea465b-fbb5-4a38-8d6f-fefaf2ba46d2" providerId="AD" clId="Web-{4528A905-C356-40D2-F318-439A64EA7195}" dt="2020-09-02T20:44:52.636" v="18" actId="1076"/>
          <ac:picMkLst>
            <pc:docMk/>
            <pc:sldMk cId="3409998918" sldId="272"/>
            <ac:picMk id="5" creationId="{38A8F54D-B466-4B89-B3EF-A83D19BD3443}"/>
          </ac:picMkLst>
        </pc:picChg>
      </pc:sldChg>
    </pc:docChg>
  </pc:docChgLst>
  <pc:docChgLst>
    <pc:chgData name="David Doman" userId="S::ddoman@syr.edu::94e560f6-353e-44b1-a9e4-c16ea4148437" providerId="AD" clId="Web-{A873851C-89F6-462F-F3EE-712746C71257}"/>
    <pc:docChg chg="addSld modSld">
      <pc:chgData name="David Doman" userId="S::ddoman@syr.edu::94e560f6-353e-44b1-a9e4-c16ea4148437" providerId="AD" clId="Web-{A873851C-89F6-462F-F3EE-712746C71257}" dt="2020-09-02T01:46:27.640" v="263"/>
      <pc:docMkLst>
        <pc:docMk/>
      </pc:docMkLst>
      <pc:sldChg chg="modSp">
        <pc:chgData name="David Doman" userId="S::ddoman@syr.edu::94e560f6-353e-44b1-a9e4-c16ea4148437" providerId="AD" clId="Web-{A873851C-89F6-462F-F3EE-712746C71257}" dt="2020-09-02T01:31:47.649" v="258" actId="20577"/>
        <pc:sldMkLst>
          <pc:docMk/>
          <pc:sldMk cId="2809078187" sldId="262"/>
        </pc:sldMkLst>
        <pc:spChg chg="mod">
          <ac:chgData name="David Doman" userId="S::ddoman@syr.edu::94e560f6-353e-44b1-a9e4-c16ea4148437" providerId="AD" clId="Web-{A873851C-89F6-462F-F3EE-712746C71257}" dt="2020-09-02T01:31:47.649" v="258" actId="20577"/>
          <ac:spMkLst>
            <pc:docMk/>
            <pc:sldMk cId="2809078187" sldId="262"/>
            <ac:spMk id="3" creationId="{24444463-8EAC-42BC-B10B-6CF2B7CA6843}"/>
          </ac:spMkLst>
        </pc:spChg>
      </pc:sldChg>
      <pc:sldChg chg="addSp delSp modSp add replId">
        <pc:chgData name="David Doman" userId="S::ddoman@syr.edu::94e560f6-353e-44b1-a9e4-c16ea4148437" providerId="AD" clId="Web-{A873851C-89F6-462F-F3EE-712746C71257}" dt="2020-09-01T23:17:13.602" v="180" actId="20577"/>
        <pc:sldMkLst>
          <pc:docMk/>
          <pc:sldMk cId="3319573381" sldId="269"/>
        </pc:sldMkLst>
        <pc:spChg chg="mod">
          <ac:chgData name="David Doman" userId="S::ddoman@syr.edu::94e560f6-353e-44b1-a9e4-c16ea4148437" providerId="AD" clId="Web-{A873851C-89F6-462F-F3EE-712746C71257}" dt="2020-09-01T23:17:13.602" v="180" actId="20577"/>
          <ac:spMkLst>
            <pc:docMk/>
            <pc:sldMk cId="3319573381" sldId="269"/>
            <ac:spMk id="5" creationId="{C3D0903E-828D-465C-AD57-F2A82172A2F8}"/>
          </ac:spMkLst>
        </pc:spChg>
        <pc:spChg chg="add del mod">
          <ac:chgData name="David Doman" userId="S::ddoman@syr.edu::94e560f6-353e-44b1-a9e4-c16ea4148437" providerId="AD" clId="Web-{A873851C-89F6-462F-F3EE-712746C71257}" dt="2020-09-01T23:06:47.441" v="45"/>
          <ac:spMkLst>
            <pc:docMk/>
            <pc:sldMk cId="3319573381" sldId="269"/>
            <ac:spMk id="6" creationId="{DEDFC372-E967-4B82-87F3-B12B91C3899C}"/>
          </ac:spMkLst>
        </pc:spChg>
        <pc:picChg chg="del">
          <ac:chgData name="David Doman" userId="S::ddoman@syr.edu::94e560f6-353e-44b1-a9e4-c16ea4148437" providerId="AD" clId="Web-{A873851C-89F6-462F-F3EE-712746C71257}" dt="2020-09-01T23:06:19.050" v="44"/>
          <ac:picMkLst>
            <pc:docMk/>
            <pc:sldMk cId="3319573381" sldId="269"/>
            <ac:picMk id="4" creationId="{47FCAF34-8F4A-4607-A785-16E26395089A}"/>
          </ac:picMkLst>
        </pc:picChg>
        <pc:picChg chg="add mod ord">
          <ac:chgData name="David Doman" userId="S::ddoman@syr.edu::94e560f6-353e-44b1-a9e4-c16ea4148437" providerId="AD" clId="Web-{A873851C-89F6-462F-F3EE-712746C71257}" dt="2020-09-01T23:16:56.805" v="177" actId="14100"/>
          <ac:picMkLst>
            <pc:docMk/>
            <pc:sldMk cId="3319573381" sldId="269"/>
            <ac:picMk id="7" creationId="{CCCA75F3-0732-4600-8562-1D9F9FDB509E}"/>
          </ac:picMkLst>
        </pc:picChg>
      </pc:sldChg>
      <pc:sldChg chg="addSp delSp modSp add replId">
        <pc:chgData name="David Doman" userId="S::ddoman@syr.edu::94e560f6-353e-44b1-a9e4-c16ea4148437" providerId="AD" clId="Web-{A873851C-89F6-462F-F3EE-712746C71257}" dt="2020-09-02T01:46:27.640" v="263"/>
        <pc:sldMkLst>
          <pc:docMk/>
          <pc:sldMk cId="2230052836" sldId="271"/>
        </pc:sldMkLst>
        <pc:spChg chg="add del mod">
          <ac:chgData name="David Doman" userId="S::ddoman@syr.edu::94e560f6-353e-44b1-a9e4-c16ea4148437" providerId="AD" clId="Web-{A873851C-89F6-462F-F3EE-712746C71257}" dt="2020-09-02T01:46:27.640" v="263"/>
          <ac:spMkLst>
            <pc:docMk/>
            <pc:sldMk cId="2230052836" sldId="271"/>
            <ac:spMk id="4" creationId="{85F289EE-D21F-4D53-B174-50CA6BFB85A8}"/>
          </ac:spMkLst>
        </pc:spChg>
        <pc:picChg chg="del">
          <ac:chgData name="David Doman" userId="S::ddoman@syr.edu::94e560f6-353e-44b1-a9e4-c16ea4148437" providerId="AD" clId="Web-{A873851C-89F6-462F-F3EE-712746C71257}" dt="2020-09-02T01:46:19.811" v="262"/>
          <ac:picMkLst>
            <pc:docMk/>
            <pc:sldMk cId="2230052836" sldId="271"/>
            <ac:picMk id="7" creationId="{CCCA75F3-0732-4600-8562-1D9F9FDB509E}"/>
          </ac:picMkLst>
        </pc:picChg>
      </pc:sldChg>
    </pc:docChg>
  </pc:docChgLst>
  <pc:docChgLst>
    <pc:chgData name="N'Dea Jackson" userId="S::njacks01@syr.edu::42ea465b-fbb5-4a38-8d6f-fefaf2ba46d2" providerId="AD" clId="Web-{241006BB-CBF4-4135-C6A8-0F1469AA9355}"/>
    <pc:docChg chg="modSld">
      <pc:chgData name="N'Dea Jackson" userId="S::njacks01@syr.edu::42ea465b-fbb5-4a38-8d6f-fefaf2ba46d2" providerId="AD" clId="Web-{241006BB-CBF4-4135-C6A8-0F1469AA9355}" dt="2020-09-01T22:44:56.726" v="50" actId="1076"/>
      <pc:docMkLst>
        <pc:docMk/>
      </pc:docMkLst>
      <pc:sldChg chg="addSp delSp modSp">
        <pc:chgData name="N'Dea Jackson" userId="S::njacks01@syr.edu::42ea465b-fbb5-4a38-8d6f-fefaf2ba46d2" providerId="AD" clId="Web-{241006BB-CBF4-4135-C6A8-0F1469AA9355}" dt="2020-09-01T22:44:56.726" v="50" actId="1076"/>
        <pc:sldMkLst>
          <pc:docMk/>
          <pc:sldMk cId="3575649918" sldId="263"/>
        </pc:sldMkLst>
        <pc:spChg chg="mod">
          <ac:chgData name="N'Dea Jackson" userId="S::njacks01@syr.edu::42ea465b-fbb5-4a38-8d6f-fefaf2ba46d2" providerId="AD" clId="Web-{241006BB-CBF4-4135-C6A8-0F1469AA9355}" dt="2020-09-01T22:44:52.913" v="47" actId="20577"/>
          <ac:spMkLst>
            <pc:docMk/>
            <pc:sldMk cId="3575649918" sldId="263"/>
            <ac:spMk id="2" creationId="{7AC19F55-8D8F-4F5D-A6E8-5D8FB472B9BA}"/>
          </ac:spMkLst>
        </pc:spChg>
        <pc:spChg chg="del">
          <ac:chgData name="N'Dea Jackson" userId="S::njacks01@syr.edu::42ea465b-fbb5-4a38-8d6f-fefaf2ba46d2" providerId="AD" clId="Web-{241006BB-CBF4-4135-C6A8-0F1469AA9355}" dt="2020-09-01T22:42:45.129" v="0"/>
          <ac:spMkLst>
            <pc:docMk/>
            <pc:sldMk cId="3575649918" sldId="263"/>
            <ac:spMk id="3" creationId="{24444463-8EAC-42BC-B10B-6CF2B7CA6843}"/>
          </ac:spMkLst>
        </pc:spChg>
        <pc:picChg chg="add mod ord">
          <ac:chgData name="N'Dea Jackson" userId="S::njacks01@syr.edu::42ea465b-fbb5-4a38-8d6f-fefaf2ba46d2" providerId="AD" clId="Web-{241006BB-CBF4-4135-C6A8-0F1469AA9355}" dt="2020-09-01T22:44:56.726" v="50" actId="1076"/>
          <ac:picMkLst>
            <pc:docMk/>
            <pc:sldMk cId="3575649918" sldId="263"/>
            <ac:picMk id="4" creationId="{A5B0CC21-9A68-430A-BD94-3DFD368B9242}"/>
          </ac:picMkLst>
        </pc:picChg>
      </pc:sldChg>
    </pc:docChg>
  </pc:docChgLst>
  <pc:docChgLst>
    <pc:chgData name="Michael" userId="c342bb07-cbda-453d-8b81-3ec819f0f80f" providerId="ADAL" clId="{22C2AA80-0927-4C7D-AE8F-45CB2F89402A}"/>
    <pc:docChg chg="undo custSel mod addSld delSld modSld sldOrd">
      <pc:chgData name="Michael" userId="c342bb07-cbda-453d-8b81-3ec819f0f80f" providerId="ADAL" clId="{22C2AA80-0927-4C7D-AE8F-45CB2F89402A}" dt="2020-09-02T23:40:45.996" v="1604" actId="1076"/>
      <pc:docMkLst>
        <pc:docMk/>
      </pc:docMkLst>
      <pc:sldChg chg="addSp delSp modSp mod">
        <pc:chgData name="Michael" userId="c342bb07-cbda-453d-8b81-3ec819f0f80f" providerId="ADAL" clId="{22C2AA80-0927-4C7D-AE8F-45CB2F89402A}" dt="2020-09-02T22:10:34.223" v="1536" actId="1076"/>
        <pc:sldMkLst>
          <pc:docMk/>
          <pc:sldMk cId="1136911078" sldId="259"/>
        </pc:sldMkLst>
        <pc:spChg chg="mod">
          <ac:chgData name="Michael" userId="c342bb07-cbda-453d-8b81-3ec819f0f80f" providerId="ADAL" clId="{22C2AA80-0927-4C7D-AE8F-45CB2F89402A}" dt="2020-09-02T22:10:22.529" v="1531" actId="14100"/>
          <ac:spMkLst>
            <pc:docMk/>
            <pc:sldMk cId="1136911078" sldId="259"/>
            <ac:spMk id="3" creationId="{24444463-8EAC-42BC-B10B-6CF2B7CA6843}"/>
          </ac:spMkLst>
        </pc:spChg>
        <pc:picChg chg="add del mod">
          <ac:chgData name="Michael" userId="c342bb07-cbda-453d-8b81-3ec819f0f80f" providerId="ADAL" clId="{22C2AA80-0927-4C7D-AE8F-45CB2F89402A}" dt="2020-09-02T22:10:06.518" v="1530" actId="478"/>
          <ac:picMkLst>
            <pc:docMk/>
            <pc:sldMk cId="1136911078" sldId="259"/>
            <ac:picMk id="4" creationId="{8D46722E-3AA7-456E-8256-766EFAB9AEFD}"/>
          </ac:picMkLst>
        </pc:picChg>
        <pc:picChg chg="add mod">
          <ac:chgData name="Michael" userId="c342bb07-cbda-453d-8b81-3ec819f0f80f" providerId="ADAL" clId="{22C2AA80-0927-4C7D-AE8F-45CB2F89402A}" dt="2020-09-02T22:10:34.223" v="1536" actId="1076"/>
          <ac:picMkLst>
            <pc:docMk/>
            <pc:sldMk cId="1136911078" sldId="259"/>
            <ac:picMk id="5" creationId="{281E3D40-2BB5-49BD-930C-456E65723489}"/>
          </ac:picMkLst>
        </pc:picChg>
      </pc:sldChg>
      <pc:sldChg chg="new del">
        <pc:chgData name="Michael" userId="c342bb07-cbda-453d-8b81-3ec819f0f80f" providerId="ADAL" clId="{22C2AA80-0927-4C7D-AE8F-45CB2F89402A}" dt="2020-09-02T20:56:53.318" v="1" actId="47"/>
        <pc:sldMkLst>
          <pc:docMk/>
          <pc:sldMk cId="1234085266" sldId="273"/>
        </pc:sldMkLst>
      </pc:sldChg>
      <pc:sldChg chg="addSp delSp modSp mod ord">
        <pc:chgData name="Michael" userId="c342bb07-cbda-453d-8b81-3ec819f0f80f" providerId="ADAL" clId="{22C2AA80-0927-4C7D-AE8F-45CB2F89402A}" dt="2020-09-02T23:40:45.996" v="1604" actId="1076"/>
        <pc:sldMkLst>
          <pc:docMk/>
          <pc:sldMk cId="2619569188" sldId="274"/>
        </pc:sldMkLst>
        <pc:spChg chg="mod">
          <ac:chgData name="Michael" userId="c342bb07-cbda-453d-8b81-3ec819f0f80f" providerId="ADAL" clId="{22C2AA80-0927-4C7D-AE8F-45CB2F89402A}" dt="2020-09-02T20:57:05.633" v="39" actId="20577"/>
          <ac:spMkLst>
            <pc:docMk/>
            <pc:sldMk cId="2619569188" sldId="274"/>
            <ac:spMk id="2" creationId="{7AC19F55-8D8F-4F5D-A6E8-5D8FB472B9BA}"/>
          </ac:spMkLst>
        </pc:spChg>
        <pc:spChg chg="mod">
          <ac:chgData name="Michael" userId="c342bb07-cbda-453d-8b81-3ec819f0f80f" providerId="ADAL" clId="{22C2AA80-0927-4C7D-AE8F-45CB2F89402A}" dt="2020-09-02T22:49:31.319" v="1562" actId="20577"/>
          <ac:spMkLst>
            <pc:docMk/>
            <pc:sldMk cId="2619569188" sldId="274"/>
            <ac:spMk id="5" creationId="{C3D0903E-828D-465C-AD57-F2A82172A2F8}"/>
          </ac:spMkLst>
        </pc:spChg>
        <pc:picChg chg="del">
          <ac:chgData name="Michael" userId="c342bb07-cbda-453d-8b81-3ec819f0f80f" providerId="ADAL" clId="{22C2AA80-0927-4C7D-AE8F-45CB2F89402A}" dt="2020-09-02T21:12:04.469" v="552" actId="478"/>
          <ac:picMkLst>
            <pc:docMk/>
            <pc:sldMk cId="2619569188" sldId="274"/>
            <ac:picMk id="3" creationId="{51A1C752-2E6B-4287-B413-C33388B73F20}"/>
          </ac:picMkLst>
        </pc:picChg>
        <pc:picChg chg="add del mod modCrop">
          <ac:chgData name="Michael" userId="c342bb07-cbda-453d-8b81-3ec819f0f80f" providerId="ADAL" clId="{22C2AA80-0927-4C7D-AE8F-45CB2F89402A}" dt="2020-09-02T23:40:45.996" v="1604" actId="1076"/>
          <ac:picMkLst>
            <pc:docMk/>
            <pc:sldMk cId="2619569188" sldId="274"/>
            <ac:picMk id="6" creationId="{6C2177B3-473C-4731-A341-69395BCB159C}"/>
          </ac:picMkLst>
        </pc:picChg>
        <pc:picChg chg="add del mod modCrop">
          <ac:chgData name="Michael" userId="c342bb07-cbda-453d-8b81-3ec819f0f80f" providerId="ADAL" clId="{22C2AA80-0927-4C7D-AE8F-45CB2F89402A}" dt="2020-09-02T23:40:40.225" v="1603" actId="478"/>
          <ac:picMkLst>
            <pc:docMk/>
            <pc:sldMk cId="2619569188" sldId="274"/>
            <ac:picMk id="8" creationId="{0B0BE992-F6E1-4622-A1E9-907E54E75A20}"/>
          </ac:picMkLst>
        </pc:picChg>
      </pc:sldChg>
      <pc:sldChg chg="addSp delSp modSp new mod ord setBg">
        <pc:chgData name="Michael" userId="c342bb07-cbda-453d-8b81-3ec819f0f80f" providerId="ADAL" clId="{22C2AA80-0927-4C7D-AE8F-45CB2F89402A}" dt="2020-09-02T21:58:12.025" v="1465"/>
        <pc:sldMkLst>
          <pc:docMk/>
          <pc:sldMk cId="2266667085" sldId="275"/>
        </pc:sldMkLst>
        <pc:spChg chg="mod">
          <ac:chgData name="Michael" userId="c342bb07-cbda-453d-8b81-3ec819f0f80f" providerId="ADAL" clId="{22C2AA80-0927-4C7D-AE8F-45CB2F89402A}" dt="2020-09-02T21:16:31.994" v="638" actId="404"/>
          <ac:spMkLst>
            <pc:docMk/>
            <pc:sldMk cId="2266667085" sldId="275"/>
            <ac:spMk id="2" creationId="{3E6EE119-C700-4589-8AAE-2BC37CA1D15F}"/>
          </ac:spMkLst>
        </pc:spChg>
        <pc:spChg chg="del mod">
          <ac:chgData name="Michael" userId="c342bb07-cbda-453d-8b81-3ec819f0f80f" providerId="ADAL" clId="{22C2AA80-0927-4C7D-AE8F-45CB2F89402A}" dt="2020-09-02T21:14:13.837" v="570"/>
          <ac:spMkLst>
            <pc:docMk/>
            <pc:sldMk cId="2266667085" sldId="275"/>
            <ac:spMk id="3" creationId="{0C80DA57-CB6A-41E5-AB1B-724799271E26}"/>
          </ac:spMkLst>
        </pc:spChg>
        <pc:spChg chg="add del">
          <ac:chgData name="Michael" userId="c342bb07-cbda-453d-8b81-3ec819f0f80f" providerId="ADAL" clId="{22C2AA80-0927-4C7D-AE8F-45CB2F89402A}" dt="2020-09-02T21:13:56.835" v="567" actId="26606"/>
          <ac:spMkLst>
            <pc:docMk/>
            <pc:sldMk cId="2266667085" sldId="275"/>
            <ac:spMk id="8" creationId="{B95B9BA8-1D69-4796-85F5-B6D0BD52354B}"/>
          </ac:spMkLst>
        </pc:spChg>
        <pc:spChg chg="add">
          <ac:chgData name="Michael" userId="c342bb07-cbda-453d-8b81-3ec819f0f80f" providerId="ADAL" clId="{22C2AA80-0927-4C7D-AE8F-45CB2F89402A}" dt="2020-09-02T21:13:56.841" v="568" actId="26606"/>
          <ac:spMkLst>
            <pc:docMk/>
            <pc:sldMk cId="2266667085" sldId="275"/>
            <ac:spMk id="10" creationId="{B95B9BA8-1D69-4796-85F5-B6D0BD52354B}"/>
          </ac:spMkLst>
        </pc:spChg>
        <pc:spChg chg="add mod">
          <ac:chgData name="Michael" userId="c342bb07-cbda-453d-8b81-3ec819f0f80f" providerId="ADAL" clId="{22C2AA80-0927-4C7D-AE8F-45CB2F89402A}" dt="2020-09-02T21:16:54.770" v="666" actId="1076"/>
          <ac:spMkLst>
            <pc:docMk/>
            <pc:sldMk cId="2266667085" sldId="275"/>
            <ac:spMk id="11" creationId="{068F85E5-FCDA-48AA-BBA7-553AD3143FBB}"/>
          </ac:spMkLst>
        </pc:spChg>
        <pc:picChg chg="add mod modCrop">
          <ac:chgData name="Michael" userId="c342bb07-cbda-453d-8b81-3ec819f0f80f" providerId="ADAL" clId="{22C2AA80-0927-4C7D-AE8F-45CB2F89402A}" dt="2020-09-02T21:34:05.728" v="1003" actId="1076"/>
          <ac:picMkLst>
            <pc:docMk/>
            <pc:sldMk cId="2266667085" sldId="275"/>
            <ac:picMk id="5" creationId="{C7C12327-A637-452F-A625-AC81B5A734A1}"/>
          </ac:picMkLst>
        </pc:picChg>
        <pc:picChg chg="add mod modCrop">
          <ac:chgData name="Michael" userId="c342bb07-cbda-453d-8b81-3ec819f0f80f" providerId="ADAL" clId="{22C2AA80-0927-4C7D-AE8F-45CB2F89402A}" dt="2020-09-02T21:34:11.422" v="1005" actId="14100"/>
          <ac:picMkLst>
            <pc:docMk/>
            <pc:sldMk cId="2266667085" sldId="275"/>
            <ac:picMk id="7" creationId="{7611C99B-5B1F-4F5E-AFFB-D8C208AEFCCD}"/>
          </ac:picMkLst>
        </pc:picChg>
      </pc:sldChg>
      <pc:sldChg chg="addSp delSp modSp new mod ord">
        <pc:chgData name="Michael" userId="c342bb07-cbda-453d-8b81-3ec819f0f80f" providerId="ADAL" clId="{22C2AA80-0927-4C7D-AE8F-45CB2F89402A}" dt="2020-09-02T21:58:12.025" v="1465"/>
        <pc:sldMkLst>
          <pc:docMk/>
          <pc:sldMk cId="2855865676" sldId="276"/>
        </pc:sldMkLst>
        <pc:spChg chg="mod">
          <ac:chgData name="Michael" userId="c342bb07-cbda-453d-8b81-3ec819f0f80f" providerId="ADAL" clId="{22C2AA80-0927-4C7D-AE8F-45CB2F89402A}" dt="2020-09-02T21:18:43.914" v="711" actId="1076"/>
          <ac:spMkLst>
            <pc:docMk/>
            <pc:sldMk cId="2855865676" sldId="276"/>
            <ac:spMk id="2" creationId="{CB66ADC5-4121-4351-AAA4-AF20A2CE29AE}"/>
          </ac:spMkLst>
        </pc:spChg>
        <pc:spChg chg="del">
          <ac:chgData name="Michael" userId="c342bb07-cbda-453d-8b81-3ec819f0f80f" providerId="ADAL" clId="{22C2AA80-0927-4C7D-AE8F-45CB2F89402A}" dt="2020-09-02T21:17:43.980" v="685" actId="478"/>
          <ac:spMkLst>
            <pc:docMk/>
            <pc:sldMk cId="2855865676" sldId="276"/>
            <ac:spMk id="3" creationId="{2596258F-51F9-4336-8041-0BF834A35C81}"/>
          </ac:spMkLst>
        </pc:spChg>
        <pc:picChg chg="add mod modCrop">
          <ac:chgData name="Michael" userId="c342bb07-cbda-453d-8b81-3ec819f0f80f" providerId="ADAL" clId="{22C2AA80-0927-4C7D-AE8F-45CB2F89402A}" dt="2020-09-02T21:18:38.647" v="710" actId="1076"/>
          <ac:picMkLst>
            <pc:docMk/>
            <pc:sldMk cId="2855865676" sldId="276"/>
            <ac:picMk id="5" creationId="{02C359C9-121E-40F7-96C3-A677EC8E8C34}"/>
          </ac:picMkLst>
        </pc:picChg>
      </pc:sldChg>
      <pc:sldChg chg="addSp delSp modSp add mod ord">
        <pc:chgData name="Michael" userId="c342bb07-cbda-453d-8b81-3ec819f0f80f" providerId="ADAL" clId="{22C2AA80-0927-4C7D-AE8F-45CB2F89402A}" dt="2020-09-02T21:58:12.025" v="1465"/>
        <pc:sldMkLst>
          <pc:docMk/>
          <pc:sldMk cId="4072415883" sldId="277"/>
        </pc:sldMkLst>
        <pc:spChg chg="mod">
          <ac:chgData name="Michael" userId="c342bb07-cbda-453d-8b81-3ec819f0f80f" providerId="ADAL" clId="{22C2AA80-0927-4C7D-AE8F-45CB2F89402A}" dt="2020-09-02T21:19:09.411" v="717" actId="20577"/>
          <ac:spMkLst>
            <pc:docMk/>
            <pc:sldMk cId="4072415883" sldId="277"/>
            <ac:spMk id="2" creationId="{CB66ADC5-4121-4351-AAA4-AF20A2CE29AE}"/>
          </ac:spMkLst>
        </pc:spChg>
        <pc:picChg chg="add mod modCrop">
          <ac:chgData name="Michael" userId="c342bb07-cbda-453d-8b81-3ec819f0f80f" providerId="ADAL" clId="{22C2AA80-0927-4C7D-AE8F-45CB2F89402A}" dt="2020-09-02T21:21:25.871" v="734" actId="1076"/>
          <ac:picMkLst>
            <pc:docMk/>
            <pc:sldMk cId="4072415883" sldId="277"/>
            <ac:picMk id="4" creationId="{54B49722-A644-4FA8-94A0-00D1AC743AAC}"/>
          </ac:picMkLst>
        </pc:picChg>
        <pc:picChg chg="del">
          <ac:chgData name="Michael" userId="c342bb07-cbda-453d-8b81-3ec819f0f80f" providerId="ADAL" clId="{22C2AA80-0927-4C7D-AE8F-45CB2F89402A}" dt="2020-09-02T21:19:29.291" v="718" actId="478"/>
          <ac:picMkLst>
            <pc:docMk/>
            <pc:sldMk cId="4072415883" sldId="277"/>
            <ac:picMk id="5" creationId="{02C359C9-121E-40F7-96C3-A677EC8E8C34}"/>
          </ac:picMkLst>
        </pc:picChg>
      </pc:sldChg>
      <pc:sldChg chg="new del">
        <pc:chgData name="Michael" userId="c342bb07-cbda-453d-8b81-3ec819f0f80f" providerId="ADAL" clId="{22C2AA80-0927-4C7D-AE8F-45CB2F89402A}" dt="2020-09-02T21:19:04.155" v="713" actId="47"/>
        <pc:sldMkLst>
          <pc:docMk/>
          <pc:sldMk cId="4229196380" sldId="277"/>
        </pc:sldMkLst>
      </pc:sldChg>
      <pc:sldChg chg="addSp delSp modSp add mod ord">
        <pc:chgData name="Michael" userId="c342bb07-cbda-453d-8b81-3ec819f0f80f" providerId="ADAL" clId="{22C2AA80-0927-4C7D-AE8F-45CB2F89402A}" dt="2020-09-02T21:58:12.025" v="1465"/>
        <pc:sldMkLst>
          <pc:docMk/>
          <pc:sldMk cId="109232815" sldId="278"/>
        </pc:sldMkLst>
        <pc:spChg chg="mod">
          <ac:chgData name="Michael" userId="c342bb07-cbda-453d-8b81-3ec819f0f80f" providerId="ADAL" clId="{22C2AA80-0927-4C7D-AE8F-45CB2F89402A}" dt="2020-09-02T21:21:31.668" v="740" actId="20577"/>
          <ac:spMkLst>
            <pc:docMk/>
            <pc:sldMk cId="109232815" sldId="278"/>
            <ac:spMk id="2" creationId="{CB66ADC5-4121-4351-AAA4-AF20A2CE29AE}"/>
          </ac:spMkLst>
        </pc:spChg>
        <pc:picChg chg="del">
          <ac:chgData name="Michael" userId="c342bb07-cbda-453d-8b81-3ec819f0f80f" providerId="ADAL" clId="{22C2AA80-0927-4C7D-AE8F-45CB2F89402A}" dt="2020-09-02T21:21:33.956" v="741" actId="478"/>
          <ac:picMkLst>
            <pc:docMk/>
            <pc:sldMk cId="109232815" sldId="278"/>
            <ac:picMk id="4" creationId="{54B49722-A644-4FA8-94A0-00D1AC743AAC}"/>
          </ac:picMkLst>
        </pc:picChg>
        <pc:picChg chg="add mod modCrop">
          <ac:chgData name="Michael" userId="c342bb07-cbda-453d-8b81-3ec819f0f80f" providerId="ADAL" clId="{22C2AA80-0927-4C7D-AE8F-45CB2F89402A}" dt="2020-09-02T21:22:08.737" v="749" actId="1076"/>
          <ac:picMkLst>
            <pc:docMk/>
            <pc:sldMk cId="109232815" sldId="278"/>
            <ac:picMk id="5" creationId="{A868B13C-F5C7-4654-A024-3E402503CC44}"/>
          </ac:picMkLst>
        </pc:picChg>
      </pc:sldChg>
      <pc:sldChg chg="addSp delSp modSp add mod ord">
        <pc:chgData name="Michael" userId="c342bb07-cbda-453d-8b81-3ec819f0f80f" providerId="ADAL" clId="{22C2AA80-0927-4C7D-AE8F-45CB2F89402A}" dt="2020-09-02T21:58:12.025" v="1465"/>
        <pc:sldMkLst>
          <pc:docMk/>
          <pc:sldMk cId="4109146022" sldId="279"/>
        </pc:sldMkLst>
        <pc:spChg chg="mod">
          <ac:chgData name="Michael" userId="c342bb07-cbda-453d-8b81-3ec819f0f80f" providerId="ADAL" clId="{22C2AA80-0927-4C7D-AE8F-45CB2F89402A}" dt="2020-09-02T21:22:28.267" v="754" actId="20577"/>
          <ac:spMkLst>
            <pc:docMk/>
            <pc:sldMk cId="4109146022" sldId="279"/>
            <ac:spMk id="2" creationId="{CB66ADC5-4121-4351-AAA4-AF20A2CE29AE}"/>
          </ac:spMkLst>
        </pc:spChg>
        <pc:picChg chg="del">
          <ac:chgData name="Michael" userId="c342bb07-cbda-453d-8b81-3ec819f0f80f" providerId="ADAL" clId="{22C2AA80-0927-4C7D-AE8F-45CB2F89402A}" dt="2020-09-02T21:22:34.340" v="755" actId="478"/>
          <ac:picMkLst>
            <pc:docMk/>
            <pc:sldMk cId="4109146022" sldId="279"/>
            <ac:picMk id="4" creationId="{54B49722-A644-4FA8-94A0-00D1AC743AAC}"/>
          </ac:picMkLst>
        </pc:picChg>
        <pc:picChg chg="add mod modCrop">
          <ac:chgData name="Michael" userId="c342bb07-cbda-453d-8b81-3ec819f0f80f" providerId="ADAL" clId="{22C2AA80-0927-4C7D-AE8F-45CB2F89402A}" dt="2020-09-02T21:23:02.646" v="763" actId="1076"/>
          <ac:picMkLst>
            <pc:docMk/>
            <pc:sldMk cId="4109146022" sldId="279"/>
            <ac:picMk id="5" creationId="{EF841B7E-EF2A-460B-85E8-E952DF043C80}"/>
          </ac:picMkLst>
        </pc:picChg>
      </pc:sldChg>
      <pc:sldChg chg="addSp modSp new mod ord">
        <pc:chgData name="Michael" userId="c342bb07-cbda-453d-8b81-3ec819f0f80f" providerId="ADAL" clId="{22C2AA80-0927-4C7D-AE8F-45CB2F89402A}" dt="2020-09-02T22:27:28.259" v="1542" actId="20577"/>
        <pc:sldMkLst>
          <pc:docMk/>
          <pc:sldMk cId="1696651170" sldId="280"/>
        </pc:sldMkLst>
        <pc:spChg chg="mod">
          <ac:chgData name="Michael" userId="c342bb07-cbda-453d-8b81-3ec819f0f80f" providerId="ADAL" clId="{22C2AA80-0927-4C7D-AE8F-45CB2F89402A}" dt="2020-09-02T21:58:19.996" v="1485" actId="20577"/>
          <ac:spMkLst>
            <pc:docMk/>
            <pc:sldMk cId="1696651170" sldId="280"/>
            <ac:spMk id="2" creationId="{A49059E4-1A08-492F-8783-01432402C623}"/>
          </ac:spMkLst>
        </pc:spChg>
        <pc:spChg chg="mod">
          <ac:chgData name="Michael" userId="c342bb07-cbda-453d-8b81-3ec819f0f80f" providerId="ADAL" clId="{22C2AA80-0927-4C7D-AE8F-45CB2F89402A}" dt="2020-09-02T22:27:28.259" v="1542" actId="20577"/>
          <ac:spMkLst>
            <pc:docMk/>
            <pc:sldMk cId="1696651170" sldId="280"/>
            <ac:spMk id="3" creationId="{BC3CE88B-7928-447A-86E2-1960BA5A80FE}"/>
          </ac:spMkLst>
        </pc:spChg>
        <pc:picChg chg="add mod">
          <ac:chgData name="Michael" userId="c342bb07-cbda-453d-8b81-3ec819f0f80f" providerId="ADAL" clId="{22C2AA80-0927-4C7D-AE8F-45CB2F89402A}" dt="2020-09-02T21:55:09.869" v="1172" actId="1076"/>
          <ac:picMkLst>
            <pc:docMk/>
            <pc:sldMk cId="1696651170" sldId="280"/>
            <ac:picMk id="5" creationId="{A253CA5F-7A2D-4CAE-8692-E66E9DD4FC38}"/>
          </ac:picMkLst>
        </pc:picChg>
      </pc:sldChg>
      <pc:sldChg chg="addSp delSp modSp add mod ord">
        <pc:chgData name="Michael" userId="c342bb07-cbda-453d-8b81-3ec819f0f80f" providerId="ADAL" clId="{22C2AA80-0927-4C7D-AE8F-45CB2F89402A}" dt="2020-09-02T22:48:54.758" v="1550" actId="1076"/>
        <pc:sldMkLst>
          <pc:docMk/>
          <pc:sldMk cId="3227394672" sldId="281"/>
        </pc:sldMkLst>
        <pc:spChg chg="mod">
          <ac:chgData name="Michael" userId="c342bb07-cbda-453d-8b81-3ec819f0f80f" providerId="ADAL" clId="{22C2AA80-0927-4C7D-AE8F-45CB2F89402A}" dt="2020-09-02T21:31:17.932" v="899" actId="20577"/>
          <ac:spMkLst>
            <pc:docMk/>
            <pc:sldMk cId="3227394672" sldId="281"/>
            <ac:spMk id="2" creationId="{7AC19F55-8D8F-4F5D-A6E8-5D8FB472B9BA}"/>
          </ac:spMkLst>
        </pc:spChg>
        <pc:spChg chg="mod">
          <ac:chgData name="Michael" userId="c342bb07-cbda-453d-8b81-3ec819f0f80f" providerId="ADAL" clId="{22C2AA80-0927-4C7D-AE8F-45CB2F89402A}" dt="2020-09-02T21:35:21.186" v="1087" actId="20577"/>
          <ac:spMkLst>
            <pc:docMk/>
            <pc:sldMk cId="3227394672" sldId="281"/>
            <ac:spMk id="5" creationId="{C3D0903E-828D-465C-AD57-F2A82172A2F8}"/>
          </ac:spMkLst>
        </pc:spChg>
        <pc:picChg chg="add mod modCrop">
          <ac:chgData name="Michael" userId="c342bb07-cbda-453d-8b81-3ec819f0f80f" providerId="ADAL" clId="{22C2AA80-0927-4C7D-AE8F-45CB2F89402A}" dt="2020-09-02T21:33:51.388" v="1001" actId="29295"/>
          <ac:picMkLst>
            <pc:docMk/>
            <pc:sldMk cId="3227394672" sldId="281"/>
            <ac:picMk id="4" creationId="{8698E518-E24E-404E-B9D7-9C7153BA79DD}"/>
          </ac:picMkLst>
        </pc:picChg>
        <pc:picChg chg="del">
          <ac:chgData name="Michael" userId="c342bb07-cbda-453d-8b81-3ec819f0f80f" providerId="ADAL" clId="{22C2AA80-0927-4C7D-AE8F-45CB2F89402A}" dt="2020-09-02T21:30:08.964" v="860" actId="478"/>
          <ac:picMkLst>
            <pc:docMk/>
            <pc:sldMk cId="3227394672" sldId="281"/>
            <ac:picMk id="6" creationId="{6C2177B3-473C-4731-A341-69395BCB159C}"/>
          </ac:picMkLst>
        </pc:picChg>
        <pc:picChg chg="add mod">
          <ac:chgData name="Michael" userId="c342bb07-cbda-453d-8b81-3ec819f0f80f" providerId="ADAL" clId="{22C2AA80-0927-4C7D-AE8F-45CB2F89402A}" dt="2020-09-02T22:48:54.758" v="1550" actId="1076"/>
          <ac:picMkLst>
            <pc:docMk/>
            <pc:sldMk cId="3227394672" sldId="281"/>
            <ac:picMk id="8" creationId="{D27437BA-F89A-4968-B6DC-D4883A8F7EC1}"/>
          </ac:picMkLst>
        </pc:picChg>
      </pc:sldChg>
      <pc:sldChg chg="addSp delSp modSp new mod">
        <pc:chgData name="Michael" userId="c342bb07-cbda-453d-8b81-3ec819f0f80f" providerId="ADAL" clId="{22C2AA80-0927-4C7D-AE8F-45CB2F89402A}" dt="2020-09-02T23:23:42.326" v="1593" actId="1076"/>
        <pc:sldMkLst>
          <pc:docMk/>
          <pc:sldMk cId="2497980690" sldId="282"/>
        </pc:sldMkLst>
        <pc:spChg chg="mod">
          <ac:chgData name="Michael" userId="c342bb07-cbda-453d-8b81-3ec819f0f80f" providerId="ADAL" clId="{22C2AA80-0927-4C7D-AE8F-45CB2F89402A}" dt="2020-09-02T23:23:36.945" v="1591" actId="2711"/>
          <ac:spMkLst>
            <pc:docMk/>
            <pc:sldMk cId="2497980690" sldId="282"/>
            <ac:spMk id="2" creationId="{063898DA-98B3-4F92-89EE-39CF5A4F84D5}"/>
          </ac:spMkLst>
        </pc:spChg>
        <pc:spChg chg="del">
          <ac:chgData name="Michael" userId="c342bb07-cbda-453d-8b81-3ec819f0f80f" providerId="ADAL" clId="{22C2AA80-0927-4C7D-AE8F-45CB2F89402A}" dt="2020-09-02T23:23:21.709" v="1564"/>
          <ac:spMkLst>
            <pc:docMk/>
            <pc:sldMk cId="2497980690" sldId="282"/>
            <ac:spMk id="3" creationId="{DF5111F0-5323-4716-BCEE-FFD142D2E300}"/>
          </ac:spMkLst>
        </pc:spChg>
        <pc:picChg chg="add mod">
          <ac:chgData name="Michael" userId="c342bb07-cbda-453d-8b81-3ec819f0f80f" providerId="ADAL" clId="{22C2AA80-0927-4C7D-AE8F-45CB2F89402A}" dt="2020-09-02T23:23:42.326" v="1593" actId="1076"/>
          <ac:picMkLst>
            <pc:docMk/>
            <pc:sldMk cId="2497980690" sldId="282"/>
            <ac:picMk id="5" creationId="{45ACC9BF-4160-4473-BEE0-41DAEE553263}"/>
          </ac:picMkLst>
        </pc:picChg>
      </pc:sldChg>
    </pc:docChg>
  </pc:docChgLst>
  <pc:docChgLst>
    <pc:chgData name="Matthew McDonnell" userId="S::mmcdon14@syr.edu::6064bdf4-b1de-48a9-837c-a80e5a47b423" providerId="AD" clId="Web-{58D0C793-4694-4F42-4E7A-59481DCA590B}"/>
    <pc:docChg chg="delSld modSld">
      <pc:chgData name="Matthew McDonnell" userId="S::mmcdon14@syr.edu::6064bdf4-b1de-48a9-837c-a80e5a47b423" providerId="AD" clId="Web-{58D0C793-4694-4F42-4E7A-59481DCA590B}" dt="2020-09-02T17:38:22.405" v="133" actId="20577"/>
      <pc:docMkLst>
        <pc:docMk/>
      </pc:docMkLst>
      <pc:sldChg chg="modSp">
        <pc:chgData name="Matthew McDonnell" userId="S::mmcdon14@syr.edu::6064bdf4-b1de-48a9-837c-a80e5a47b423" providerId="AD" clId="Web-{58D0C793-4694-4F42-4E7A-59481DCA590B}" dt="2020-09-02T17:38:22.389" v="132" actId="20577"/>
        <pc:sldMkLst>
          <pc:docMk/>
          <pc:sldMk cId="1136911078" sldId="259"/>
        </pc:sldMkLst>
        <pc:spChg chg="mod">
          <ac:chgData name="Matthew McDonnell" userId="S::mmcdon14@syr.edu::6064bdf4-b1de-48a9-837c-a80e5a47b423" providerId="AD" clId="Web-{58D0C793-4694-4F42-4E7A-59481DCA590B}" dt="2020-09-02T17:38:22.389" v="132" actId="20577"/>
          <ac:spMkLst>
            <pc:docMk/>
            <pc:sldMk cId="1136911078" sldId="259"/>
            <ac:spMk id="3" creationId="{24444463-8EAC-42BC-B10B-6CF2B7CA6843}"/>
          </ac:spMkLst>
        </pc:spChg>
      </pc:sldChg>
      <pc:sldChg chg="del">
        <pc:chgData name="Matthew McDonnell" userId="S::mmcdon14@syr.edu::6064bdf4-b1de-48a9-837c-a80e5a47b423" providerId="AD" clId="Web-{58D0C793-4694-4F42-4E7A-59481DCA590B}" dt="2020-09-02T17:37:45.185" v="0"/>
        <pc:sldMkLst>
          <pc:docMk/>
          <pc:sldMk cId="3586533492" sldId="270"/>
        </pc:sldMkLst>
      </pc:sldChg>
    </pc:docChg>
  </pc:docChgLst>
  <pc:docChgLst>
    <pc:chgData name="David Doman" userId="S::ddoman@syr.edu::94e560f6-353e-44b1-a9e4-c16ea4148437" providerId="AD" clId="Web-{47D73211-0605-4DC5-BC6C-208E156F47A8}"/>
    <pc:docChg chg="modSld">
      <pc:chgData name="David Doman" userId="S::ddoman@syr.edu::94e560f6-353e-44b1-a9e4-c16ea4148437" providerId="AD" clId="Web-{47D73211-0605-4DC5-BC6C-208E156F47A8}" dt="2020-09-02T21:40:18.356" v="19" actId="20577"/>
      <pc:docMkLst>
        <pc:docMk/>
      </pc:docMkLst>
      <pc:sldChg chg="modSp">
        <pc:chgData name="David Doman" userId="S::ddoman@syr.edu::94e560f6-353e-44b1-a9e4-c16ea4148437" providerId="AD" clId="Web-{47D73211-0605-4DC5-BC6C-208E156F47A8}" dt="2020-09-02T21:40:18.356" v="18" actId="20577"/>
        <pc:sldMkLst>
          <pc:docMk/>
          <pc:sldMk cId="3276544204" sldId="265"/>
        </pc:sldMkLst>
        <pc:spChg chg="mod">
          <ac:chgData name="David Doman" userId="S::ddoman@syr.edu::94e560f6-353e-44b1-a9e4-c16ea4148437" providerId="AD" clId="Web-{47D73211-0605-4DC5-BC6C-208E156F47A8}" dt="2020-09-02T21:40:18.356" v="18" actId="20577"/>
          <ac:spMkLst>
            <pc:docMk/>
            <pc:sldMk cId="3276544204" sldId="265"/>
            <ac:spMk id="3" creationId="{24444463-8EAC-42BC-B10B-6CF2B7CA6843}"/>
          </ac:spMkLst>
        </pc:spChg>
      </pc:sldChg>
    </pc:docChg>
  </pc:docChgLst>
  <pc:docChgLst>
    <pc:chgData name="Matthew McDonnell" userId="S::mmcdon14@syr.edu::6064bdf4-b1de-48a9-837c-a80e5a47b423" providerId="AD" clId="Web-{DA5A2764-AD25-4394-5BEA-AB07C7968E1F}"/>
    <pc:docChg chg="addSld delSld modSld sldOrd">
      <pc:chgData name="Matthew McDonnell" userId="S::mmcdon14@syr.edu::6064bdf4-b1de-48a9-837c-a80e5a47b423" providerId="AD" clId="Web-{DA5A2764-AD25-4394-5BEA-AB07C7968E1F}" dt="2020-08-31T21:47:18.219" v="1269" actId="20577"/>
      <pc:docMkLst>
        <pc:docMk/>
      </pc:docMkLst>
      <pc:sldChg chg="addSp delSp modSp mod setBg">
        <pc:chgData name="Matthew McDonnell" userId="S::mmcdon14@syr.edu::6064bdf4-b1de-48a9-837c-a80e5a47b423" providerId="AD" clId="Web-{DA5A2764-AD25-4394-5BEA-AB07C7968E1F}" dt="2020-08-31T21:39:28.761" v="1013" actId="20577"/>
        <pc:sldMkLst>
          <pc:docMk/>
          <pc:sldMk cId="2428038310" sldId="260"/>
        </pc:sldMkLst>
        <pc:spChg chg="mod">
          <ac:chgData name="Matthew McDonnell" userId="S::mmcdon14@syr.edu::6064bdf4-b1de-48a9-837c-a80e5a47b423" providerId="AD" clId="Web-{DA5A2764-AD25-4394-5BEA-AB07C7968E1F}" dt="2020-08-31T21:39:28.761" v="1013" actId="20577"/>
          <ac:spMkLst>
            <pc:docMk/>
            <pc:sldMk cId="2428038310" sldId="260"/>
            <ac:spMk id="2" creationId="{7AC19F55-8D8F-4F5D-A6E8-5D8FB472B9BA}"/>
          </ac:spMkLst>
        </pc:spChg>
        <pc:spChg chg="del">
          <ac:chgData name="Matthew McDonnell" userId="S::mmcdon14@syr.edu::6064bdf4-b1de-48a9-837c-a80e5a47b423" providerId="AD" clId="Web-{DA5A2764-AD25-4394-5BEA-AB07C7968E1F}" dt="2020-08-31T21:19:06.265" v="45"/>
          <ac:spMkLst>
            <pc:docMk/>
            <pc:sldMk cId="2428038310" sldId="260"/>
            <ac:spMk id="3" creationId="{24444463-8EAC-42BC-B10B-6CF2B7CA6843}"/>
          </ac:spMkLst>
        </pc:spChg>
        <pc:spChg chg="add del mod">
          <ac:chgData name="Matthew McDonnell" userId="S::mmcdon14@syr.edu::6064bdf4-b1de-48a9-837c-a80e5a47b423" providerId="AD" clId="Web-{DA5A2764-AD25-4394-5BEA-AB07C7968E1F}" dt="2020-08-31T21:19:15.969" v="47"/>
          <ac:spMkLst>
            <pc:docMk/>
            <pc:sldMk cId="2428038310" sldId="260"/>
            <ac:spMk id="6" creationId="{D4144842-CA94-43F4-A3F4-042E3A5C8401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31:10.960" v="695" actId="20577"/>
          <ac:spMkLst>
            <pc:docMk/>
            <pc:sldMk cId="2428038310" sldId="260"/>
            <ac:spMk id="8" creationId="{9DAAC96A-2BA5-4B33-8669-CEA20752B438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29:15.443" v="630"/>
          <ac:spMkLst>
            <pc:docMk/>
            <pc:sldMk cId="2428038310" sldId="260"/>
            <ac:spMk id="9" creationId="{2C59C06F-0864-4387-8DCD-842E6089886A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29:15.443" v="630"/>
          <ac:spMkLst>
            <pc:docMk/>
            <pc:sldMk cId="2428038310" sldId="260"/>
            <ac:spMk id="10" creationId="{5C98BAE1-CA48-441A-A685-C584DAD7EE74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30:39.225" v="685" actId="20577"/>
          <ac:spMkLst>
            <pc:docMk/>
            <pc:sldMk cId="2428038310" sldId="260"/>
            <ac:spMk id="11" creationId="{EA85D4E5-585E-478A-A537-887EF98DC894}"/>
          </ac:spMkLst>
        </pc:spChg>
        <pc:spChg chg="add del mod">
          <ac:chgData name="Matthew McDonnell" userId="S::mmcdon14@syr.edu::6064bdf4-b1de-48a9-837c-a80e5a47b423" providerId="AD" clId="Web-{DA5A2764-AD25-4394-5BEA-AB07C7968E1F}" dt="2020-08-31T21:29:22.318" v="632"/>
          <ac:spMkLst>
            <pc:docMk/>
            <pc:sldMk cId="2428038310" sldId="260"/>
            <ac:spMk id="14" creationId="{8A12FE1F-4C8F-4C0E-96A2-40C3331E8D0F}"/>
          </ac:spMkLst>
        </pc:spChg>
        <pc:spChg chg="add del">
          <ac:chgData name="Matthew McDonnell" userId="S::mmcdon14@syr.edu::6064bdf4-b1de-48a9-837c-a80e5a47b423" providerId="AD" clId="Web-{DA5A2764-AD25-4394-5BEA-AB07C7968E1F}" dt="2020-08-31T21:29:15.443" v="630"/>
          <ac:spMkLst>
            <pc:docMk/>
            <pc:sldMk cId="2428038310" sldId="260"/>
            <ac:spMk id="17" creationId="{6B0479F5-59EA-43F3-BAFC-2606376EB662}"/>
          </ac:spMkLst>
        </pc:spChg>
        <pc:spChg chg="add del">
          <ac:chgData name="Matthew McDonnell" userId="S::mmcdon14@syr.edu::6064bdf4-b1de-48a9-837c-a80e5a47b423" providerId="AD" clId="Web-{DA5A2764-AD25-4394-5BEA-AB07C7968E1F}" dt="2020-08-31T21:29:15.443" v="630"/>
          <ac:spMkLst>
            <pc:docMk/>
            <pc:sldMk cId="2428038310" sldId="260"/>
            <ac:spMk id="19" creationId="{A2D09E29-DA9C-48B4-8529-45E27815C2B6}"/>
          </ac:spMkLst>
        </pc:spChg>
        <pc:spChg chg="add del">
          <ac:chgData name="Matthew McDonnell" userId="S::mmcdon14@syr.edu::6064bdf4-b1de-48a9-837c-a80e5a47b423" providerId="AD" clId="Web-{DA5A2764-AD25-4394-5BEA-AB07C7968E1F}" dt="2020-08-31T21:29:15.443" v="630"/>
          <ac:spMkLst>
            <pc:docMk/>
            <pc:sldMk cId="2428038310" sldId="260"/>
            <ac:spMk id="21" creationId="{A3265BB3-0D44-4235-A6C7-79B8CE1CF6CC}"/>
          </ac:spMkLst>
        </pc:spChg>
        <pc:picChg chg="add del mod ord">
          <ac:chgData name="Matthew McDonnell" userId="S::mmcdon14@syr.edu::6064bdf4-b1de-48a9-837c-a80e5a47b423" providerId="AD" clId="Web-{DA5A2764-AD25-4394-5BEA-AB07C7968E1F}" dt="2020-08-31T21:19:11.766" v="46"/>
          <ac:picMkLst>
            <pc:docMk/>
            <pc:sldMk cId="2428038310" sldId="260"/>
            <ac:picMk id="4" creationId="{39102F1F-25E5-4C78-8276-52CA2C7C1240}"/>
          </ac:picMkLst>
        </pc:picChg>
        <pc:picChg chg="add del mod ord">
          <ac:chgData name="Matthew McDonnell" userId="S::mmcdon14@syr.edu::6064bdf4-b1de-48a9-837c-a80e5a47b423" providerId="AD" clId="Web-{DA5A2764-AD25-4394-5BEA-AB07C7968E1F}" dt="2020-08-31T21:29:19.302" v="631"/>
          <ac:picMkLst>
            <pc:docMk/>
            <pc:sldMk cId="2428038310" sldId="260"/>
            <ac:picMk id="7" creationId="{0A85242B-37D1-4187-959F-C35F3C561DF9}"/>
          </ac:picMkLst>
        </pc:picChg>
        <pc:picChg chg="add mod ord">
          <ac:chgData name="Matthew McDonnell" userId="S::mmcdon14@syr.edu::6064bdf4-b1de-48a9-837c-a80e5a47b423" providerId="AD" clId="Web-{DA5A2764-AD25-4394-5BEA-AB07C7968E1F}" dt="2020-08-31T21:31:21.460" v="698" actId="14100"/>
          <ac:picMkLst>
            <pc:docMk/>
            <pc:sldMk cId="2428038310" sldId="260"/>
            <ac:picMk id="12" creationId="{0C88020F-DB4B-4DFC-A25A-8E3939CAC823}"/>
          </ac:picMkLst>
        </pc:picChg>
      </pc:sldChg>
      <pc:sldChg chg="new del">
        <pc:chgData name="Matthew McDonnell" userId="S::mmcdon14@syr.edu::6064bdf4-b1de-48a9-837c-a80e5a47b423" providerId="AD" clId="Web-{DA5A2764-AD25-4394-5BEA-AB07C7968E1F}" dt="2020-08-31T20:59:23.933" v="44"/>
        <pc:sldMkLst>
          <pc:docMk/>
          <pc:sldMk cId="371292779" sldId="266"/>
        </pc:sldMkLst>
      </pc:sldChg>
      <pc:sldChg chg="addSp delSp modSp add ord replId">
        <pc:chgData name="Matthew McDonnell" userId="S::mmcdon14@syr.edu::6064bdf4-b1de-48a9-837c-a80e5a47b423" providerId="AD" clId="Web-{DA5A2764-AD25-4394-5BEA-AB07C7968E1F}" dt="2020-08-31T21:39:42.558" v="1016" actId="20577"/>
        <pc:sldMkLst>
          <pc:docMk/>
          <pc:sldMk cId="249735560" sldId="267"/>
        </pc:sldMkLst>
        <pc:spChg chg="mod">
          <ac:chgData name="Matthew McDonnell" userId="S::mmcdon14@syr.edu::6064bdf4-b1de-48a9-837c-a80e5a47b423" providerId="AD" clId="Web-{DA5A2764-AD25-4394-5BEA-AB07C7968E1F}" dt="2020-08-31T21:39:42.558" v="1016" actId="20577"/>
          <ac:spMkLst>
            <pc:docMk/>
            <pc:sldMk cId="249735560" sldId="267"/>
            <ac:spMk id="2" creationId="{7AC19F55-8D8F-4F5D-A6E8-5D8FB472B9BA}"/>
          </ac:spMkLst>
        </pc:spChg>
        <pc:spChg chg="mod">
          <ac:chgData name="Matthew McDonnell" userId="S::mmcdon14@syr.edu::6064bdf4-b1de-48a9-837c-a80e5a47b423" providerId="AD" clId="Web-{DA5A2764-AD25-4394-5BEA-AB07C7968E1F}" dt="2020-08-31T21:39:07.527" v="1004" actId="20577"/>
          <ac:spMkLst>
            <pc:docMk/>
            <pc:sldMk cId="249735560" sldId="267"/>
            <ac:spMk id="3" creationId="{24444463-8EAC-42BC-B10B-6CF2B7CA6843}"/>
          </ac:spMkLst>
        </pc:spChg>
        <pc:spChg chg="add del mod">
          <ac:chgData name="Matthew McDonnell" userId="S::mmcdon14@syr.edu::6064bdf4-b1de-48a9-837c-a80e5a47b423" providerId="AD" clId="Web-{DA5A2764-AD25-4394-5BEA-AB07C7968E1F}" dt="2020-08-31T21:37:26.526" v="976"/>
          <ac:spMkLst>
            <pc:docMk/>
            <pc:sldMk cId="249735560" sldId="267"/>
            <ac:spMk id="4" creationId="{393FCC00-0756-42AD-ACB9-5BB21BC9D684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38:43.917" v="995" actId="20577"/>
          <ac:spMkLst>
            <pc:docMk/>
            <pc:sldMk cId="249735560" sldId="267"/>
            <ac:spMk id="5" creationId="{7478BC0E-0A55-4F4E-ADF7-9ED1F8146650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38:48.151" v="997" actId="20577"/>
          <ac:spMkLst>
            <pc:docMk/>
            <pc:sldMk cId="249735560" sldId="267"/>
            <ac:spMk id="6" creationId="{CA2FC535-69B1-43D3-803C-6100261F6149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38:52.214" v="999" actId="20577"/>
          <ac:spMkLst>
            <pc:docMk/>
            <pc:sldMk cId="249735560" sldId="267"/>
            <ac:spMk id="7" creationId="{5DF5DEDD-BDDB-4F06-88C0-1139C83BE683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38:55.823" v="1001" actId="20577"/>
          <ac:spMkLst>
            <pc:docMk/>
            <pc:sldMk cId="249735560" sldId="267"/>
            <ac:spMk id="8" creationId="{D5D90395-6317-4783-99E5-CC7430FF335B}"/>
          </ac:spMkLst>
        </pc:spChg>
        <pc:picChg chg="add mod">
          <ac:chgData name="Matthew McDonnell" userId="S::mmcdon14@syr.edu::6064bdf4-b1de-48a9-837c-a80e5a47b423" providerId="AD" clId="Web-{DA5A2764-AD25-4394-5BEA-AB07C7968E1F}" dt="2020-08-31T21:39:14.683" v="1007" actId="14100"/>
          <ac:picMkLst>
            <pc:docMk/>
            <pc:sldMk cId="249735560" sldId="267"/>
            <ac:picMk id="9" creationId="{24458180-CA76-4D7D-B430-7BD9D3273D55}"/>
          </ac:picMkLst>
        </pc:picChg>
      </pc:sldChg>
      <pc:sldChg chg="addSp delSp modSp add ord replId">
        <pc:chgData name="Matthew McDonnell" userId="S::mmcdon14@syr.edu::6064bdf4-b1de-48a9-837c-a80e5a47b423" providerId="AD" clId="Web-{DA5A2764-AD25-4394-5BEA-AB07C7968E1F}" dt="2020-08-31T21:47:17.359" v="1267" actId="20577"/>
        <pc:sldMkLst>
          <pc:docMk/>
          <pc:sldMk cId="4042831291" sldId="268"/>
        </pc:sldMkLst>
        <pc:spChg chg="add mod">
          <ac:chgData name="Matthew McDonnell" userId="S::mmcdon14@syr.edu::6064bdf4-b1de-48a9-837c-a80e5a47b423" providerId="AD" clId="Web-{DA5A2764-AD25-4394-5BEA-AB07C7968E1F}" dt="2020-08-31T21:46:28.515" v="1246" actId="14100"/>
          <ac:spMkLst>
            <pc:docMk/>
            <pc:sldMk cId="4042831291" sldId="268"/>
            <ac:spMk id="3" creationId="{F0F75B98-6E2F-4394-B697-5F8A9BCF0750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47:07.765" v="1259" actId="20577"/>
          <ac:spMkLst>
            <pc:docMk/>
            <pc:sldMk cId="4042831291" sldId="268"/>
            <ac:spMk id="4" creationId="{D981D89F-BEBE-47E5-95E3-E24784BCCB36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47:17.359" v="1267" actId="20577"/>
          <ac:spMkLst>
            <pc:docMk/>
            <pc:sldMk cId="4042831291" sldId="268"/>
            <ac:spMk id="5" creationId="{C3FF1559-46F1-4BA9-AA60-8EF83258F4A2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43:33.123" v="1124" actId="1076"/>
          <ac:spMkLst>
            <pc:docMk/>
            <pc:sldMk cId="4042831291" sldId="268"/>
            <ac:spMk id="6" creationId="{B2E444C9-4B1D-47C3-B487-9367F0A0A90E}"/>
          </ac:spMkLst>
        </pc:spChg>
        <pc:spChg chg="add mod">
          <ac:chgData name="Matthew McDonnell" userId="S::mmcdon14@syr.edu::6064bdf4-b1de-48a9-837c-a80e5a47b423" providerId="AD" clId="Web-{DA5A2764-AD25-4394-5BEA-AB07C7968E1F}" dt="2020-08-31T21:43:33.138" v="1125" actId="1076"/>
          <ac:spMkLst>
            <pc:docMk/>
            <pc:sldMk cId="4042831291" sldId="268"/>
            <ac:spMk id="7" creationId="{4ADBEB6A-E6A6-4632-9A3B-322B91FCA662}"/>
          </ac:spMkLst>
        </pc:spChg>
        <pc:spChg chg="mod">
          <ac:chgData name="Matthew McDonnell" userId="S::mmcdon14@syr.edu::6064bdf4-b1de-48a9-837c-a80e5a47b423" providerId="AD" clId="Web-{DA5A2764-AD25-4394-5BEA-AB07C7968E1F}" dt="2020-08-31T21:41:20.465" v="1067" actId="20577"/>
          <ac:spMkLst>
            <pc:docMk/>
            <pc:sldMk cId="4042831291" sldId="268"/>
            <ac:spMk id="8" creationId="{9DAAC96A-2BA5-4B33-8669-CEA20752B438}"/>
          </ac:spMkLst>
        </pc:spChg>
        <pc:spChg chg="del mod">
          <ac:chgData name="Matthew McDonnell" userId="S::mmcdon14@syr.edu::6064bdf4-b1de-48a9-837c-a80e5a47b423" providerId="AD" clId="Web-{DA5A2764-AD25-4394-5BEA-AB07C7968E1F}" dt="2020-08-31T21:42:28.044" v="1115"/>
          <ac:spMkLst>
            <pc:docMk/>
            <pc:sldMk cId="4042831291" sldId="268"/>
            <ac:spMk id="9" creationId="{2C59C06F-0864-4387-8DCD-842E6089886A}"/>
          </ac:spMkLst>
        </pc:spChg>
        <pc:spChg chg="mod">
          <ac:chgData name="Matthew McDonnell" userId="S::mmcdon14@syr.edu::6064bdf4-b1de-48a9-837c-a80e5a47b423" providerId="AD" clId="Web-{DA5A2764-AD25-4394-5BEA-AB07C7968E1F}" dt="2020-08-31T21:41:30.762" v="1074" actId="20577"/>
          <ac:spMkLst>
            <pc:docMk/>
            <pc:sldMk cId="4042831291" sldId="268"/>
            <ac:spMk id="10" creationId="{5C98BAE1-CA48-441A-A685-C584DAD7EE74}"/>
          </ac:spMkLst>
        </pc:spChg>
        <pc:spChg chg="mod">
          <ac:chgData name="Matthew McDonnell" userId="S::mmcdon14@syr.edu::6064bdf4-b1de-48a9-837c-a80e5a47b423" providerId="AD" clId="Web-{DA5A2764-AD25-4394-5BEA-AB07C7968E1F}" dt="2020-08-31T21:41:28.965" v="1071" actId="20577"/>
          <ac:spMkLst>
            <pc:docMk/>
            <pc:sldMk cId="4042831291" sldId="268"/>
            <ac:spMk id="11" creationId="{EA85D4E5-585E-478A-A537-887EF98DC894}"/>
          </ac:spMkLst>
        </pc:spChg>
        <pc:picChg chg="del">
          <ac:chgData name="Matthew McDonnell" userId="S::mmcdon14@syr.edu::6064bdf4-b1de-48a9-837c-a80e5a47b423" providerId="AD" clId="Web-{DA5A2764-AD25-4394-5BEA-AB07C7968E1F}" dt="2020-08-31T21:43:42.998" v="1126"/>
          <ac:picMkLst>
            <pc:docMk/>
            <pc:sldMk cId="4042831291" sldId="268"/>
            <ac:picMk id="12" creationId="{0C88020F-DB4B-4DFC-A25A-8E3939CAC823}"/>
          </ac:picMkLst>
        </pc:picChg>
      </pc:sldChg>
    </pc:docChg>
  </pc:docChgLst>
  <pc:docChgLst>
    <pc:chgData name="Matthew McDonnell" userId="S::mmcdon14@syr.edu::6064bdf4-b1de-48a9-837c-a80e5a47b423" providerId="AD" clId="Web-{3AB67BFF-7E1E-4CCB-D0E9-0C0E23D494EB}"/>
    <pc:docChg chg="addSld modSld">
      <pc:chgData name="Matthew McDonnell" userId="S::mmcdon14@syr.edu::6064bdf4-b1de-48a9-837c-a80e5a47b423" providerId="AD" clId="Web-{3AB67BFF-7E1E-4CCB-D0E9-0C0E23D494EB}" dt="2020-09-01T23:43:27.047" v="507" actId="20577"/>
      <pc:docMkLst>
        <pc:docMk/>
      </pc:docMkLst>
      <pc:sldChg chg="modSp">
        <pc:chgData name="Matthew McDonnell" userId="S::mmcdon14@syr.edu::6064bdf4-b1de-48a9-837c-a80e5a47b423" providerId="AD" clId="Web-{3AB67BFF-7E1E-4CCB-D0E9-0C0E23D494EB}" dt="2020-09-01T23:43:27.047" v="506" actId="20577"/>
        <pc:sldMkLst>
          <pc:docMk/>
          <pc:sldMk cId="1136911078" sldId="259"/>
        </pc:sldMkLst>
        <pc:spChg chg="mod">
          <ac:chgData name="Matthew McDonnell" userId="S::mmcdon14@syr.edu::6064bdf4-b1de-48a9-837c-a80e5a47b423" providerId="AD" clId="Web-{3AB67BFF-7E1E-4CCB-D0E9-0C0E23D494EB}" dt="2020-09-01T23:43:27.047" v="506" actId="20577"/>
          <ac:spMkLst>
            <pc:docMk/>
            <pc:sldMk cId="1136911078" sldId="259"/>
            <ac:spMk id="3" creationId="{24444463-8EAC-42BC-B10B-6CF2B7CA6843}"/>
          </ac:spMkLst>
        </pc:spChg>
      </pc:sldChg>
      <pc:sldChg chg="modSp">
        <pc:chgData name="Matthew McDonnell" userId="S::mmcdon14@syr.edu::6064bdf4-b1de-48a9-837c-a80e5a47b423" providerId="AD" clId="Web-{3AB67BFF-7E1E-4CCB-D0E9-0C0E23D494EB}" dt="2020-09-01T22:58:40.181" v="98" actId="20577"/>
        <pc:sldMkLst>
          <pc:docMk/>
          <pc:sldMk cId="2428038310" sldId="260"/>
        </pc:sldMkLst>
        <pc:spChg chg="mod">
          <ac:chgData name="Matthew McDonnell" userId="S::mmcdon14@syr.edu::6064bdf4-b1de-48a9-837c-a80e5a47b423" providerId="AD" clId="Web-{3AB67BFF-7E1E-4CCB-D0E9-0C0E23D494EB}" dt="2020-09-01T22:58:40.181" v="98" actId="20577"/>
          <ac:spMkLst>
            <pc:docMk/>
            <pc:sldMk cId="2428038310" sldId="260"/>
            <ac:spMk id="10" creationId="{5C98BAE1-CA48-441A-A685-C584DAD7EE74}"/>
          </ac:spMkLst>
        </pc:spChg>
      </pc:sldChg>
      <pc:sldChg chg="modSp">
        <pc:chgData name="Matthew McDonnell" userId="S::mmcdon14@syr.edu::6064bdf4-b1de-48a9-837c-a80e5a47b423" providerId="AD" clId="Web-{3AB67BFF-7E1E-4CCB-D0E9-0C0E23D494EB}" dt="2020-09-01T23:02:51.897" v="103" actId="14100"/>
        <pc:sldMkLst>
          <pc:docMk/>
          <pc:sldMk cId="3575649918" sldId="263"/>
        </pc:sldMkLst>
        <pc:picChg chg="mod">
          <ac:chgData name="Matthew McDonnell" userId="S::mmcdon14@syr.edu::6064bdf4-b1de-48a9-837c-a80e5a47b423" providerId="AD" clId="Web-{3AB67BFF-7E1E-4CCB-D0E9-0C0E23D494EB}" dt="2020-09-01T23:02:51.897" v="103" actId="14100"/>
          <ac:picMkLst>
            <pc:docMk/>
            <pc:sldMk cId="3575649918" sldId="263"/>
            <ac:picMk id="4" creationId="{A5B0CC21-9A68-430A-BD94-3DFD368B9242}"/>
          </ac:picMkLst>
        </pc:picChg>
      </pc:sldChg>
      <pc:sldChg chg="addSp delSp modSp">
        <pc:chgData name="Matthew McDonnell" userId="S::mmcdon14@syr.edu::6064bdf4-b1de-48a9-837c-a80e5a47b423" providerId="AD" clId="Web-{3AB67BFF-7E1E-4CCB-D0E9-0C0E23D494EB}" dt="2020-09-01T23:12:00.479" v="241" actId="1076"/>
        <pc:sldMkLst>
          <pc:docMk/>
          <pc:sldMk cId="249735560" sldId="267"/>
        </pc:sldMkLst>
        <pc:spChg chg="del">
          <ac:chgData name="Matthew McDonnell" userId="S::mmcdon14@syr.edu::6064bdf4-b1de-48a9-837c-a80e5a47b423" providerId="AD" clId="Web-{3AB67BFF-7E1E-4CCB-D0E9-0C0E23D494EB}" dt="2020-09-01T23:10:34.772" v="186"/>
          <ac:spMkLst>
            <pc:docMk/>
            <pc:sldMk cId="249735560" sldId="267"/>
            <ac:spMk id="2" creationId="{7AC19F55-8D8F-4F5D-A6E8-5D8FB472B9BA}"/>
          </ac:spMkLst>
        </pc:spChg>
        <pc:spChg chg="mod">
          <ac:chgData name="Matthew McDonnell" userId="S::mmcdon14@syr.edu::6064bdf4-b1de-48a9-837c-a80e5a47b423" providerId="AD" clId="Web-{3AB67BFF-7E1E-4CCB-D0E9-0C0E23D494EB}" dt="2020-09-01T23:11:05.117" v="189" actId="1076"/>
          <ac:spMkLst>
            <pc:docMk/>
            <pc:sldMk cId="249735560" sldId="267"/>
            <ac:spMk id="3" creationId="{24444463-8EAC-42BC-B10B-6CF2B7CA6843}"/>
          </ac:spMkLst>
        </pc:spChg>
        <pc:spChg chg="add mod">
          <ac:chgData name="Matthew McDonnell" userId="S::mmcdon14@syr.edu::6064bdf4-b1de-48a9-837c-a80e5a47b423" providerId="AD" clId="Web-{3AB67BFF-7E1E-4CCB-D0E9-0C0E23D494EB}" dt="2020-09-01T23:12:00.479" v="241" actId="1076"/>
          <ac:spMkLst>
            <pc:docMk/>
            <pc:sldMk cId="249735560" sldId="267"/>
            <ac:spMk id="4" creationId="{5F6B805F-A5AD-4AD9-B1CB-BD75AD38A3B6}"/>
          </ac:spMkLst>
        </pc:spChg>
        <pc:spChg chg="del">
          <ac:chgData name="Matthew McDonnell" userId="S::mmcdon14@syr.edu::6064bdf4-b1de-48a9-837c-a80e5a47b423" providerId="AD" clId="Web-{3AB67BFF-7E1E-4CCB-D0E9-0C0E23D494EB}" dt="2020-09-01T22:50:51.657" v="2"/>
          <ac:spMkLst>
            <pc:docMk/>
            <pc:sldMk cId="249735560" sldId="267"/>
            <ac:spMk id="7" creationId="{5DF5DEDD-BDDB-4F06-88C0-1139C83BE683}"/>
          </ac:spMkLst>
        </pc:spChg>
        <pc:spChg chg="mod">
          <ac:chgData name="Matthew McDonnell" userId="S::mmcdon14@syr.edu::6064bdf4-b1de-48a9-837c-a80e5a47b423" providerId="AD" clId="Web-{3AB67BFF-7E1E-4CCB-D0E9-0C0E23D494EB}" dt="2020-09-01T22:51:02.861" v="3" actId="1076"/>
          <ac:spMkLst>
            <pc:docMk/>
            <pc:sldMk cId="249735560" sldId="267"/>
            <ac:spMk id="8" creationId="{D5D90395-6317-4783-99E5-CC7430FF335B}"/>
          </ac:spMkLst>
        </pc:spChg>
        <pc:spChg chg="add del mod">
          <ac:chgData name="Matthew McDonnell" userId="S::mmcdon14@syr.edu::6064bdf4-b1de-48a9-837c-a80e5a47b423" providerId="AD" clId="Web-{3AB67BFF-7E1E-4CCB-D0E9-0C0E23D494EB}" dt="2020-09-01T23:10:49.226" v="187"/>
          <ac:spMkLst>
            <pc:docMk/>
            <pc:sldMk cId="249735560" sldId="267"/>
            <ac:spMk id="12" creationId="{46121584-6D0E-4804-B31C-E67F9C5D5FF0}"/>
          </ac:spMkLst>
        </pc:spChg>
      </pc:sldChg>
      <pc:sldChg chg="addSp delSp modSp">
        <pc:chgData name="Matthew McDonnell" userId="S::mmcdon14@syr.edu::6064bdf4-b1de-48a9-837c-a80e5a47b423" providerId="AD" clId="Web-{3AB67BFF-7E1E-4CCB-D0E9-0C0E23D494EB}" dt="2020-09-01T22:56:34.253" v="93" actId="1076"/>
        <pc:sldMkLst>
          <pc:docMk/>
          <pc:sldMk cId="4042831291" sldId="268"/>
        </pc:sldMkLst>
        <pc:spChg chg="mod">
          <ac:chgData name="Matthew McDonnell" userId="S::mmcdon14@syr.edu::6064bdf4-b1de-48a9-837c-a80e5a47b423" providerId="AD" clId="Web-{3AB67BFF-7E1E-4CCB-D0E9-0C0E23D494EB}" dt="2020-09-01T22:55:59.595" v="91" actId="1076"/>
          <ac:spMkLst>
            <pc:docMk/>
            <pc:sldMk cId="4042831291" sldId="268"/>
            <ac:spMk id="3" creationId="{F0F75B98-6E2F-4394-B697-5F8A9BCF0750}"/>
          </ac:spMkLst>
        </pc:spChg>
        <pc:spChg chg="del">
          <ac:chgData name="Matthew McDonnell" userId="S::mmcdon14@syr.edu::6064bdf4-b1de-48a9-837c-a80e5a47b423" providerId="AD" clId="Web-{3AB67BFF-7E1E-4CCB-D0E9-0C0E23D494EB}" dt="2020-09-01T22:50:40.922" v="0"/>
          <ac:spMkLst>
            <pc:docMk/>
            <pc:sldMk cId="4042831291" sldId="268"/>
            <ac:spMk id="6" creationId="{B2E444C9-4B1D-47C3-B487-9367F0A0A90E}"/>
          </ac:spMkLst>
        </pc:spChg>
        <pc:spChg chg="mod">
          <ac:chgData name="Matthew McDonnell" userId="S::mmcdon14@syr.edu::6064bdf4-b1de-48a9-837c-a80e5a47b423" providerId="AD" clId="Web-{3AB67BFF-7E1E-4CCB-D0E9-0C0E23D494EB}" dt="2020-09-01T22:51:20.799" v="20" actId="20577"/>
          <ac:spMkLst>
            <pc:docMk/>
            <pc:sldMk cId="4042831291" sldId="268"/>
            <ac:spMk id="7" creationId="{4ADBEB6A-E6A6-4632-9A3B-322B91FCA662}"/>
          </ac:spMkLst>
        </pc:spChg>
        <pc:spChg chg="mod">
          <ac:chgData name="Matthew McDonnell" userId="S::mmcdon14@syr.edu::6064bdf4-b1de-48a9-837c-a80e5a47b423" providerId="AD" clId="Web-{3AB67BFF-7E1E-4CCB-D0E9-0C0E23D494EB}" dt="2020-09-01T22:56:34.253" v="93" actId="1076"/>
          <ac:spMkLst>
            <pc:docMk/>
            <pc:sldMk cId="4042831291" sldId="268"/>
            <ac:spMk id="8" creationId="{9DAAC96A-2BA5-4B33-8669-CEA20752B438}"/>
          </ac:spMkLst>
        </pc:spChg>
        <pc:spChg chg="add mod">
          <ac:chgData name="Matthew McDonnell" userId="S::mmcdon14@syr.edu::6064bdf4-b1de-48a9-837c-a80e5a47b423" providerId="AD" clId="Web-{3AB67BFF-7E1E-4CCB-D0E9-0C0E23D494EB}" dt="2020-09-01T22:52:17.756" v="80" actId="20577"/>
          <ac:spMkLst>
            <pc:docMk/>
            <pc:sldMk cId="4042831291" sldId="268"/>
            <ac:spMk id="12" creationId="{55E303B5-E06A-4D37-851B-24A704A88CDF}"/>
          </ac:spMkLst>
        </pc:spChg>
        <pc:picChg chg="add mod">
          <ac:chgData name="Matthew McDonnell" userId="S::mmcdon14@syr.edu::6064bdf4-b1de-48a9-837c-a80e5a47b423" providerId="AD" clId="Web-{3AB67BFF-7E1E-4CCB-D0E9-0C0E23D494EB}" dt="2020-09-01T22:56:06.798" v="92" actId="14100"/>
          <ac:picMkLst>
            <pc:docMk/>
            <pc:sldMk cId="4042831291" sldId="268"/>
            <ac:picMk id="9" creationId="{69C076C5-E34A-4AB7-B397-E13F4FD8BA46}"/>
          </ac:picMkLst>
        </pc:picChg>
      </pc:sldChg>
      <pc:sldChg chg="modSp new">
        <pc:chgData name="Matthew McDonnell" userId="S::mmcdon14@syr.edu::6064bdf4-b1de-48a9-837c-a80e5a47b423" providerId="AD" clId="Web-{3AB67BFF-7E1E-4CCB-D0E9-0C0E23D494EB}" dt="2020-09-01T23:10:08.656" v="184" actId="1076"/>
        <pc:sldMkLst>
          <pc:docMk/>
          <pc:sldMk cId="3586533492" sldId="270"/>
        </pc:sldMkLst>
        <pc:spChg chg="mod">
          <ac:chgData name="Matthew McDonnell" userId="S::mmcdon14@syr.edu::6064bdf4-b1de-48a9-837c-a80e5a47b423" providerId="AD" clId="Web-{3AB67BFF-7E1E-4CCB-D0E9-0C0E23D494EB}" dt="2020-09-01T23:10:08.656" v="184" actId="1076"/>
          <ac:spMkLst>
            <pc:docMk/>
            <pc:sldMk cId="3586533492" sldId="270"/>
            <ac:spMk id="2" creationId="{287259AB-1B06-4A26-9A72-21AA40D5B0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2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59" r:id="rId6"/>
    <p:sldLayoutId id="2147483764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66191FBE-A8B3-4167-83D2-D5E5264F6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80EDE-8D15-4B81-A811-8C9ED62A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NBA Shots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069BA-046E-47BD-A5EE-6CE15D57A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484914"/>
            <a:ext cx="10668000" cy="13110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Michael </a:t>
            </a:r>
            <a:r>
              <a:rPr lang="en-US" err="1">
                <a:solidFill>
                  <a:srgbClr val="FFFFFF"/>
                </a:solidFill>
              </a:rPr>
              <a:t>Armesto</a:t>
            </a:r>
            <a:r>
              <a:rPr lang="en-US">
                <a:solidFill>
                  <a:srgbClr val="FFFFFF"/>
                </a:solidFill>
              </a:rPr>
              <a:t>, David Doman, </a:t>
            </a:r>
            <a:r>
              <a:rPr lang="en-US" err="1">
                <a:solidFill>
                  <a:srgbClr val="FFFFFF"/>
                </a:solidFill>
              </a:rPr>
              <a:t>N’Dea</a:t>
            </a:r>
            <a:r>
              <a:rPr lang="en-US">
                <a:solidFill>
                  <a:srgbClr val="FFFFFF"/>
                </a:solidFill>
              </a:rPr>
              <a:t> Jackson, Matthew McDonnell</a:t>
            </a:r>
          </a:p>
        </p:txBody>
      </p:sp>
    </p:spTree>
    <p:extLst>
      <p:ext uri="{BB962C8B-B14F-4D97-AF65-F5344CB8AC3E}">
        <p14:creationId xmlns:p14="http://schemas.microsoft.com/office/powerpoint/2010/main" val="384012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DC5-4121-4351-AAA4-AF20A2CE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3" y="1221857"/>
            <a:ext cx="9144000" cy="126364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Player Type Four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F841B7E-EF2A-460B-85E8-E952DF043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4" t="4489" r="17963" b="6530"/>
          <a:stretch/>
        </p:blipFill>
        <p:spPr>
          <a:xfrm>
            <a:off x="5701003" y="279918"/>
            <a:ext cx="5980923" cy="61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4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59E4-1A08-492F-8783-01432402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61" y="553844"/>
            <a:ext cx="9144000" cy="126364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Evaluation of Clustering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E88B-7928-447A-86E2-1960BA5A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456163"/>
            <a:ext cx="5329547" cy="3945674"/>
          </a:xfrm>
        </p:spPr>
        <p:txBody>
          <a:bodyPr>
            <a:normAutofit/>
          </a:bodyPr>
          <a:lstStyle/>
          <a:p>
            <a:r>
              <a:rPr lang="en-US" dirty="0"/>
              <a:t>Of 187 players with &gt;= 3 seasons of data 84% were clustered as same type each year</a:t>
            </a:r>
          </a:p>
          <a:p>
            <a:r>
              <a:rPr lang="en-US" dirty="0"/>
              <a:t>Number of each player type per roster correlated with season wins in linear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HAC Clustering</a:t>
            </a:r>
          </a:p>
          <a:p>
            <a:pPr lvl="1"/>
            <a:r>
              <a:rPr lang="en-US" dirty="0"/>
              <a:t>RMSE: 11.3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3CA5F-7A2D-4CAE-8692-E66E9DD4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7" y="1434791"/>
            <a:ext cx="6060034" cy="43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5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haroni"/>
              </a:rPr>
              <a:t>Support Vector Machine Analysis</a:t>
            </a:r>
            <a:endParaRPr 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AC96A-2BA5-4B33-8669-CEA20752B438}"/>
              </a:ext>
            </a:extLst>
          </p:cNvPr>
          <p:cNvSpPr txBox="1"/>
          <p:nvPr/>
        </p:nvSpPr>
        <p:spPr>
          <a:xfrm>
            <a:off x="468352" y="1490546"/>
            <a:ext cx="65346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Predicting a win or loss depending on home/away location status and opponent: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9C06F-0864-4387-8DCD-842E6089886A}"/>
              </a:ext>
            </a:extLst>
          </p:cNvPr>
          <p:cNvSpPr txBox="1"/>
          <p:nvPr/>
        </p:nvSpPr>
        <p:spPr>
          <a:xfrm>
            <a:off x="784303" y="2559205"/>
            <a:ext cx="54380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Right-side shows difficulty in the model's predictive zoning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BAE1-CA48-441A-A685-C584DAD7EE74}"/>
              </a:ext>
            </a:extLst>
          </p:cNvPr>
          <p:cNvSpPr txBox="1"/>
          <p:nvPr/>
        </p:nvSpPr>
        <p:spPr>
          <a:xfrm>
            <a:off x="784303" y="3432717"/>
            <a:ext cx="54380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Left-side shows points that are too easy to predict so offer no help to the modeling 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5D4E5-585E-478A-A537-887EF98DC894}"/>
              </a:ext>
            </a:extLst>
          </p:cNvPr>
          <p:cNvSpPr txBox="1"/>
          <p:nvPr/>
        </p:nvSpPr>
        <p:spPr>
          <a:xfrm>
            <a:off x="784303" y="4296936"/>
            <a:ext cx="5438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Important to utilize the cost coefficient (C) to find a compromise that works for the model</a:t>
            </a:r>
          </a:p>
        </p:txBody>
      </p:sp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88020F-DB4B-4DFC-A25A-8E3939CA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25" y="1492404"/>
            <a:ext cx="37414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3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4463-8EAC-42BC-B10B-6CF2B7CA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85" y="1518531"/>
            <a:ext cx="3010829" cy="17414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i="1">
                <a:ea typeface="+mn-lt"/>
                <a:cs typeface="+mn-lt"/>
              </a:rPr>
              <a:t>Prediction          L        W </a:t>
            </a: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i="1">
                <a:ea typeface="+mn-lt"/>
                <a:cs typeface="+mn-lt"/>
              </a:rPr>
              <a:t>         L              77       69</a:t>
            </a: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i="1">
                <a:ea typeface="+mn-lt"/>
                <a:cs typeface="+mn-lt"/>
              </a:rPr>
              <a:t>         W            42      111</a:t>
            </a: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i="1">
                <a:ea typeface="+mn-lt"/>
                <a:cs typeface="+mn-lt"/>
              </a:rPr>
              <a:t>             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8BC0E-0A55-4F4E-ADF7-9ED1F8146650}"/>
              </a:ext>
            </a:extLst>
          </p:cNvPr>
          <p:cNvSpPr txBox="1"/>
          <p:nvPr/>
        </p:nvSpPr>
        <p:spPr>
          <a:xfrm>
            <a:off x="536885" y="3612763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Accuracy: 62.9%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FC535-69B1-43D3-803C-6100261F6149}"/>
              </a:ext>
            </a:extLst>
          </p:cNvPr>
          <p:cNvSpPr txBox="1"/>
          <p:nvPr/>
        </p:nvSpPr>
        <p:spPr>
          <a:xfrm>
            <a:off x="536885" y="4105275"/>
            <a:ext cx="340298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No Information Rate: 60.2%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90395-6317-4783-99E5-CC7430FF335B}"/>
              </a:ext>
            </a:extLst>
          </p:cNvPr>
          <p:cNvSpPr txBox="1"/>
          <p:nvPr/>
        </p:nvSpPr>
        <p:spPr>
          <a:xfrm>
            <a:off x="536884" y="4572714"/>
            <a:ext cx="356095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Balanced Accuracy: 63.2%</a:t>
            </a:r>
          </a:p>
        </p:txBody>
      </p:sp>
      <p:pic>
        <p:nvPicPr>
          <p:cNvPr id="9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4458180-CA76-4D7D-B430-7BD9D327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304" y="1522050"/>
            <a:ext cx="6739052" cy="47287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6B805F-A5AD-4AD9-B1CB-BD75AD38A3B6}"/>
              </a:ext>
            </a:extLst>
          </p:cNvPr>
          <p:cNvSpPr txBox="1">
            <a:spLocks/>
          </p:cNvSpPr>
          <p:nvPr/>
        </p:nvSpPr>
        <p:spPr>
          <a:xfrm>
            <a:off x="385056" y="608605"/>
            <a:ext cx="9144000" cy="7184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haroni"/>
                <a:cs typeface="Aharoni"/>
              </a:rPr>
              <a:t>Confusion Matrix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4973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haroni"/>
              </a:rPr>
              <a:t>Support Vector Machine Analysis</a:t>
            </a:r>
            <a:endParaRPr 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AC96A-2BA5-4B33-8669-CEA20752B438}"/>
              </a:ext>
            </a:extLst>
          </p:cNvPr>
          <p:cNvSpPr txBox="1"/>
          <p:nvPr/>
        </p:nvSpPr>
        <p:spPr>
          <a:xfrm>
            <a:off x="626503" y="1418659"/>
            <a:ext cx="43348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Predicting a successful shot attempt depending on situational variables: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BAE1-CA48-441A-A685-C584DAD7EE74}"/>
              </a:ext>
            </a:extLst>
          </p:cNvPr>
          <p:cNvSpPr txBox="1"/>
          <p:nvPr/>
        </p:nvSpPr>
        <p:spPr>
          <a:xfrm>
            <a:off x="784303" y="3432717"/>
            <a:ext cx="5438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5D4E5-585E-478A-A537-887EF98DC894}"/>
              </a:ext>
            </a:extLst>
          </p:cNvPr>
          <p:cNvSpPr txBox="1"/>
          <p:nvPr/>
        </p:nvSpPr>
        <p:spPr>
          <a:xfrm>
            <a:off x="784303" y="4296936"/>
            <a:ext cx="5438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5B98-6E2F-4394-B697-5F8A9BCF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84" y="2611210"/>
            <a:ext cx="5469355" cy="2359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 i="1">
                <a:ea typeface="+mn-lt"/>
                <a:cs typeface="+mn-lt"/>
              </a:rPr>
              <a:t>Prediction              made        missed</a:t>
            </a: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 i="1">
                <a:ea typeface="+mn-lt"/>
                <a:cs typeface="+mn-lt"/>
              </a:rPr>
              <a:t>      made                103             28</a:t>
            </a: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 i="1">
                <a:ea typeface="+mn-lt"/>
                <a:cs typeface="+mn-lt"/>
              </a:rPr>
              <a:t>      missed              34             134</a:t>
            </a: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i="1">
                <a:ea typeface="+mn-lt"/>
                <a:cs typeface="+mn-lt"/>
              </a:rPr>
              <a:t>             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1D89F-BEBE-47E5-95E3-E24784BCCB36}"/>
              </a:ext>
            </a:extLst>
          </p:cNvPr>
          <p:cNvSpPr txBox="1"/>
          <p:nvPr/>
        </p:nvSpPr>
        <p:spPr>
          <a:xfrm>
            <a:off x="629249" y="4374763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Accuracy: 79.3%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F1559-46F1-4BA9-AA60-8EF83258F4A2}"/>
              </a:ext>
            </a:extLst>
          </p:cNvPr>
          <p:cNvSpPr txBox="1"/>
          <p:nvPr/>
        </p:nvSpPr>
        <p:spPr>
          <a:xfrm>
            <a:off x="629249" y="4867275"/>
            <a:ext cx="340298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No Information Rate: 54.2%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BEB6A-E6A6-4632-9A3B-322B91FCA662}"/>
              </a:ext>
            </a:extLst>
          </p:cNvPr>
          <p:cNvSpPr txBox="1"/>
          <p:nvPr/>
        </p:nvSpPr>
        <p:spPr>
          <a:xfrm>
            <a:off x="629248" y="5420978"/>
            <a:ext cx="356095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Balanced Accuracy: 79.0%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303B5-E06A-4D37-851B-24A704A88CDF}"/>
              </a:ext>
            </a:extLst>
          </p:cNvPr>
          <p:cNvSpPr txBox="1"/>
          <p:nvPr/>
        </p:nvSpPr>
        <p:spPr>
          <a:xfrm>
            <a:off x="629247" y="5996072"/>
            <a:ext cx="356095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P-Value: 2e-16</a:t>
            </a:r>
          </a:p>
        </p:txBody>
      </p:sp>
      <p:pic>
        <p:nvPicPr>
          <p:cNvPr id="9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69C076C5-E34A-4AB7-B397-E13F4FD8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80" y="1793528"/>
            <a:ext cx="6725727" cy="45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Decision Tree – Shot Result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0903E-828D-465C-AD57-F2A82172A2F8}"/>
              </a:ext>
            </a:extLst>
          </p:cNvPr>
          <p:cNvSpPr txBox="1"/>
          <p:nvPr/>
        </p:nvSpPr>
        <p:spPr>
          <a:xfrm>
            <a:off x="265289" y="1290696"/>
            <a:ext cx="4483570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Importance:</a:t>
            </a:r>
          </a:p>
          <a:p>
            <a:pPr marL="800100" lvl="1" indent="-342900">
              <a:buAutoNum type="arabicPeriod"/>
            </a:pPr>
            <a:r>
              <a:rPr lang="en-US" err="1"/>
              <a:t>ZoneRange</a:t>
            </a:r>
          </a:p>
          <a:p>
            <a:pPr marL="800100" lvl="1" indent="-342900">
              <a:buAutoNum type="arabicPeriod"/>
            </a:pPr>
            <a:r>
              <a:rPr lang="en-US" err="1">
                <a:ea typeface="+mn-lt"/>
                <a:cs typeface="+mn-lt"/>
              </a:rPr>
              <a:t>SHOT_DISTkbucket</a:t>
            </a:r>
            <a:r>
              <a:rPr lang="en-US">
                <a:ea typeface="+mn-lt"/>
                <a:cs typeface="+mn-lt"/>
              </a:rPr>
              <a:t>  </a:t>
            </a:r>
          </a:p>
          <a:p>
            <a:pPr marL="800100" lvl="1" indent="-342900">
              <a:buAutoNum type="arabicPeriod"/>
            </a:pPr>
            <a:r>
              <a:rPr lang="en-US" err="1">
                <a:ea typeface="+mn-lt"/>
                <a:cs typeface="+mn-lt"/>
              </a:rPr>
              <a:t>shotclockbucket</a:t>
            </a:r>
            <a:endParaRPr lang="en-US" err="1"/>
          </a:p>
          <a:p>
            <a:pPr marL="800100" lvl="1" indent="-342900">
              <a:buAutoNum type="arabicPeriod"/>
            </a:pPr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pPr algn="ctr"/>
            <a:r>
              <a:rPr lang="en-US" sz="2400" b="1">
                <a:ea typeface="+mn-lt"/>
                <a:cs typeface="+mn-lt"/>
              </a:rPr>
              <a:t>       Confusion Matrix</a:t>
            </a:r>
          </a:p>
          <a:p>
            <a:r>
              <a:rPr lang="en-US">
                <a:ea typeface="+mn-lt"/>
                <a:cs typeface="+mn-lt"/>
              </a:rPr>
              <a:t>                     </a:t>
            </a:r>
            <a:r>
              <a:rPr lang="en-US" i="1">
                <a:ea typeface="+mn-lt"/>
                <a:cs typeface="+mn-lt"/>
              </a:rPr>
              <a:t> made      missed      Sum</a:t>
            </a:r>
          </a:p>
          <a:p>
            <a:r>
              <a:rPr lang="en-US">
                <a:ea typeface="+mn-lt"/>
                <a:cs typeface="+mn-lt"/>
              </a:rPr>
              <a:t>       </a:t>
            </a:r>
            <a:r>
              <a:rPr lang="en-US" i="1">
                <a:ea typeface="+mn-lt"/>
                <a:cs typeface="+mn-lt"/>
              </a:rPr>
              <a:t>made</a:t>
            </a:r>
            <a:r>
              <a:rPr lang="en-US">
                <a:ea typeface="+mn-lt"/>
                <a:cs typeface="+mn-lt"/>
              </a:rPr>
              <a:t>     </a:t>
            </a:r>
            <a:r>
              <a:rPr lang="en-US" b="1">
                <a:ea typeface="+mn-lt"/>
                <a:cs typeface="+mn-lt"/>
              </a:rPr>
              <a:t>  6,334</a:t>
            </a:r>
            <a:r>
              <a:rPr lang="en-US">
                <a:ea typeface="+mn-lt"/>
                <a:cs typeface="+mn-lt"/>
              </a:rPr>
              <a:t>       4,876      11,210</a:t>
            </a:r>
          </a:p>
          <a:p>
            <a:r>
              <a:rPr lang="en-US">
                <a:ea typeface="+mn-lt"/>
                <a:cs typeface="+mn-lt"/>
              </a:rPr>
              <a:t>       </a:t>
            </a:r>
            <a:r>
              <a:rPr lang="en-US" i="1">
                <a:ea typeface="+mn-lt"/>
                <a:cs typeface="+mn-lt"/>
              </a:rPr>
              <a:t>missed</a:t>
            </a:r>
            <a:r>
              <a:rPr lang="en-US">
                <a:ea typeface="+mn-lt"/>
                <a:cs typeface="+mn-lt"/>
              </a:rPr>
              <a:t>    7,478       </a:t>
            </a:r>
            <a:r>
              <a:rPr lang="en-US" b="1">
                <a:ea typeface="+mn-lt"/>
                <a:cs typeface="+mn-lt"/>
              </a:rPr>
              <a:t>11,838</a:t>
            </a:r>
            <a:r>
              <a:rPr lang="en-US">
                <a:ea typeface="+mn-lt"/>
                <a:cs typeface="+mn-lt"/>
              </a:rPr>
              <a:t>     19,316</a:t>
            </a:r>
          </a:p>
          <a:p>
            <a:r>
              <a:rPr lang="en-US">
                <a:ea typeface="+mn-lt"/>
                <a:cs typeface="+mn-lt"/>
              </a:rPr>
              <a:t>       </a:t>
            </a:r>
            <a:r>
              <a:rPr lang="en-US" i="1">
                <a:ea typeface="+mn-lt"/>
                <a:cs typeface="+mn-lt"/>
              </a:rPr>
              <a:t>Sum</a:t>
            </a:r>
            <a:r>
              <a:rPr lang="en-US">
                <a:ea typeface="+mn-lt"/>
                <a:cs typeface="+mn-lt"/>
              </a:rPr>
              <a:t>       13,812      16,714     30,526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Prediction Accuracy: 59.53%</a:t>
            </a:r>
          </a:p>
          <a:p>
            <a:pPr lvl="1"/>
            <a:endParaRPr lang="en-US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CA75F3-0732-4600-8562-1D9F9FDB5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414" y="1545409"/>
            <a:ext cx="7115872" cy="4882445"/>
          </a:xfrm>
        </p:spPr>
      </p:pic>
    </p:spTree>
    <p:extLst>
      <p:ext uri="{BB962C8B-B14F-4D97-AF65-F5344CB8AC3E}">
        <p14:creationId xmlns:p14="http://schemas.microsoft.com/office/powerpoint/2010/main" val="33195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Decision Tree – Shot Result</a:t>
            </a: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CAF34-8F4A-4607-A785-16E26395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889" y="1516928"/>
            <a:ext cx="7060784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0903E-828D-465C-AD57-F2A82172A2F8}"/>
              </a:ext>
            </a:extLst>
          </p:cNvPr>
          <p:cNvSpPr txBox="1"/>
          <p:nvPr/>
        </p:nvSpPr>
        <p:spPr>
          <a:xfrm>
            <a:off x="265289" y="1290696"/>
            <a:ext cx="448357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Importance:</a:t>
            </a:r>
          </a:p>
          <a:p>
            <a:pPr marL="800100" lvl="1" indent="-342900">
              <a:buAutoNum type="arabicPeriod"/>
            </a:pPr>
            <a:r>
              <a:rPr lang="en-US" err="1"/>
              <a:t>ZoneBASIC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SHOT_DIST</a:t>
            </a:r>
          </a:p>
          <a:p>
            <a:pPr marL="800100" lvl="1" indent="-342900">
              <a:buAutoNum type="arabicPeriod"/>
            </a:pPr>
            <a:r>
              <a:rPr lang="en-US" err="1"/>
              <a:t>ZoneRange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CLOSE_DEF_DIST</a:t>
            </a:r>
          </a:p>
          <a:p>
            <a:pPr marL="800100" lvl="1" indent="-342900">
              <a:buAutoNum type="arabicPeriod"/>
            </a:pPr>
            <a:r>
              <a:rPr lang="en-US" err="1"/>
              <a:t>Shotclock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TOUCH_TIME</a:t>
            </a:r>
          </a:p>
          <a:p>
            <a:pPr marL="800100" lvl="1" indent="-342900">
              <a:buAutoNum type="arabicPeriod"/>
            </a:pPr>
            <a:r>
              <a:rPr lang="en-US"/>
              <a:t>Dribbles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algn="ctr"/>
            <a:r>
              <a:rPr lang="en-US" sz="2400" b="1">
                <a:ea typeface="+mn-lt"/>
                <a:cs typeface="+mn-lt"/>
              </a:rPr>
              <a:t>       Confusion Matrix</a:t>
            </a:r>
          </a:p>
          <a:p>
            <a:r>
              <a:rPr lang="en-US">
                <a:ea typeface="+mn-lt"/>
                <a:cs typeface="+mn-lt"/>
              </a:rPr>
              <a:t>                     </a:t>
            </a:r>
            <a:r>
              <a:rPr lang="en-US" i="1">
                <a:ea typeface="+mn-lt"/>
                <a:cs typeface="+mn-lt"/>
              </a:rPr>
              <a:t> made      missed      Sum</a:t>
            </a:r>
          </a:p>
          <a:p>
            <a:r>
              <a:rPr lang="en-US">
                <a:ea typeface="+mn-lt"/>
                <a:cs typeface="+mn-lt"/>
              </a:rPr>
              <a:t>       </a:t>
            </a:r>
            <a:r>
              <a:rPr lang="en-US" i="1">
                <a:ea typeface="+mn-lt"/>
                <a:cs typeface="+mn-lt"/>
              </a:rPr>
              <a:t>made</a:t>
            </a:r>
            <a:r>
              <a:rPr lang="en-US">
                <a:ea typeface="+mn-lt"/>
                <a:cs typeface="+mn-lt"/>
              </a:rPr>
              <a:t>     </a:t>
            </a:r>
            <a:r>
              <a:rPr lang="en-US" b="1">
                <a:ea typeface="+mn-lt"/>
                <a:cs typeface="+mn-lt"/>
              </a:rPr>
              <a:t> 4,535</a:t>
            </a:r>
            <a:r>
              <a:rPr lang="en-US">
                <a:ea typeface="+mn-lt"/>
                <a:cs typeface="+mn-lt"/>
              </a:rPr>
              <a:t>        2,207      6,742</a:t>
            </a:r>
          </a:p>
          <a:p>
            <a:r>
              <a:rPr lang="en-US">
                <a:ea typeface="+mn-lt"/>
                <a:cs typeface="+mn-lt"/>
              </a:rPr>
              <a:t>       </a:t>
            </a:r>
            <a:r>
              <a:rPr lang="en-US" i="1">
                <a:ea typeface="+mn-lt"/>
                <a:cs typeface="+mn-lt"/>
              </a:rPr>
              <a:t>missed</a:t>
            </a:r>
            <a:r>
              <a:rPr lang="en-US">
                <a:ea typeface="+mn-lt"/>
                <a:cs typeface="+mn-lt"/>
              </a:rPr>
              <a:t>    9,277      </a:t>
            </a:r>
            <a:r>
              <a:rPr lang="en-US" b="1">
                <a:ea typeface="+mn-lt"/>
                <a:cs typeface="+mn-lt"/>
              </a:rPr>
              <a:t>14,507</a:t>
            </a:r>
            <a:r>
              <a:rPr lang="en-US">
                <a:ea typeface="+mn-lt"/>
                <a:cs typeface="+mn-lt"/>
              </a:rPr>
              <a:t>     23,784</a:t>
            </a:r>
          </a:p>
          <a:p>
            <a:r>
              <a:rPr lang="en-US">
                <a:ea typeface="+mn-lt"/>
                <a:cs typeface="+mn-lt"/>
              </a:rPr>
              <a:t>       </a:t>
            </a:r>
            <a:r>
              <a:rPr lang="en-US" i="1">
                <a:ea typeface="+mn-lt"/>
                <a:cs typeface="+mn-lt"/>
              </a:rPr>
              <a:t>Sum</a:t>
            </a:r>
            <a:r>
              <a:rPr lang="en-US">
                <a:ea typeface="+mn-lt"/>
                <a:cs typeface="+mn-lt"/>
              </a:rPr>
              <a:t>       13,812     16,714     30,526</a:t>
            </a:r>
            <a:endParaRPr lang="en-US"/>
          </a:p>
          <a:p>
            <a:endParaRPr lang="en-US"/>
          </a:p>
          <a:p>
            <a:r>
              <a:rPr lang="en-US"/>
              <a:t>Prediction Accuracy: 62.38%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Decision Tree – Win/Loss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0903E-828D-465C-AD57-F2A82172A2F8}"/>
              </a:ext>
            </a:extLst>
          </p:cNvPr>
          <p:cNvSpPr txBox="1"/>
          <p:nvPr/>
        </p:nvSpPr>
        <p:spPr>
          <a:xfrm>
            <a:off x="265289" y="1290696"/>
            <a:ext cx="4483570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Importance:</a:t>
            </a:r>
          </a:p>
          <a:p>
            <a:pPr marL="800100" lvl="1" indent="-342900">
              <a:buAutoNum type="arabicPeriod"/>
            </a:pPr>
            <a:r>
              <a:rPr lang="en-US"/>
              <a:t>Opponent</a:t>
            </a:r>
          </a:p>
          <a:p>
            <a:pPr marL="800100" lvl="1" indent="-342900">
              <a:buAutoNum type="arabicPeriod"/>
            </a:pPr>
            <a:r>
              <a:rPr lang="en-US"/>
              <a:t>Location</a:t>
            </a:r>
          </a:p>
          <a:p>
            <a:pPr marL="800100" lvl="1" indent="-342900">
              <a:buAutoNum type="arabicPeriod"/>
            </a:pPr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pPr algn="ctr"/>
            <a:r>
              <a:rPr lang="en-US" sz="2400" b="1">
                <a:ea typeface="+mn-lt"/>
                <a:cs typeface="+mn-lt"/>
              </a:rPr>
              <a:t>      </a:t>
            </a:r>
            <a:endParaRPr lang="en-US"/>
          </a:p>
          <a:p>
            <a:pPr algn="ctr"/>
            <a:r>
              <a:rPr lang="en-US" sz="2400" b="1">
                <a:ea typeface="+mn-lt"/>
                <a:cs typeface="+mn-lt"/>
              </a:rPr>
              <a:t> Confusion Matrix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           </a:t>
            </a:r>
            <a:r>
              <a:rPr lang="en-US" i="1">
                <a:ea typeface="+mn-lt"/>
                <a:cs typeface="+mn-lt"/>
              </a:rPr>
              <a:t>   L              W          Sum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 </a:t>
            </a:r>
            <a:r>
              <a:rPr lang="en-US" i="1">
                <a:ea typeface="+mn-lt"/>
                <a:cs typeface="+mn-lt"/>
              </a:rPr>
              <a:t>L</a:t>
            </a:r>
            <a:r>
              <a:rPr lang="en-US">
                <a:ea typeface="+mn-lt"/>
                <a:cs typeface="+mn-lt"/>
              </a:rPr>
              <a:t>     </a:t>
            </a:r>
            <a:r>
              <a:rPr lang="en-US" b="1">
                <a:ea typeface="+mn-lt"/>
                <a:cs typeface="+mn-lt"/>
              </a:rPr>
              <a:t>   8,102 </a:t>
            </a:r>
            <a:r>
              <a:rPr lang="en-US">
                <a:ea typeface="+mn-lt"/>
                <a:cs typeface="+mn-lt"/>
              </a:rPr>
              <a:t>       3,734      11,836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 </a:t>
            </a:r>
            <a:r>
              <a:rPr lang="en-US" i="1">
                <a:ea typeface="+mn-lt"/>
                <a:cs typeface="+mn-lt"/>
              </a:rPr>
              <a:t>W</a:t>
            </a:r>
            <a:r>
              <a:rPr lang="en-US">
                <a:ea typeface="+mn-lt"/>
                <a:cs typeface="+mn-lt"/>
              </a:rPr>
              <a:t>        7,093       </a:t>
            </a:r>
            <a:r>
              <a:rPr lang="en-US" b="1">
                <a:ea typeface="+mn-lt"/>
                <a:cs typeface="+mn-lt"/>
              </a:rPr>
              <a:t>11,597</a:t>
            </a:r>
            <a:r>
              <a:rPr lang="en-US">
                <a:ea typeface="+mn-lt"/>
                <a:cs typeface="+mn-lt"/>
              </a:rPr>
              <a:t>     18,690</a:t>
            </a:r>
          </a:p>
          <a:p>
            <a:r>
              <a:rPr lang="en-US">
                <a:ea typeface="+mn-lt"/>
                <a:cs typeface="+mn-lt"/>
              </a:rPr>
              <a:t>        </a:t>
            </a:r>
            <a:r>
              <a:rPr lang="en-US" i="1">
                <a:ea typeface="+mn-lt"/>
                <a:cs typeface="+mn-lt"/>
              </a:rPr>
              <a:t>Sum</a:t>
            </a:r>
            <a:r>
              <a:rPr lang="en-US">
                <a:ea typeface="+mn-lt"/>
                <a:cs typeface="+mn-lt"/>
              </a:rPr>
              <a:t>     15,195      15,331      30,526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/>
              <a:t>Prediction Accuracy: 64.54%</a:t>
            </a:r>
          </a:p>
          <a:p>
            <a:pPr lvl="1"/>
            <a:endParaRPr lang="en-US"/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A1C752-2E6B-4287-B413-C33388B7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77" y="1387957"/>
            <a:ext cx="7201336" cy="47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5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haroni"/>
              </a:rPr>
              <a:t>Association Rule Mining</a:t>
            </a:r>
          </a:p>
        </p:txBody>
      </p:sp>
      <p:pic>
        <p:nvPicPr>
          <p:cNvPr id="4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5B0CC21-9A68-430A-BD94-3DFD368B9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356" y="574110"/>
            <a:ext cx="5514739" cy="569934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9C5D-4747-4F14-90E4-C64573412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Unspecified "RHS"</a:t>
            </a:r>
          </a:p>
          <a:p>
            <a:r>
              <a:rPr lang="en-US"/>
              <a:t>- Irrelevant columns included</a:t>
            </a:r>
          </a:p>
          <a:p>
            <a:r>
              <a:rPr lang="en-US"/>
              <a:t>- Didn't give us any useful information about our data</a:t>
            </a:r>
          </a:p>
        </p:txBody>
      </p:sp>
    </p:spTree>
    <p:extLst>
      <p:ext uri="{BB962C8B-B14F-4D97-AF65-F5344CB8AC3E}">
        <p14:creationId xmlns:p14="http://schemas.microsoft.com/office/powerpoint/2010/main" val="357564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469"/>
            <a:ext cx="3821113" cy="1524000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Association Rule Mining – Missed Shots (RHS)</a:t>
            </a:r>
            <a:endParaRPr lang="en-US"/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FC59729-F8BE-4D72-8A41-A60D4528E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504" y="751562"/>
            <a:ext cx="6467869" cy="53444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B839-72BF-4C2A-A371-87D5A69E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385168"/>
            <a:ext cx="3821113" cy="3236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Created a "test" dataset and removed columns:</a:t>
            </a:r>
          </a:p>
          <a:p>
            <a:r>
              <a:rPr lang="en-US" b="1"/>
              <a:t>- FGM</a:t>
            </a:r>
          </a:p>
          <a:p>
            <a:r>
              <a:rPr lang="en-US" b="1"/>
              <a:t>- PTS</a:t>
            </a:r>
          </a:p>
          <a:p>
            <a:r>
              <a:rPr lang="en-US" b="1"/>
              <a:t>- </a:t>
            </a:r>
            <a:r>
              <a:rPr lang="en-US" b="1" err="1"/>
              <a:t>typeEvent</a:t>
            </a:r>
            <a:endParaRPr lang="en-US" b="1"/>
          </a:p>
          <a:p>
            <a:r>
              <a:rPr lang="en-US" b="1"/>
              <a:t>- </a:t>
            </a:r>
            <a:r>
              <a:rPr lang="en-US" b="1" err="1"/>
              <a:t>isShotAttempted</a:t>
            </a:r>
            <a:endParaRPr lang="en-US" b="1"/>
          </a:p>
          <a:p>
            <a:r>
              <a:rPr lang="en-US" b="1"/>
              <a:t>- </a:t>
            </a:r>
            <a:r>
              <a:rPr lang="en-US" b="1" err="1"/>
              <a:t>isShotMade</a:t>
            </a:r>
            <a:endParaRPr lang="en-US" b="1"/>
          </a:p>
          <a:p>
            <a:r>
              <a:rPr lang="en-US" b="1"/>
              <a:t>Specified "</a:t>
            </a:r>
            <a:r>
              <a:rPr lang="en-US" b="1" err="1"/>
              <a:t>SHOT_Result</a:t>
            </a:r>
            <a:r>
              <a:rPr lang="en-US" b="1"/>
              <a:t> = missed" as the </a:t>
            </a:r>
            <a:r>
              <a:rPr lang="en-US" b="1" err="1"/>
              <a:t>rhs</a:t>
            </a:r>
            <a:r>
              <a:rPr lang="en-US" b="1"/>
              <a:t> of the </a:t>
            </a:r>
            <a:r>
              <a:rPr lang="en-US" b="1" err="1"/>
              <a:t>apriori</a:t>
            </a:r>
          </a:p>
          <a:p>
            <a:endParaRPr lang="en-US"/>
          </a:p>
          <a:p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87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/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Brief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4463-8EAC-42BC-B10B-6CF2B7CA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1"/>
            <a:ext cx="6260237" cy="472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Sourced from Kaggle</a:t>
            </a:r>
          </a:p>
          <a:p>
            <a:r>
              <a:rPr lang="en-US" dirty="0"/>
              <a:t>122,106 rows &amp; 30 columns</a:t>
            </a:r>
          </a:p>
          <a:p>
            <a:r>
              <a:rPr lang="en-US" dirty="0"/>
              <a:t>Situational variables (dribbles, distance from hoop) and scenario variables (opponent, venue location)</a:t>
            </a:r>
          </a:p>
          <a:p>
            <a:r>
              <a:rPr lang="en-US" dirty="0"/>
              <a:t>Some data cleaning was performed such as changing variable types and discretizing certain variables</a:t>
            </a:r>
          </a:p>
          <a:p>
            <a:r>
              <a:rPr lang="en-US" dirty="0"/>
              <a:t>Some random sampling was used to perform more efficient SVM 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E3D40-2BB5-49BD-930C-456E6572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7" y="1940768"/>
            <a:ext cx="4988086" cy="33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B528-F71F-4501-9437-3D1FEC2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 – Made Shots (RHS)</a:t>
            </a:r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8A8F54D-B466-4B89-B3EF-A83D19BD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779" y="615864"/>
            <a:ext cx="5452961" cy="56158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091C2-F7EA-4F26-B577-4CA241D7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Created a "test" dataset and removed columns: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- FGM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- PTS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- typeEvent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- isShotAttempted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- isShotMade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Specified "SHOT_Result = made" as the rhs of the apriori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/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4463-8EAC-42BC-B10B-6CF2B7CA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1"/>
            <a:ext cx="10668000" cy="472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We found that the SVM analysis was the most effective in predicting whether a shot will be made or not. </a:t>
            </a:r>
          </a:p>
          <a:p>
            <a:r>
              <a:rPr lang="en-US"/>
              <a:t>Decision Trees were the most effective in predicting a win vs. a loss, although the SVM was just slightly lower in predicting accuracy. </a:t>
            </a:r>
          </a:p>
          <a:p>
            <a:r>
              <a:rPr lang="en-US"/>
              <a:t>There may be other attributes that could be valuable to this analysis, such as, a team's record during a particular game, injuries that could affect a team's game plan, travel time for the away team, etc. </a:t>
            </a:r>
          </a:p>
        </p:txBody>
      </p:sp>
    </p:spTree>
    <p:extLst>
      <p:ext uri="{BB962C8B-B14F-4D97-AF65-F5344CB8AC3E}">
        <p14:creationId xmlns:p14="http://schemas.microsoft.com/office/powerpoint/2010/main" val="32765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/>
          <a:lstStyle/>
          <a:p>
            <a:r>
              <a:rPr lang="en-US" dirty="0">
                <a:latin typeface="Aharoni"/>
                <a:cs typeface="Aharoni"/>
              </a:rPr>
              <a:t>Clustering– Player Types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0903E-828D-465C-AD57-F2A82172A2F8}"/>
              </a:ext>
            </a:extLst>
          </p:cNvPr>
          <p:cNvSpPr txBox="1"/>
          <p:nvPr/>
        </p:nvSpPr>
        <p:spPr>
          <a:xfrm>
            <a:off x="265289" y="1290696"/>
            <a:ext cx="41672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Clustered players by offensive style based on shot selection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Shots broken into 5 zones: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Above the Break 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Corner 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Midrange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Restricted Area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 the Paint (non-RA)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Variables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Attempt percentage in each zone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Relative accuracy in each zone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77B3-473C-4731-A341-69395BCB1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t="16734" b="18822"/>
          <a:stretch/>
        </p:blipFill>
        <p:spPr>
          <a:xfrm>
            <a:off x="4254306" y="1728206"/>
            <a:ext cx="7774587" cy="38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6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F55-8D8F-4F5D-A6E8-5D8FB47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66057"/>
            <a:ext cx="9144000" cy="718457"/>
          </a:xfrm>
        </p:spPr>
        <p:txBody>
          <a:bodyPr/>
          <a:lstStyle/>
          <a:p>
            <a:r>
              <a:rPr lang="en-US" dirty="0">
                <a:latin typeface="Aharoni"/>
                <a:cs typeface="Aharoni"/>
              </a:rPr>
              <a:t>Clustering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0903E-828D-465C-AD57-F2A82172A2F8}"/>
              </a:ext>
            </a:extLst>
          </p:cNvPr>
          <p:cNvSpPr txBox="1"/>
          <p:nvPr/>
        </p:nvSpPr>
        <p:spPr>
          <a:xfrm>
            <a:off x="265289" y="1290696"/>
            <a:ext cx="44835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Principal Component Analysis was used due to high correlation in variables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Most impactful variables on PCA were shot attempt percentages by zone, particularly corner and above-break three-pointers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E518-E24E-404E-B9D7-9C7153BA7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3" t="34478" r="2952"/>
          <a:stretch/>
        </p:blipFill>
        <p:spPr>
          <a:xfrm>
            <a:off x="6280727" y="266819"/>
            <a:ext cx="5719875" cy="63243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7437BA-F89A-4968-B6DC-D4883A8F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0" y="3884136"/>
            <a:ext cx="4569985" cy="27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9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98DA-98B3-4F92-89EE-39CF5A4F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15" y="361025"/>
            <a:ext cx="9144000" cy="126364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Cluster by Position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5ACC9BF-4160-4473-BEE0-41DAEE55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8" y="992849"/>
            <a:ext cx="6926543" cy="5179851"/>
          </a:xfrm>
        </p:spPr>
      </p:pic>
    </p:spTree>
    <p:extLst>
      <p:ext uri="{BB962C8B-B14F-4D97-AF65-F5344CB8AC3E}">
        <p14:creationId xmlns:p14="http://schemas.microsoft.com/office/powerpoint/2010/main" val="249798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E119-C700-4589-8AAE-2BC37CA1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481282"/>
            <a:ext cx="5010540" cy="695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HAC Clustering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Euclidean Distancing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7C12327-A637-452F-A625-AC81B5A73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4672" r="12786" b="3115"/>
          <a:stretch/>
        </p:blipFill>
        <p:spPr>
          <a:xfrm>
            <a:off x="658757" y="303115"/>
            <a:ext cx="5217028" cy="5178167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611C99B-5B1F-4F5E-AFFB-D8C208AEF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t="4837" r="14669" b="6236"/>
          <a:stretch/>
        </p:blipFill>
        <p:spPr>
          <a:xfrm>
            <a:off x="6394903" y="303115"/>
            <a:ext cx="5278910" cy="51781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68F85E5-FCDA-48AA-BBA7-553AD3143FBB}"/>
              </a:ext>
            </a:extLst>
          </p:cNvPr>
          <p:cNvSpPr txBox="1">
            <a:spLocks/>
          </p:cNvSpPr>
          <p:nvPr/>
        </p:nvSpPr>
        <p:spPr>
          <a:xfrm>
            <a:off x="6603841" y="5481282"/>
            <a:ext cx="5010540" cy="6955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6666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DC5-4121-4351-AAA4-AF20A2CE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3" y="1221857"/>
            <a:ext cx="9144000" cy="126364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Player Type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59C9-121E-40F7-96C3-A677EC8E8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9" t="4082" r="17671" b="6802"/>
          <a:stretch/>
        </p:blipFill>
        <p:spPr>
          <a:xfrm>
            <a:off x="5430416" y="373224"/>
            <a:ext cx="6027576" cy="6111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586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DC5-4121-4351-AAA4-AF20A2CE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3" y="1221857"/>
            <a:ext cx="9144000" cy="126364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Player Type Two</a:t>
            </a:r>
          </a:p>
        </p:txBody>
      </p:sp>
      <p:pic>
        <p:nvPicPr>
          <p:cNvPr id="4" name="Picture 3" descr="A picture containing person, orange, standing&#10;&#10;Description automatically generated">
            <a:extLst>
              <a:ext uri="{FF2B5EF4-FFF2-40B4-BE49-F238E27FC236}">
                <a16:creationId xmlns:a16="http://schemas.microsoft.com/office/drawing/2014/main" id="{54B49722-A644-4FA8-94A0-00D1AC743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t="4143" r="17237" b="6536"/>
          <a:stretch/>
        </p:blipFill>
        <p:spPr>
          <a:xfrm>
            <a:off x="5592932" y="257453"/>
            <a:ext cx="6036816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DC5-4121-4351-AAA4-AF20A2CE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3" y="1221857"/>
            <a:ext cx="9144000" cy="126364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Player Type Three</a:t>
            </a:r>
          </a:p>
        </p:txBody>
      </p:sp>
      <p:pic>
        <p:nvPicPr>
          <p:cNvPr id="5" name="Picture 4" descr="A picture containing orange, person, standing&#10;&#10;Description automatically generated">
            <a:extLst>
              <a:ext uri="{FF2B5EF4-FFF2-40B4-BE49-F238E27FC236}">
                <a16:creationId xmlns:a16="http://schemas.microsoft.com/office/drawing/2014/main" id="{A868B13C-F5C7-4654-A024-3E402503C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4353" r="17380" b="6667"/>
          <a:stretch/>
        </p:blipFill>
        <p:spPr>
          <a:xfrm>
            <a:off x="5738327" y="377890"/>
            <a:ext cx="6027576" cy="6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81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A74C1A7A52874F8E6B2A0BC944B0B7" ma:contentTypeVersion="8" ma:contentTypeDescription="Create a new document." ma:contentTypeScope="" ma:versionID="709fd7dc1a5859174a8e8926d3df0a4a">
  <xsd:schema xmlns:xsd="http://www.w3.org/2001/XMLSchema" xmlns:xs="http://www.w3.org/2001/XMLSchema" xmlns:p="http://schemas.microsoft.com/office/2006/metadata/properties" xmlns:ns2="a08d3db7-45b6-41e1-830c-081ce0e5fecb" targetNamespace="http://schemas.microsoft.com/office/2006/metadata/properties" ma:root="true" ma:fieldsID="64f2a89f0c806dea2bbab2efeef4c7b1" ns2:_="">
    <xsd:import namespace="a08d3db7-45b6-41e1-830c-081ce0e5f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d3db7-45b6-41e1-830c-081ce0e5f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70369B-F778-4B57-BA62-BC63AC8301B1}">
  <ds:schemaRefs>
    <ds:schemaRef ds:uri="a08d3db7-45b6-41e1-830c-081ce0e5fe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C47D8E-8747-48F8-A9BB-944D2AF5CF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3723EF-1DAF-4468-A13A-257148735C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869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Aharoni</vt:lpstr>
      <vt:lpstr>Arial</vt:lpstr>
      <vt:lpstr>Arial Nova Cond</vt:lpstr>
      <vt:lpstr>Modern Love</vt:lpstr>
      <vt:lpstr>TornVTI</vt:lpstr>
      <vt:lpstr>NBA Shots Analysis</vt:lpstr>
      <vt:lpstr>Brief Background</vt:lpstr>
      <vt:lpstr>Clustering– Player Types</vt:lpstr>
      <vt:lpstr>Clustering</vt:lpstr>
      <vt:lpstr>Cluster by Position</vt:lpstr>
      <vt:lpstr>HAC Clustering Euclidean Distancing</vt:lpstr>
      <vt:lpstr>Player Type One</vt:lpstr>
      <vt:lpstr>Player Type Two</vt:lpstr>
      <vt:lpstr>Player Type Three</vt:lpstr>
      <vt:lpstr>Player Type Four</vt:lpstr>
      <vt:lpstr>Evaluation of Clustering Model</vt:lpstr>
      <vt:lpstr>Support Vector Machine Analysis</vt:lpstr>
      <vt:lpstr>PowerPoint Presentation</vt:lpstr>
      <vt:lpstr>Support Vector Machine Analysis</vt:lpstr>
      <vt:lpstr>Decision Tree – Shot Result</vt:lpstr>
      <vt:lpstr>Decision Tree – Shot Result</vt:lpstr>
      <vt:lpstr>Decision Tree – Win/Loss</vt:lpstr>
      <vt:lpstr>Association Rule Mining</vt:lpstr>
      <vt:lpstr>Association Rule Mining – Missed Shots (RHS)</vt:lpstr>
      <vt:lpstr>Association Rule Mining – Made Shots (RHS)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Shots Analysis</dc:title>
  <dc:creator>Michael Armesto</dc:creator>
  <cp:lastModifiedBy>Michael Armesto</cp:lastModifiedBy>
  <cp:revision>1</cp:revision>
  <dcterms:created xsi:type="dcterms:W3CDTF">2020-09-02T21:13:56Z</dcterms:created>
  <dcterms:modified xsi:type="dcterms:W3CDTF">2020-09-02T23:41:06Z</dcterms:modified>
</cp:coreProperties>
</file>