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5" r:id="rId3"/>
    <p:sldId id="432" r:id="rId4"/>
    <p:sldId id="433" r:id="rId5"/>
    <p:sldId id="434" r:id="rId6"/>
    <p:sldId id="435" r:id="rId7"/>
    <p:sldId id="436" r:id="rId8"/>
    <p:sldId id="438" r:id="rId9"/>
    <p:sldId id="439" r:id="rId10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9" autoAdjust="0"/>
    <p:restoredTop sz="94660"/>
  </p:normalViewPr>
  <p:slideViewPr>
    <p:cSldViewPr snapToGrid="0">
      <p:cViewPr>
        <p:scale>
          <a:sx n="76" d="100"/>
          <a:sy n="76" d="100"/>
        </p:scale>
        <p:origin x="-1784" y="-16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F725-14E8-4504-AA8D-58CD92DF42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349A-D0DA-4C90-9E57-BCEA227170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F54D-DC6E-49D1-BEC4-01E3EE7EBA7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F8ED0-5E57-40A8-8263-4F5B28E1AF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615-E1FD-4CCD-B79A-9560A73F1D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A6FB5-B865-4AB5-A7D0-BABB906D8C1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999F-641C-4824-9739-915F0E137D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3DF0-0DD9-4B1E-971B-4D7F00C208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A842-F124-4260-B64F-A275348D192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C6F7-1238-4255-B38C-042CE01AA67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A3ED-6BAC-4D8F-8801-D13E0EB7512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CF8ED0-5E57-40A8-8263-4F5B28E1AF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achecker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229806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CS 451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Software Engineering</a:t>
            </a:r>
            <a:r>
              <a:rPr lang="en-US" altLang="en-US" sz="1800" b="1" dirty="0">
                <a:effectLst/>
              </a:rPr>
              <a:t/>
            </a:r>
            <a:br>
              <a:rPr lang="en-US" altLang="en-US" sz="1800" b="1" dirty="0">
                <a:effectLst/>
              </a:rPr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3200" b="1" dirty="0" smtClean="0">
                <a:solidFill>
                  <a:srgbClr val="0070C0"/>
                </a:solidFill>
              </a:rPr>
              <a:t>Project Overview</a:t>
            </a:r>
            <a:br>
              <a:rPr lang="en-US" altLang="en-US" sz="3200" b="1" dirty="0" smtClean="0">
                <a:solidFill>
                  <a:srgbClr val="0070C0"/>
                </a:solidFill>
              </a:rPr>
            </a:b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649913"/>
            <a:ext cx="2895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 smtClean="0">
                <a:latin typeface="Avant Garde" charset="0"/>
              </a:rPr>
              <a:t>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dirty="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member of a team, you will design </a:t>
            </a:r>
            <a:r>
              <a:rPr lang="en-US" dirty="0"/>
              <a:t>and implement a software application that allows two people to play a game of </a:t>
            </a:r>
            <a:r>
              <a:rPr lang="en-US" dirty="0" smtClean="0"/>
              <a:t>checkers interactively</a:t>
            </a:r>
            <a:r>
              <a:rPr lang="en-US" dirty="0"/>
              <a:t>, from remote locations. </a:t>
            </a:r>
            <a:endParaRPr lang="en-US" dirty="0" smtClean="0"/>
          </a:p>
          <a:p>
            <a:pPr lvl="1"/>
            <a:r>
              <a:rPr lang="en-US" dirty="0"/>
              <a:t>The objective of this project is NOT to develop a </a:t>
            </a:r>
            <a:r>
              <a:rPr lang="en-US" dirty="0" smtClean="0"/>
              <a:t>checkers program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objective </a:t>
            </a:r>
            <a:r>
              <a:rPr lang="en-US" dirty="0"/>
              <a:t>is to develop software that provides an environment for two people to play a game against each other. </a:t>
            </a:r>
            <a:endParaRPr lang="en-US" dirty="0" smtClean="0"/>
          </a:p>
          <a:p>
            <a:r>
              <a:rPr lang="en-US" dirty="0" smtClean="0"/>
              <a:t>Guiding principle: Your </a:t>
            </a:r>
            <a:r>
              <a:rPr lang="en-US" dirty="0"/>
              <a:t>application should attempt to make this interactive experience as close to the physical playing experience as possible. </a:t>
            </a:r>
          </a:p>
          <a:p>
            <a:endParaRPr lang="en-US" sz="2000" dirty="0" smtClean="0"/>
          </a:p>
          <a:p>
            <a:endParaRPr lang="en-US" sz="2000" dirty="0"/>
          </a:p>
          <a:p>
            <a:pPr lvl="0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7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6"/>
            <a:ext cx="8229600" cy="455358"/>
          </a:xfrm>
        </p:spPr>
        <p:txBody>
          <a:bodyPr/>
          <a:lstStyle/>
          <a:p>
            <a:r>
              <a:rPr lang="en-US" dirty="0" smtClean="0"/>
              <a:t>About the Project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673"/>
            <a:ext cx="8229600" cy="4693453"/>
          </a:xfrm>
        </p:spPr>
        <p:txBody>
          <a:bodyPr/>
          <a:lstStyle/>
          <a:p>
            <a:r>
              <a:rPr lang="en-US" dirty="0" smtClean="0"/>
              <a:t>You -- as </a:t>
            </a:r>
            <a:r>
              <a:rPr lang="en-US" dirty="0"/>
              <a:t>a </a:t>
            </a:r>
            <a:r>
              <a:rPr lang="en-US" dirty="0" smtClean="0"/>
              <a:t>group</a:t>
            </a:r>
            <a:r>
              <a:rPr lang="en-US" dirty="0"/>
              <a:t> </a:t>
            </a:r>
            <a:r>
              <a:rPr lang="en-US" dirty="0" smtClean="0"/>
              <a:t>-- must to </a:t>
            </a:r>
            <a:r>
              <a:rPr lang="en-US" dirty="0"/>
              <a:t>decide the features of your application. </a:t>
            </a:r>
            <a:endParaRPr lang="en-US" dirty="0" smtClean="0"/>
          </a:p>
          <a:p>
            <a:r>
              <a:rPr lang="en-US" dirty="0"/>
              <a:t>You can find information about the game of </a:t>
            </a:r>
            <a:r>
              <a:rPr lang="en-US" dirty="0" smtClean="0"/>
              <a:t>checkers (</a:t>
            </a:r>
            <a:r>
              <a:rPr lang="en-US" dirty="0"/>
              <a:t>e.g., legal moves, </a:t>
            </a:r>
            <a:r>
              <a:rPr lang="en-US" dirty="0" smtClean="0"/>
              <a:t>etc</a:t>
            </a:r>
            <a:r>
              <a:rPr lang="en-US" dirty="0"/>
              <a:t>.) at </a:t>
            </a:r>
            <a:r>
              <a:rPr lang="en-US" u="sng" dirty="0">
                <a:hlinkClick r:id="rId2"/>
              </a:rPr>
              <a:t>http:/</a:t>
            </a:r>
            <a:r>
              <a:rPr lang="en-US" u="sng" dirty="0" smtClean="0">
                <a:hlinkClick r:id="rId2"/>
              </a:rPr>
              <a:t>/www.usacheckers.com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</a:t>
            </a:r>
            <a:r>
              <a:rPr lang="en-US" dirty="0"/>
              <a:t>, I can “see” that your software should provide a graphical representation of a </a:t>
            </a:r>
            <a:r>
              <a:rPr lang="en-US" dirty="0" smtClean="0"/>
              <a:t>board</a:t>
            </a:r>
            <a:r>
              <a:rPr lang="en-US" dirty="0"/>
              <a:t>, and support move validations.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the end user to </a:t>
            </a:r>
            <a:r>
              <a:rPr lang="en-US" dirty="0" smtClean="0"/>
              <a:t>“move/slide</a:t>
            </a:r>
            <a:r>
              <a:rPr lang="en-US" dirty="0"/>
              <a:t>” a piece into a new position, and when the move is completed, refresh the board on the opponent’s screen to show the new configuration of the board. </a:t>
            </a:r>
            <a:endParaRPr lang="en-US" dirty="0" smtClean="0"/>
          </a:p>
          <a:p>
            <a:pPr lvl="1"/>
            <a:r>
              <a:rPr lang="en-US" dirty="0" smtClean="0"/>
              <a:t>A move </a:t>
            </a:r>
            <a:r>
              <a:rPr lang="en-US" dirty="0"/>
              <a:t>validation mechanism will ensure that the players observe the rules of the game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0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</a:t>
            </a:r>
            <a:r>
              <a:rPr lang="en-US" dirty="0"/>
              <a:t>be expected to produce the following deliverables</a:t>
            </a:r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dirty="0"/>
              <a:t>Requirements Document</a:t>
            </a:r>
          </a:p>
          <a:p>
            <a:pPr lvl="0"/>
            <a:r>
              <a:rPr lang="en-US" dirty="0"/>
              <a:t>Design Document </a:t>
            </a:r>
          </a:p>
          <a:p>
            <a:pPr lvl="0"/>
            <a:r>
              <a:rPr lang="en-US" dirty="0"/>
              <a:t>Test Case Document</a:t>
            </a:r>
          </a:p>
          <a:p>
            <a:pPr lvl="0"/>
            <a:r>
              <a:rPr lang="en-US" dirty="0"/>
              <a:t>Source Code</a:t>
            </a:r>
          </a:p>
          <a:p>
            <a:pPr lvl="0"/>
            <a:r>
              <a:rPr lang="en-US" dirty="0"/>
              <a:t>Release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5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are </a:t>
            </a:r>
            <a:r>
              <a:rPr lang="en-US" dirty="0"/>
              <a:t>expected to implement the following practices: </a:t>
            </a:r>
          </a:p>
          <a:p>
            <a:pPr lvl="0"/>
            <a:r>
              <a:rPr lang="en-US" dirty="0"/>
              <a:t>All source code development will be done under version control.</a:t>
            </a:r>
          </a:p>
          <a:p>
            <a:pPr lvl="0"/>
            <a:r>
              <a:rPr lang="en-US" dirty="0"/>
              <a:t>Use a static analysis tool, as part of your development environment, and address issues reported by the tool. </a:t>
            </a:r>
          </a:p>
          <a:p>
            <a:pPr lvl="0"/>
            <a:r>
              <a:rPr lang="en-US" dirty="0"/>
              <a:t>Use a code coverage analysis tool to determine the adequacy of unit testing.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Practices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Use </a:t>
            </a:r>
            <a:r>
              <a:rPr lang="en-US" dirty="0"/>
              <a:t>a bug-tracking tool to keep a record of and manage the issues found during testing. </a:t>
            </a:r>
          </a:p>
          <a:p>
            <a:pPr lvl="0"/>
            <a:r>
              <a:rPr lang="en-US" dirty="0"/>
              <a:t>Once testing begins, release candidate builds must have a unique identifier. This identifier should be displayed either in the application splash screen or the in the “About” menu item.</a:t>
            </a:r>
          </a:p>
          <a:p>
            <a:pPr lvl="0"/>
            <a:r>
              <a:rPr lang="en-US" dirty="0"/>
              <a:t>Release candidate builds should be created using specific Change Requests (CRs) (or whatever corresponding term is used by your bug tracking tool).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1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Practices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implement </a:t>
            </a:r>
            <a:r>
              <a:rPr lang="en-US" dirty="0"/>
              <a:t>your project using Java,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dirty="0"/>
              <a:t>++, or C#.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free to choose an operating system that you are comfortable with. </a:t>
            </a:r>
            <a:endParaRPr lang="en-US" dirty="0" smtClean="0"/>
          </a:p>
          <a:p>
            <a:pPr lvl="1"/>
            <a:r>
              <a:rPr lang="en-US" dirty="0" smtClean="0"/>
              <a:t>Constraint: You </a:t>
            </a:r>
            <a:r>
              <a:rPr lang="en-US" dirty="0"/>
              <a:t>should be able to give a demo of your </a:t>
            </a:r>
            <a:r>
              <a:rPr lang="en-US" dirty="0" smtClean="0"/>
              <a:t>project in </a:t>
            </a:r>
            <a:r>
              <a:rPr lang="en-US" dirty="0"/>
              <a:t>my office (on your equipment, if you so desire)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must complete </a:t>
            </a:r>
            <a:r>
              <a:rPr lang="en-US" dirty="0" smtClean="0"/>
              <a:t>and submit you </a:t>
            </a:r>
            <a:r>
              <a:rPr lang="en-US" dirty="0"/>
              <a:t>project by</a:t>
            </a:r>
            <a:r>
              <a:rPr lang="en-US" b="1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August 28, </a:t>
            </a:r>
            <a:r>
              <a:rPr lang="en-US" dirty="0" smtClean="0">
                <a:solidFill>
                  <a:srgbClr val="0000FF"/>
                </a:solidFill>
              </a:rPr>
              <a:t>2018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3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64" y="179675"/>
            <a:ext cx="8229600" cy="584957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42320"/>
              </p:ext>
            </p:extLst>
          </p:nvPr>
        </p:nvGraphicFramePr>
        <p:xfrm>
          <a:off x="-374171" y="1049750"/>
          <a:ext cx="10304673" cy="428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3" imgW="6083300" imgH="2514600" progId="Word.Document.12">
                  <p:embed/>
                </p:oleObj>
              </mc:Choice>
              <mc:Fallback>
                <p:oleObj name="Document" r:id="rId3" imgW="6083300" imgH="251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74171" y="1049750"/>
                        <a:ext cx="10304673" cy="4289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50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colleagues who are interested in teaming up with you. </a:t>
            </a:r>
          </a:p>
          <a:p>
            <a:r>
              <a:rPr lang="en-US" dirty="0" smtClean="0"/>
              <a:t>Email the TA (by </a:t>
            </a:r>
            <a:r>
              <a:rPr lang="en-US" dirty="0" smtClean="0"/>
              <a:t>6/29) </a:t>
            </a:r>
            <a:r>
              <a:rPr lang="en-US" dirty="0" smtClean="0"/>
              <a:t>the names of the people on your team. (One message per team.)</a:t>
            </a:r>
          </a:p>
          <a:p>
            <a:r>
              <a:rPr lang="en-US" dirty="0" smtClean="0"/>
              <a:t>If you do not have a team, the TA will help you find a team. </a:t>
            </a:r>
          </a:p>
          <a:p>
            <a:r>
              <a:rPr lang="en-US" dirty="0" smtClean="0"/>
              <a:t>If your team has less than 4 members, the TA will assign people to your team. </a:t>
            </a:r>
          </a:p>
          <a:p>
            <a:r>
              <a:rPr lang="en-US" dirty="0"/>
              <a:t>T</a:t>
            </a:r>
            <a:r>
              <a:rPr lang="en-US" dirty="0" smtClean="0"/>
              <a:t>eam assignments will be announced </a:t>
            </a:r>
            <a:r>
              <a:rPr lang="en-US" smtClean="0"/>
              <a:t>by </a:t>
            </a:r>
            <a:r>
              <a:rPr lang="en-US" smtClean="0"/>
              <a:t>7/1.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Start working on your project ASAP.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0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17753</TotalTime>
  <Words>500</Words>
  <Application>Microsoft Macintosh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Document</vt:lpstr>
      <vt:lpstr>CS 451 Software Engineering  Project Overview </vt:lpstr>
      <vt:lpstr>About the Project</vt:lpstr>
      <vt:lpstr>About the Project (cont’d)</vt:lpstr>
      <vt:lpstr>Deliverables</vt:lpstr>
      <vt:lpstr>Development Practices</vt:lpstr>
      <vt:lpstr>Development Practices (cont’d)</vt:lpstr>
      <vt:lpstr>Development Practices (cont’d)</vt:lpstr>
      <vt:lpstr>Grading</vt:lpstr>
      <vt:lpstr>Next Steps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591</cp:revision>
  <cp:lastPrinted>2014-01-29T15:51:24Z</cp:lastPrinted>
  <dcterms:created xsi:type="dcterms:W3CDTF">2000-03-07T00:57:40Z</dcterms:created>
  <dcterms:modified xsi:type="dcterms:W3CDTF">2018-06-26T14:16:56Z</dcterms:modified>
</cp:coreProperties>
</file>